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146847112" r:id="rId2"/>
    <p:sldId id="2147478559" r:id="rId3"/>
    <p:sldId id="2147478607" r:id="rId4"/>
    <p:sldId id="2147478601" r:id="rId5"/>
    <p:sldId id="2147478610" r:id="rId6"/>
    <p:sldId id="2147478612" r:id="rId7"/>
    <p:sldId id="214684713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EAED"/>
          </a:solidFill>
        </a:fill>
      </a:tcStyle>
    </a:wholeTbl>
    <a:band1H>
      <a:tcStyle>
        <a:tcBdr/>
        <a:fill>
          <a:solidFill>
            <a:srgbClr val="CCD2D8"/>
          </a:solidFill>
        </a:fill>
      </a:tcStyle>
    </a:band1H>
    <a:band2H>
      <a:tcStyle>
        <a:tcBdr/>
      </a:tcStyle>
    </a:band2H>
    <a:band1V>
      <a:tcStyle>
        <a:tcBdr/>
        <a:fill>
          <a:solidFill>
            <a:srgbClr val="CCD2D8"/>
          </a:solidFill>
        </a:fill>
      </a:tcStyle>
    </a:band1V>
    <a:band2V>
      <a:tcStyle>
        <a:tcBdr/>
      </a:tcStyle>
    </a:band2V>
    <a:lastCol>
      <a:tcTxStyle b="on">
        <a:font>
          <a:latin typeface="+mn-lt"/>
          <a:ea typeface="+mn-ea"/>
          <a:cs typeface="+mn-cs"/>
        </a:font>
        <a:srgbClr val="FFFFFF"/>
      </a:tcTxStyle>
      <a:tcStyle>
        <a:tcBdr/>
        <a:fill>
          <a:solidFill>
            <a:srgbClr val="156082"/>
          </a:solidFill>
        </a:fill>
      </a:tcStyle>
    </a:lastCol>
    <a:firstCol>
      <a:tcTxStyle b="on">
        <a:font>
          <a:latin typeface="+mn-lt"/>
          <a:ea typeface="+mn-ea"/>
          <a:cs typeface="+mn-cs"/>
        </a:font>
        <a:srgbClr val="FFFFFF"/>
      </a:tcTxStyle>
      <a:tcStyle>
        <a:tcBdr/>
        <a:fill>
          <a:solidFill>
            <a:srgbClr val="156082"/>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156082"/>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15608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2DE3B6-0DFD-36FC-C397-843B5CDEB885}"/>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A" sz="1200" b="0" i="0" u="none" strike="noStrike" kern="1200" cap="none" spc="0" baseline="0">
                <a:solidFill>
                  <a:srgbClr val="000000"/>
                </a:solidFill>
                <a:uFillTx/>
                <a:latin typeface="Aptos"/>
              </a:defRPr>
            </a:lvl1pPr>
          </a:lstStyle>
          <a:p>
            <a:pPr lvl="0"/>
            <a:endParaRPr lang="en-UA"/>
          </a:p>
        </p:txBody>
      </p:sp>
      <p:sp>
        <p:nvSpPr>
          <p:cNvPr id="3" name="Date Placeholder 2">
            <a:extLst>
              <a:ext uri="{FF2B5EF4-FFF2-40B4-BE49-F238E27FC236}">
                <a16:creationId xmlns:a16="http://schemas.microsoft.com/office/drawing/2014/main" id="{D5B4B4B0-73C1-7791-D518-FAF8E12F720E}"/>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A" sz="1200" b="0" i="0" u="none" strike="noStrike" kern="1200" cap="none" spc="0" baseline="0">
                <a:solidFill>
                  <a:srgbClr val="000000"/>
                </a:solidFill>
                <a:uFillTx/>
                <a:latin typeface="Aptos"/>
              </a:defRPr>
            </a:lvl1pPr>
          </a:lstStyle>
          <a:p>
            <a:pPr lvl="0"/>
            <a:fld id="{E001C3EF-F895-411C-8E58-C308630D7C7E}" type="datetime1">
              <a:rPr lang="en-UA"/>
              <a:pPr lvl="0"/>
              <a:t>06/12/2025</a:t>
            </a:fld>
            <a:endParaRPr lang="en-UA"/>
          </a:p>
        </p:txBody>
      </p:sp>
      <p:sp>
        <p:nvSpPr>
          <p:cNvPr id="4" name="Slide Image Placeholder 3">
            <a:extLst>
              <a:ext uri="{FF2B5EF4-FFF2-40B4-BE49-F238E27FC236}">
                <a16:creationId xmlns:a16="http://schemas.microsoft.com/office/drawing/2014/main" id="{355C4227-94E0-D151-B868-51D19E925BAA}"/>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7EA7EDA1-1AC3-E62B-D9F1-0C562C4AF1F2}"/>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6" name="Footer Placeholder 5">
            <a:extLst>
              <a:ext uri="{FF2B5EF4-FFF2-40B4-BE49-F238E27FC236}">
                <a16:creationId xmlns:a16="http://schemas.microsoft.com/office/drawing/2014/main" id="{ECF1FDF3-5A7C-F8AA-DDD4-46B1CA6B510F}"/>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A" sz="1200" b="0" i="0" u="none" strike="noStrike" kern="1200" cap="none" spc="0" baseline="0">
                <a:solidFill>
                  <a:srgbClr val="000000"/>
                </a:solidFill>
                <a:uFillTx/>
                <a:latin typeface="Aptos"/>
              </a:defRPr>
            </a:lvl1pPr>
          </a:lstStyle>
          <a:p>
            <a:pPr lvl="0"/>
            <a:endParaRPr lang="en-UA"/>
          </a:p>
        </p:txBody>
      </p:sp>
      <p:sp>
        <p:nvSpPr>
          <p:cNvPr id="7" name="Slide Number Placeholder 6">
            <a:extLst>
              <a:ext uri="{FF2B5EF4-FFF2-40B4-BE49-F238E27FC236}">
                <a16:creationId xmlns:a16="http://schemas.microsoft.com/office/drawing/2014/main" id="{29AE917A-3407-A888-1CEC-6E29E71E82BD}"/>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A" sz="1200" b="0" i="0" u="none" strike="noStrike" kern="1200" cap="none" spc="0" baseline="0">
                <a:solidFill>
                  <a:srgbClr val="000000"/>
                </a:solidFill>
                <a:uFillTx/>
                <a:latin typeface="Aptos"/>
              </a:defRPr>
            </a:lvl1pPr>
          </a:lstStyle>
          <a:p>
            <a:pPr lvl="0"/>
            <a:fld id="{3F32E2E1-64C9-4966-A2EC-00E36077E4D2}" type="slidenum">
              <a:t>‹#›</a:t>
            </a:fld>
            <a:endParaRPr lang="en-UA"/>
          </a:p>
        </p:txBody>
      </p:sp>
    </p:spTree>
    <p:extLst>
      <p:ext uri="{BB962C8B-B14F-4D97-AF65-F5344CB8AC3E}">
        <p14:creationId xmlns:p14="http://schemas.microsoft.com/office/powerpoint/2010/main" val="2918508497"/>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1pPr>
    <a:lvl2pPr marL="457200" marR="0" lvl="1"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2pPr>
    <a:lvl3pPr marL="914400" marR="0" lvl="2"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3pPr>
    <a:lvl4pPr marL="1371600" marR="0" lvl="3"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4pPr>
    <a:lvl5pPr marL="1828800" marR="0" lvl="4"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D5729D-DE78-C51D-A2E1-40C6360D8A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F2A670-E145-C47C-CDD0-20339FF7E971}"/>
              </a:ext>
            </a:extLst>
          </p:cNvPr>
          <p:cNvSpPr txBox="1">
            <a:spLocks noGrp="1"/>
          </p:cNvSpPr>
          <p:nvPr>
            <p:ph type="body" sz="quarter" idx="1"/>
          </p:nvPr>
        </p:nvSpPr>
        <p:spPr/>
        <p:txBody>
          <a:bodyPr/>
          <a:lstStyle/>
          <a:p>
            <a:pPr lvl="0"/>
            <a:endParaRPr lang="en-US"/>
          </a:p>
          <a:p>
            <a:pPr lvl="0"/>
            <a:endParaRPr lang="en-US"/>
          </a:p>
        </p:txBody>
      </p:sp>
      <p:sp>
        <p:nvSpPr>
          <p:cNvPr id="4" name="Slide Number Placeholder 3">
            <a:extLst>
              <a:ext uri="{FF2B5EF4-FFF2-40B4-BE49-F238E27FC236}">
                <a16:creationId xmlns:a16="http://schemas.microsoft.com/office/drawing/2014/main" id="{C69E0749-BDFA-35AA-7FE5-A53B9F1C5126}"/>
              </a:ext>
            </a:extLst>
          </p:cNvPr>
          <p:cNvSpPr txBox="1">
            <a:spLocks noGrp="1"/>
          </p:cNvSpPr>
          <p:nvPr>
            <p:ph type="sldNum" sz="quarter" idx="8"/>
          </p:nvPr>
        </p:nvSpPr>
        <p:spPr/>
        <p:txBody>
          <a:bodyPr/>
          <a:lstStyle/>
          <a:p>
            <a:pPr lvl="0" defTabSz="1153442"/>
            <a:fld id="{22395A57-0C04-497C-AD90-1BA863D0A082}" type="slidenum">
              <a:t>2</a:t>
            </a:fld>
            <a:endParaRPr lang="en-US" sz="2000">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3919CF-C85F-FD30-A080-7A28CDF43E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797F6B-89D8-4855-4FFD-D962400F13C3}"/>
              </a:ext>
            </a:extLst>
          </p:cNvPr>
          <p:cNvSpPr txBox="1">
            <a:spLocks noGrp="1"/>
          </p:cNvSpPr>
          <p:nvPr>
            <p:ph type="body" sz="quarter" idx="1"/>
          </p:nvPr>
        </p:nvSpPr>
        <p:spPr/>
        <p:txBody>
          <a:bodyPr/>
          <a:lstStyle/>
          <a:p>
            <a:pPr lvl="0"/>
            <a:r>
              <a:rPr lang="en-US"/>
              <a:t>https://www2.everestgrp.com/reportaction/EGR-2024-32-R-6705/Marketing</a:t>
            </a:r>
          </a:p>
        </p:txBody>
      </p:sp>
      <p:sp>
        <p:nvSpPr>
          <p:cNvPr id="4" name="Slide Number Placeholder 3">
            <a:extLst>
              <a:ext uri="{FF2B5EF4-FFF2-40B4-BE49-F238E27FC236}">
                <a16:creationId xmlns:a16="http://schemas.microsoft.com/office/drawing/2014/main" id="{952937E5-A7AA-7F82-144E-74ADD281B1E5}"/>
              </a:ext>
            </a:extLst>
          </p:cNvPr>
          <p:cNvSpPr txBox="1">
            <a:spLocks noGrp="1"/>
          </p:cNvSpPr>
          <p:nvPr>
            <p:ph type="sldNum" sz="quarter" idx="8"/>
          </p:nvPr>
        </p:nvSpPr>
        <p:spPr/>
        <p:txBody>
          <a:bodyPr/>
          <a:lstStyle/>
          <a:p>
            <a:pPr lvl="0"/>
            <a:fld id="{F695A91F-CDAD-4F5B-B3C0-F3C234B6B581}" type="slidenum">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14C56A-B1FF-C8BB-8D1F-C3822157E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736434-E584-26F8-AD8D-554DF0534495}"/>
              </a:ext>
            </a:extLst>
          </p:cNvPr>
          <p:cNvSpPr txBox="1">
            <a:spLocks noGrp="1"/>
          </p:cNvSpPr>
          <p:nvPr>
            <p:ph type="body" sz="quarter" idx="1"/>
          </p:nvPr>
        </p:nvSpPr>
        <p:spPr/>
        <p:txBody>
          <a:bodyPr/>
          <a:lstStyle/>
          <a:p>
            <a:pPr lvl="0"/>
            <a:r>
              <a:rPr lang="en-US"/>
              <a:t>Olga – Description of the case, 1 example for each feature.  </a:t>
            </a:r>
          </a:p>
          <a:p>
            <a:pPr lvl="0"/>
            <a:endParaRPr lang="en-US"/>
          </a:p>
          <a:p>
            <a:pPr lvl="0"/>
            <a:r>
              <a:rPr lang="en-US"/>
              <a:t>Customer Service – how it may change BOI transparency - Borenkov</a:t>
            </a:r>
          </a:p>
        </p:txBody>
      </p:sp>
      <p:sp>
        <p:nvSpPr>
          <p:cNvPr id="4" name="Slide Number Placeholder 3">
            <a:extLst>
              <a:ext uri="{FF2B5EF4-FFF2-40B4-BE49-F238E27FC236}">
                <a16:creationId xmlns:a16="http://schemas.microsoft.com/office/drawing/2014/main" id="{F7B21D86-E116-87BD-AAF8-5DE540748800}"/>
              </a:ext>
            </a:extLst>
          </p:cNvPr>
          <p:cNvSpPr txBox="1">
            <a:spLocks noGrp="1"/>
          </p:cNvSpPr>
          <p:nvPr>
            <p:ph type="sldNum" sz="quarter" idx="8"/>
          </p:nvPr>
        </p:nvSpPr>
        <p:spPr/>
        <p:txBody>
          <a:bodyPr/>
          <a:lstStyle/>
          <a:p>
            <a:pPr lvl="0"/>
            <a:fld id="{C7273A42-F001-4E17-B4B3-F8802D43013C}" type="slidenum">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191F17-2C53-BE62-6D2A-3B6B7C1AE3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06E85B-3032-2875-A83C-B4DF1D26F571}"/>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F1599020-EA5D-3640-2462-8363076DFDDD}"/>
              </a:ext>
            </a:extLst>
          </p:cNvPr>
          <p:cNvSpPr txBox="1">
            <a:spLocks noGrp="1"/>
          </p:cNvSpPr>
          <p:nvPr>
            <p:ph type="sldNum" sz="quarter" idx="8"/>
          </p:nvPr>
        </p:nvSpPr>
        <p:spPr/>
        <p:txBody>
          <a:bodyPr/>
          <a:lstStyle/>
          <a:p>
            <a:pPr lvl="0"/>
            <a:fld id="{9B288190-41ED-423C-BE4A-0979D6CD9331}" type="slidenum">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95C7BC-7237-8F7A-B169-9EB79BA8F5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9926FC-C861-809F-AFFD-C84A16B485B7}"/>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1E993380-6AAD-5314-350E-BC2CC92A21C7}"/>
              </a:ext>
            </a:extLst>
          </p:cNvPr>
          <p:cNvSpPr txBox="1">
            <a:spLocks noGrp="1"/>
          </p:cNvSpPr>
          <p:nvPr>
            <p:ph type="sldNum" sz="quarter" idx="8"/>
          </p:nvPr>
        </p:nvSpPr>
        <p:spPr/>
        <p:txBody>
          <a:bodyPr/>
          <a:lstStyle/>
          <a:p>
            <a:pPr lvl="0"/>
            <a:fld id="{B873D8AF-477B-4D59-80E7-5D43B8A089D5}" type="slidenum">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845564-EA37-70D4-EE58-0976C8097E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7F64B7-6750-AA9D-F484-3CB4A00E21A4}"/>
              </a:ext>
            </a:extLst>
          </p:cNvPr>
          <p:cNvSpPr txBox="1">
            <a:spLocks noGrp="1"/>
          </p:cNvSpPr>
          <p:nvPr>
            <p:ph type="body" sz="quarter" idx="1"/>
          </p:nvPr>
        </p:nvSpPr>
        <p:spPr/>
        <p:txBody>
          <a:bodyPr/>
          <a:lstStyle/>
          <a:p>
            <a:pPr lvl="0"/>
            <a:r>
              <a:rPr lang="en-US">
                <a:solidFill>
                  <a:srgbClr val="2D2D2D"/>
                </a:solidFill>
                <a:latin typeface="Aptos Display"/>
              </a:rPr>
              <a:t>1.1. Base wireframes</a:t>
            </a:r>
          </a:p>
          <a:p>
            <a:pPr lvl="0"/>
            <a:r>
              <a:rPr lang="en-US">
                <a:solidFill>
                  <a:srgbClr val="2D2D2D"/>
                </a:solidFill>
                <a:latin typeface="Aptos Display"/>
              </a:rPr>
              <a:t>1.2. Base Solution design</a:t>
            </a:r>
          </a:p>
          <a:p>
            <a:pPr lvl="0"/>
            <a:r>
              <a:rPr lang="en-US">
                <a:solidFill>
                  <a:srgbClr val="2D2D2D"/>
                </a:solidFill>
                <a:latin typeface="Aptos Display"/>
              </a:rPr>
              <a:t>2.1. Solution with elements as developed increments (e.g. UI forms, automated flows, data storage, configured connectors, integrations, extensions, dashboards, reports, security roles, etc).</a:t>
            </a:r>
            <a:endParaRPr lang="ru-RU">
              <a:solidFill>
                <a:srgbClr val="2D2D2D"/>
              </a:solidFill>
              <a:latin typeface="Aptos Display"/>
            </a:endParaRPr>
          </a:p>
          <a:p>
            <a:pPr lvl="0"/>
            <a:r>
              <a:rPr lang="en-US">
                <a:solidFill>
                  <a:srgbClr val="2D2D2D"/>
                </a:solidFill>
                <a:latin typeface="Aptos Display"/>
              </a:rPr>
              <a:t>2.2. Imported data</a:t>
            </a:r>
          </a:p>
          <a:p>
            <a:pPr lvl="0"/>
            <a:r>
              <a:rPr lang="en-US">
                <a:solidFill>
                  <a:srgbClr val="2D2D2D"/>
                </a:solidFill>
                <a:latin typeface="Aptos Display"/>
              </a:rPr>
              <a:t>4. Transferred Knowledge:</a:t>
            </a:r>
            <a:br>
              <a:rPr lang="en-US">
                <a:solidFill>
                  <a:srgbClr val="2D2D2D"/>
                </a:solidFill>
                <a:latin typeface="Aptos Display"/>
              </a:rPr>
            </a:br>
            <a:r>
              <a:rPr lang="en-US">
                <a:solidFill>
                  <a:srgbClr val="2D2D2D"/>
                </a:solidFill>
                <a:latin typeface="Aptos Display"/>
              </a:rPr>
              <a:t>4.1. Source code</a:t>
            </a:r>
          </a:p>
          <a:p>
            <a:pPr lvl="0"/>
            <a:r>
              <a:rPr lang="en-US">
                <a:solidFill>
                  <a:srgbClr val="2D2D2D"/>
                </a:solidFill>
                <a:latin typeface="Aptos Display"/>
              </a:rPr>
              <a:t>4.2. Base User stories </a:t>
            </a:r>
          </a:p>
          <a:p>
            <a:pPr lvl="0"/>
            <a:endParaRPr lang="en-US"/>
          </a:p>
        </p:txBody>
      </p:sp>
      <p:sp>
        <p:nvSpPr>
          <p:cNvPr id="4" name="Slide Number Placeholder 3">
            <a:extLst>
              <a:ext uri="{FF2B5EF4-FFF2-40B4-BE49-F238E27FC236}">
                <a16:creationId xmlns:a16="http://schemas.microsoft.com/office/drawing/2014/main" id="{6FB63B2B-C75B-7415-09C0-B7A2E5B98458}"/>
              </a:ext>
            </a:extLst>
          </p:cNvPr>
          <p:cNvSpPr txBox="1">
            <a:spLocks noGrp="1"/>
          </p:cNvSpPr>
          <p:nvPr>
            <p:ph type="sldNum" sz="quarter" idx="8"/>
          </p:nvPr>
        </p:nvSpPr>
        <p:spPr/>
        <p:txBody>
          <a:bodyPr/>
          <a:lstStyle/>
          <a:p>
            <a:pPr lvl="0"/>
            <a:fld id="{303AC0D0-C34F-4DFE-AD10-4850CEB4134F}" type="slidenum">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F35E6-738B-AC75-FDD7-CC1EBE6315EB}"/>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GB"/>
              <a:t>Click to edit Master title style</a:t>
            </a:r>
            <a:endParaRPr lang="en-UA"/>
          </a:p>
        </p:txBody>
      </p:sp>
      <p:sp>
        <p:nvSpPr>
          <p:cNvPr id="3" name="Subtitle 2">
            <a:extLst>
              <a:ext uri="{FF2B5EF4-FFF2-40B4-BE49-F238E27FC236}">
                <a16:creationId xmlns:a16="http://schemas.microsoft.com/office/drawing/2014/main" id="{6EC0953E-9111-FCC7-60F7-F43B7FF327BC}"/>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GB"/>
              <a:t>Click to edit Master subtitle style</a:t>
            </a:r>
            <a:endParaRPr lang="en-UA"/>
          </a:p>
        </p:txBody>
      </p:sp>
      <p:sp>
        <p:nvSpPr>
          <p:cNvPr id="4" name="Date Placeholder 3">
            <a:extLst>
              <a:ext uri="{FF2B5EF4-FFF2-40B4-BE49-F238E27FC236}">
                <a16:creationId xmlns:a16="http://schemas.microsoft.com/office/drawing/2014/main" id="{8A9C8024-2032-1C03-451F-D7A14E1B0D14}"/>
              </a:ext>
            </a:extLst>
          </p:cNvPr>
          <p:cNvSpPr txBox="1">
            <a:spLocks noGrp="1"/>
          </p:cNvSpPr>
          <p:nvPr>
            <p:ph type="dt" sz="half" idx="7"/>
          </p:nvPr>
        </p:nvSpPr>
        <p:spPr/>
        <p:txBody>
          <a:bodyPr/>
          <a:lstStyle>
            <a:lvl1pPr>
              <a:defRPr/>
            </a:lvl1pPr>
          </a:lstStyle>
          <a:p>
            <a:pPr lvl="0"/>
            <a:fld id="{6F59C4A4-E320-493B-9C1D-9E866E750A31}" type="datetime1">
              <a:rPr lang="en-UA"/>
              <a:pPr lvl="0"/>
              <a:t>06/12/2025</a:t>
            </a:fld>
            <a:endParaRPr lang="en-UA"/>
          </a:p>
        </p:txBody>
      </p:sp>
      <p:sp>
        <p:nvSpPr>
          <p:cNvPr id="5" name="Footer Placeholder 4">
            <a:extLst>
              <a:ext uri="{FF2B5EF4-FFF2-40B4-BE49-F238E27FC236}">
                <a16:creationId xmlns:a16="http://schemas.microsoft.com/office/drawing/2014/main" id="{F5D1BEAC-58D6-E0CC-0C0B-6B710BFA55E4}"/>
              </a:ext>
            </a:extLst>
          </p:cNvPr>
          <p:cNvSpPr txBox="1">
            <a:spLocks noGrp="1"/>
          </p:cNvSpPr>
          <p:nvPr>
            <p:ph type="ftr" sz="quarter" idx="9"/>
          </p:nvPr>
        </p:nvSpPr>
        <p:spPr/>
        <p:txBody>
          <a:bodyPr/>
          <a:lstStyle>
            <a:lvl1pPr>
              <a:defRPr/>
            </a:lvl1pPr>
          </a:lstStyle>
          <a:p>
            <a:pPr lvl="0"/>
            <a:endParaRPr lang="en-UA"/>
          </a:p>
        </p:txBody>
      </p:sp>
      <p:sp>
        <p:nvSpPr>
          <p:cNvPr id="6" name="Slide Number Placeholder 5">
            <a:extLst>
              <a:ext uri="{FF2B5EF4-FFF2-40B4-BE49-F238E27FC236}">
                <a16:creationId xmlns:a16="http://schemas.microsoft.com/office/drawing/2014/main" id="{71F09294-D447-4149-AABA-F1E1FE743FE9}"/>
              </a:ext>
            </a:extLst>
          </p:cNvPr>
          <p:cNvSpPr txBox="1">
            <a:spLocks noGrp="1"/>
          </p:cNvSpPr>
          <p:nvPr>
            <p:ph type="sldNum" sz="quarter" idx="8"/>
          </p:nvPr>
        </p:nvSpPr>
        <p:spPr/>
        <p:txBody>
          <a:bodyPr/>
          <a:lstStyle>
            <a:lvl1pPr>
              <a:defRPr/>
            </a:lvl1pPr>
          </a:lstStyle>
          <a:p>
            <a:pPr lvl="0"/>
            <a:fld id="{57B71350-ACA6-463A-B247-763AB272B941}" type="slidenum">
              <a:t>‹#›</a:t>
            </a:fld>
            <a:endParaRPr lang="en-UA"/>
          </a:p>
        </p:txBody>
      </p:sp>
    </p:spTree>
    <p:extLst>
      <p:ext uri="{BB962C8B-B14F-4D97-AF65-F5344CB8AC3E}">
        <p14:creationId xmlns:p14="http://schemas.microsoft.com/office/powerpoint/2010/main" val="188015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396F-8F2B-D2B2-BC31-0FC27C2E9B6B}"/>
              </a:ext>
            </a:extLst>
          </p:cNvPr>
          <p:cNvSpPr txBox="1">
            <a:spLocks noGrp="1"/>
          </p:cNvSpPr>
          <p:nvPr>
            <p:ph type="title"/>
          </p:nvPr>
        </p:nvSpPr>
        <p:spPr/>
        <p:txBody>
          <a:bodyPr/>
          <a:lstStyle>
            <a:lvl1pPr>
              <a:defRPr/>
            </a:lvl1pPr>
          </a:lstStyle>
          <a:p>
            <a:pPr lvl="0"/>
            <a:r>
              <a:rPr lang="en-GB"/>
              <a:t>Click to edit Master title style</a:t>
            </a:r>
            <a:endParaRPr lang="en-UA"/>
          </a:p>
        </p:txBody>
      </p:sp>
      <p:sp>
        <p:nvSpPr>
          <p:cNvPr id="3" name="Vertical Text Placeholder 2">
            <a:extLst>
              <a:ext uri="{FF2B5EF4-FFF2-40B4-BE49-F238E27FC236}">
                <a16:creationId xmlns:a16="http://schemas.microsoft.com/office/drawing/2014/main" id="{339FFF3D-E93E-1C7C-23C0-B3C2310F8C3B}"/>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89DF28B0-7D9C-24EE-6FCD-3F73653792E3}"/>
              </a:ext>
            </a:extLst>
          </p:cNvPr>
          <p:cNvSpPr txBox="1">
            <a:spLocks noGrp="1"/>
          </p:cNvSpPr>
          <p:nvPr>
            <p:ph type="dt" sz="half" idx="7"/>
          </p:nvPr>
        </p:nvSpPr>
        <p:spPr/>
        <p:txBody>
          <a:bodyPr/>
          <a:lstStyle>
            <a:lvl1pPr>
              <a:defRPr/>
            </a:lvl1pPr>
          </a:lstStyle>
          <a:p>
            <a:pPr lvl="0"/>
            <a:fld id="{EFFF1EB7-BF9F-4DC7-95EE-876D05EB79FF}" type="datetime1">
              <a:rPr lang="en-UA"/>
              <a:pPr lvl="0"/>
              <a:t>06/12/2025</a:t>
            </a:fld>
            <a:endParaRPr lang="en-UA"/>
          </a:p>
        </p:txBody>
      </p:sp>
      <p:sp>
        <p:nvSpPr>
          <p:cNvPr id="5" name="Footer Placeholder 4">
            <a:extLst>
              <a:ext uri="{FF2B5EF4-FFF2-40B4-BE49-F238E27FC236}">
                <a16:creationId xmlns:a16="http://schemas.microsoft.com/office/drawing/2014/main" id="{20EC0526-8D38-1261-31EE-8652EAD0FD54}"/>
              </a:ext>
            </a:extLst>
          </p:cNvPr>
          <p:cNvSpPr txBox="1">
            <a:spLocks noGrp="1"/>
          </p:cNvSpPr>
          <p:nvPr>
            <p:ph type="ftr" sz="quarter" idx="9"/>
          </p:nvPr>
        </p:nvSpPr>
        <p:spPr/>
        <p:txBody>
          <a:bodyPr/>
          <a:lstStyle>
            <a:lvl1pPr>
              <a:defRPr/>
            </a:lvl1pPr>
          </a:lstStyle>
          <a:p>
            <a:pPr lvl="0"/>
            <a:endParaRPr lang="en-UA"/>
          </a:p>
        </p:txBody>
      </p:sp>
      <p:sp>
        <p:nvSpPr>
          <p:cNvPr id="6" name="Slide Number Placeholder 5">
            <a:extLst>
              <a:ext uri="{FF2B5EF4-FFF2-40B4-BE49-F238E27FC236}">
                <a16:creationId xmlns:a16="http://schemas.microsoft.com/office/drawing/2014/main" id="{6495D1BB-68D8-3951-F742-9EBA8437366A}"/>
              </a:ext>
            </a:extLst>
          </p:cNvPr>
          <p:cNvSpPr txBox="1">
            <a:spLocks noGrp="1"/>
          </p:cNvSpPr>
          <p:nvPr>
            <p:ph type="sldNum" sz="quarter" idx="8"/>
          </p:nvPr>
        </p:nvSpPr>
        <p:spPr/>
        <p:txBody>
          <a:bodyPr/>
          <a:lstStyle>
            <a:lvl1pPr>
              <a:defRPr/>
            </a:lvl1pPr>
          </a:lstStyle>
          <a:p>
            <a:pPr lvl="0"/>
            <a:fld id="{983B4188-8F0F-4F82-8858-9B58F08C8614}" type="slidenum">
              <a:t>‹#›</a:t>
            </a:fld>
            <a:endParaRPr lang="en-UA"/>
          </a:p>
        </p:txBody>
      </p:sp>
    </p:spTree>
    <p:extLst>
      <p:ext uri="{BB962C8B-B14F-4D97-AF65-F5344CB8AC3E}">
        <p14:creationId xmlns:p14="http://schemas.microsoft.com/office/powerpoint/2010/main" val="3391970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F9D3D2-DA20-83EB-D8BC-BD0D7F589139}"/>
              </a:ext>
            </a:extLst>
          </p:cNvPr>
          <p:cNvSpPr txBox="1">
            <a:spLocks noGrp="1"/>
          </p:cNvSpPr>
          <p:nvPr>
            <p:ph type="title" orient="vert"/>
          </p:nvPr>
        </p:nvSpPr>
        <p:spPr>
          <a:xfrm>
            <a:off x="8724903" y="365129"/>
            <a:ext cx="2628899" cy="5811834"/>
          </a:xfrm>
        </p:spPr>
        <p:txBody>
          <a:bodyPr vert="eaVert"/>
          <a:lstStyle>
            <a:lvl1pPr>
              <a:defRPr/>
            </a:lvl1pPr>
          </a:lstStyle>
          <a:p>
            <a:pPr lvl="0"/>
            <a:r>
              <a:rPr lang="en-GB"/>
              <a:t>Click to edit Master title style</a:t>
            </a:r>
            <a:endParaRPr lang="en-UA"/>
          </a:p>
        </p:txBody>
      </p:sp>
      <p:sp>
        <p:nvSpPr>
          <p:cNvPr id="3" name="Vertical Text Placeholder 2">
            <a:extLst>
              <a:ext uri="{FF2B5EF4-FFF2-40B4-BE49-F238E27FC236}">
                <a16:creationId xmlns:a16="http://schemas.microsoft.com/office/drawing/2014/main" id="{7C35B50F-818D-2F64-7018-B4FFA01B8E80}"/>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36F5D167-373B-4455-0E31-DD5ECC22077B}"/>
              </a:ext>
            </a:extLst>
          </p:cNvPr>
          <p:cNvSpPr txBox="1">
            <a:spLocks noGrp="1"/>
          </p:cNvSpPr>
          <p:nvPr>
            <p:ph type="dt" sz="half" idx="7"/>
          </p:nvPr>
        </p:nvSpPr>
        <p:spPr/>
        <p:txBody>
          <a:bodyPr/>
          <a:lstStyle>
            <a:lvl1pPr>
              <a:defRPr/>
            </a:lvl1pPr>
          </a:lstStyle>
          <a:p>
            <a:pPr lvl="0"/>
            <a:fld id="{DC60F90D-8F19-4D7C-A942-3B1248FB7C74}" type="datetime1">
              <a:rPr lang="en-UA"/>
              <a:pPr lvl="0"/>
              <a:t>06/12/2025</a:t>
            </a:fld>
            <a:endParaRPr lang="en-UA"/>
          </a:p>
        </p:txBody>
      </p:sp>
      <p:sp>
        <p:nvSpPr>
          <p:cNvPr id="5" name="Footer Placeholder 4">
            <a:extLst>
              <a:ext uri="{FF2B5EF4-FFF2-40B4-BE49-F238E27FC236}">
                <a16:creationId xmlns:a16="http://schemas.microsoft.com/office/drawing/2014/main" id="{57DB5BD1-7EFB-7D30-D40B-9555F52E1C60}"/>
              </a:ext>
            </a:extLst>
          </p:cNvPr>
          <p:cNvSpPr txBox="1">
            <a:spLocks noGrp="1"/>
          </p:cNvSpPr>
          <p:nvPr>
            <p:ph type="ftr" sz="quarter" idx="9"/>
          </p:nvPr>
        </p:nvSpPr>
        <p:spPr/>
        <p:txBody>
          <a:bodyPr/>
          <a:lstStyle>
            <a:lvl1pPr>
              <a:defRPr/>
            </a:lvl1pPr>
          </a:lstStyle>
          <a:p>
            <a:pPr lvl="0"/>
            <a:endParaRPr lang="en-UA"/>
          </a:p>
        </p:txBody>
      </p:sp>
      <p:sp>
        <p:nvSpPr>
          <p:cNvPr id="6" name="Slide Number Placeholder 5">
            <a:extLst>
              <a:ext uri="{FF2B5EF4-FFF2-40B4-BE49-F238E27FC236}">
                <a16:creationId xmlns:a16="http://schemas.microsoft.com/office/drawing/2014/main" id="{9DAFBFFE-3892-0943-F86C-FB86FE6CB875}"/>
              </a:ext>
            </a:extLst>
          </p:cNvPr>
          <p:cNvSpPr txBox="1">
            <a:spLocks noGrp="1"/>
          </p:cNvSpPr>
          <p:nvPr>
            <p:ph type="sldNum" sz="quarter" idx="8"/>
          </p:nvPr>
        </p:nvSpPr>
        <p:spPr/>
        <p:txBody>
          <a:bodyPr/>
          <a:lstStyle>
            <a:lvl1pPr>
              <a:defRPr/>
            </a:lvl1pPr>
          </a:lstStyle>
          <a:p>
            <a:pPr lvl="0"/>
            <a:fld id="{E3F8448E-15B0-4C75-9BA9-5CB0EF20C29A}" type="slidenum">
              <a:t>‹#›</a:t>
            </a:fld>
            <a:endParaRPr lang="en-UA"/>
          </a:p>
        </p:txBody>
      </p:sp>
    </p:spTree>
    <p:extLst>
      <p:ext uri="{BB962C8B-B14F-4D97-AF65-F5344CB8AC3E}">
        <p14:creationId xmlns:p14="http://schemas.microsoft.com/office/powerpoint/2010/main" val="985462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se Study 1/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4A8048-5680-C567-0DAD-B6B5A0E4D9ED}"/>
              </a:ext>
            </a:extLst>
          </p:cNvPr>
          <p:cNvSpPr/>
          <p:nvPr/>
        </p:nvSpPr>
        <p:spPr>
          <a:xfrm flipH="1">
            <a:off x="7907338" y="0"/>
            <a:ext cx="4284658" cy="6858000"/>
          </a:xfrm>
          <a:prstGeom prst="rect">
            <a:avLst/>
          </a:prstGeom>
          <a:solidFill>
            <a:srgbClr val="F2F2F2"/>
          </a:solid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FFFFFF"/>
              </a:solidFill>
              <a:uFillTx/>
              <a:latin typeface="Calibri Light" pitchFamily="34"/>
              <a:ea typeface="Human Sans ExtraLight"/>
              <a:cs typeface="Human Sans ExtraLight"/>
            </a:endParaRPr>
          </a:p>
        </p:txBody>
      </p:sp>
      <p:sp>
        <p:nvSpPr>
          <p:cNvPr id="3" name="TextBox 6">
            <a:extLst>
              <a:ext uri="{FF2B5EF4-FFF2-40B4-BE49-F238E27FC236}">
                <a16:creationId xmlns:a16="http://schemas.microsoft.com/office/drawing/2014/main" id="{1CA73F5E-62F6-673D-DB4D-64BDF7B2300D}"/>
              </a:ext>
            </a:extLst>
          </p:cNvPr>
          <p:cNvSpPr txBox="1"/>
          <p:nvPr/>
        </p:nvSpPr>
        <p:spPr>
          <a:xfrm>
            <a:off x="10505870" y="6406588"/>
            <a:ext cx="939820" cy="218934"/>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 b="0" i="0" u="none" strike="noStrike" kern="1200" cap="none" spc="0" baseline="0">
                <a:solidFill>
                  <a:srgbClr val="000000"/>
                </a:solidFill>
                <a:uFillTx/>
                <a:latin typeface="Aptos"/>
                <a:ea typeface="Calibri" pitchFamily="34"/>
                <a:cs typeface="Calibri" pitchFamily="34"/>
              </a:rPr>
              <a:t>CONFIDENTIAL. Copyright ©</a:t>
            </a:r>
          </a:p>
        </p:txBody>
      </p:sp>
      <p:sp>
        <p:nvSpPr>
          <p:cNvPr id="4" name="Text Placeholder 3">
            <a:extLst>
              <a:ext uri="{FF2B5EF4-FFF2-40B4-BE49-F238E27FC236}">
                <a16:creationId xmlns:a16="http://schemas.microsoft.com/office/drawing/2014/main" id="{0F541C03-5434-D7AB-5AF2-27EF9D19CEA6}"/>
              </a:ext>
            </a:extLst>
          </p:cNvPr>
          <p:cNvSpPr txBox="1"/>
          <p:nvPr/>
        </p:nvSpPr>
        <p:spPr>
          <a:xfrm>
            <a:off x="11498095" y="6406588"/>
            <a:ext cx="242928" cy="218934"/>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79BB28E-CEEF-4C76-B5B7-7F1F766D34A0}" type="slidenum">
              <a:t>‹#›</a:t>
            </a:fld>
            <a:endParaRPr lang="en-US" sz="1000" b="0" i="0" u="none" strike="noStrike" kern="1200" cap="none" spc="0" baseline="0">
              <a:solidFill>
                <a:srgbClr val="000000"/>
              </a:solidFill>
              <a:uFillTx/>
              <a:latin typeface="Aptos"/>
              <a:ea typeface="Calibri" pitchFamily="34"/>
              <a:cs typeface="Calibri" pitchFamily="34"/>
            </a:endParaRPr>
          </a:p>
        </p:txBody>
      </p:sp>
      <p:sp>
        <p:nvSpPr>
          <p:cNvPr id="5" name="Text Placeholder 10">
            <a:extLst>
              <a:ext uri="{FF2B5EF4-FFF2-40B4-BE49-F238E27FC236}">
                <a16:creationId xmlns:a16="http://schemas.microsoft.com/office/drawing/2014/main" id="{E8418F35-2138-9399-6BF7-ABF867978AE0}"/>
              </a:ext>
            </a:extLst>
          </p:cNvPr>
          <p:cNvSpPr txBox="1">
            <a:spLocks noGrp="1"/>
          </p:cNvSpPr>
          <p:nvPr>
            <p:ph type="body" idx="4294967295"/>
          </p:nvPr>
        </p:nvSpPr>
        <p:spPr>
          <a:xfrm>
            <a:off x="457200" y="231489"/>
            <a:ext cx="3611879" cy="225710"/>
          </a:xfrm>
        </p:spPr>
        <p:txBody>
          <a:bodyPr/>
          <a:lstStyle>
            <a:lvl1pPr>
              <a:defRPr lang="en-US" sz="1000" b="1" cap="all">
                <a:solidFill>
                  <a:srgbClr val="0E2841"/>
                </a:solidFill>
              </a:defRPr>
            </a:lvl1pPr>
          </a:lstStyle>
          <a:p>
            <a:pPr lvl="0"/>
            <a:r>
              <a:rPr lang="en-US"/>
              <a:t>Click to add section title</a:t>
            </a:r>
          </a:p>
        </p:txBody>
      </p:sp>
      <p:sp>
        <p:nvSpPr>
          <p:cNvPr id="6" name="Title 1">
            <a:extLst>
              <a:ext uri="{FF2B5EF4-FFF2-40B4-BE49-F238E27FC236}">
                <a16:creationId xmlns:a16="http://schemas.microsoft.com/office/drawing/2014/main" id="{C8352CC8-4B29-529B-F386-A81CB94F6F6B}"/>
              </a:ext>
            </a:extLst>
          </p:cNvPr>
          <p:cNvSpPr txBox="1">
            <a:spLocks noGrp="1"/>
          </p:cNvSpPr>
          <p:nvPr>
            <p:ph type="title"/>
          </p:nvPr>
        </p:nvSpPr>
        <p:spPr>
          <a:xfrm>
            <a:off x="457200" y="457200"/>
            <a:ext cx="6546025" cy="457200"/>
          </a:xfrm>
        </p:spPr>
        <p:txBody>
          <a:bodyPr/>
          <a:lstStyle>
            <a:lvl1pPr>
              <a:defRPr lang="en-US" b="1">
                <a:latin typeface="Aptos"/>
              </a:defRPr>
            </a:lvl1pPr>
          </a:lstStyle>
          <a:p>
            <a:pPr lvl="0"/>
            <a:r>
              <a:rPr lang="en-US"/>
              <a:t>Click to edit Master title style</a:t>
            </a:r>
          </a:p>
        </p:txBody>
      </p:sp>
    </p:spTree>
    <p:extLst>
      <p:ext uri="{BB962C8B-B14F-4D97-AF65-F5344CB8AC3E}">
        <p14:creationId xmlns:p14="http://schemas.microsoft.com/office/powerpoint/2010/main" val="192360240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rrow">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1BFB5E-8B13-E2F7-0141-2E4A30F84764}"/>
              </a:ext>
            </a:extLst>
          </p:cNvPr>
          <p:cNvSpPr/>
          <p:nvPr/>
        </p:nvSpPr>
        <p:spPr>
          <a:xfrm>
            <a:off x="-34033" y="0"/>
            <a:ext cx="3142353" cy="6858000"/>
          </a:xfrm>
          <a:prstGeom prst="rect">
            <a:avLst/>
          </a:prstGeom>
          <a:solidFill>
            <a:srgbClr val="000000"/>
          </a:solid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FFFFFF"/>
              </a:solidFill>
              <a:uFillTx/>
              <a:latin typeface="Calibri Light" pitchFamily="34"/>
              <a:ea typeface="Human Sans ExtraLight"/>
              <a:cs typeface="Human Sans ExtraLight"/>
            </a:endParaRPr>
          </a:p>
        </p:txBody>
      </p:sp>
      <p:sp>
        <p:nvSpPr>
          <p:cNvPr id="3" name="Title 1">
            <a:extLst>
              <a:ext uri="{FF2B5EF4-FFF2-40B4-BE49-F238E27FC236}">
                <a16:creationId xmlns:a16="http://schemas.microsoft.com/office/drawing/2014/main" id="{FFD52CAC-C5E3-A52F-08D0-1A495DEF3907}"/>
              </a:ext>
            </a:extLst>
          </p:cNvPr>
          <p:cNvSpPr txBox="1">
            <a:spLocks noGrp="1"/>
          </p:cNvSpPr>
          <p:nvPr>
            <p:ph type="title"/>
          </p:nvPr>
        </p:nvSpPr>
        <p:spPr>
          <a:xfrm>
            <a:off x="457200" y="457200"/>
            <a:ext cx="2407916" cy="677104"/>
          </a:xfrm>
        </p:spPr>
        <p:txBody>
          <a:bodyPr>
            <a:spAutoFit/>
          </a:bodyPr>
          <a:lstStyle>
            <a:lvl1pPr>
              <a:defRPr lang="en-US" b="1">
                <a:solidFill>
                  <a:srgbClr val="FFFFFF"/>
                </a:solidFill>
                <a:latin typeface="Aptos"/>
              </a:defRPr>
            </a:lvl1pPr>
          </a:lstStyle>
          <a:p>
            <a:pPr lvl="0"/>
            <a:r>
              <a:rPr lang="en-US"/>
              <a:t>Click to edit Master title style</a:t>
            </a:r>
          </a:p>
        </p:txBody>
      </p:sp>
      <p:sp>
        <p:nvSpPr>
          <p:cNvPr id="4" name="Text Placeholder 10">
            <a:extLst>
              <a:ext uri="{FF2B5EF4-FFF2-40B4-BE49-F238E27FC236}">
                <a16:creationId xmlns:a16="http://schemas.microsoft.com/office/drawing/2014/main" id="{EA685D9D-38C8-4905-26E8-EF37BD6EC212}"/>
              </a:ext>
            </a:extLst>
          </p:cNvPr>
          <p:cNvSpPr txBox="1">
            <a:spLocks noGrp="1"/>
          </p:cNvSpPr>
          <p:nvPr>
            <p:ph type="body" idx="4294967295"/>
          </p:nvPr>
        </p:nvSpPr>
        <p:spPr>
          <a:xfrm>
            <a:off x="457200" y="231489"/>
            <a:ext cx="2407916" cy="225710"/>
          </a:xfrm>
        </p:spPr>
        <p:txBody>
          <a:bodyPr/>
          <a:lstStyle>
            <a:lvl1pPr>
              <a:defRPr lang="en-US" sz="1000" b="1" cap="all">
                <a:solidFill>
                  <a:srgbClr val="0E2841"/>
                </a:solidFill>
              </a:defRPr>
            </a:lvl1pPr>
          </a:lstStyle>
          <a:p>
            <a:pPr lvl="0"/>
            <a:r>
              <a:rPr lang="en-US"/>
              <a:t>Click to add section title</a:t>
            </a:r>
          </a:p>
        </p:txBody>
      </p:sp>
      <p:pic>
        <p:nvPicPr>
          <p:cNvPr id="5" name="Graphic 7">
            <a:extLst>
              <a:ext uri="{FF2B5EF4-FFF2-40B4-BE49-F238E27FC236}">
                <a16:creationId xmlns:a16="http://schemas.microsoft.com/office/drawing/2014/main" id="{FD82519E-7C75-1330-1E27-17A7F36F8F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 y="6438903"/>
            <a:ext cx="540538" cy="190496"/>
          </a:xfrm>
          <a:prstGeom prst="rect">
            <a:avLst/>
          </a:prstGeom>
          <a:noFill/>
          <a:ln cap="flat">
            <a:noFill/>
          </a:ln>
        </p:spPr>
      </p:pic>
      <p:sp>
        <p:nvSpPr>
          <p:cNvPr id="6" name="Picture Placeholder 2">
            <a:extLst>
              <a:ext uri="{FF2B5EF4-FFF2-40B4-BE49-F238E27FC236}">
                <a16:creationId xmlns:a16="http://schemas.microsoft.com/office/drawing/2014/main" id="{0FBC2209-4BEC-FAE7-3B7F-3977CB5BA44F}"/>
              </a:ext>
            </a:extLst>
          </p:cNvPr>
          <p:cNvSpPr txBox="1">
            <a:spLocks noGrp="1"/>
          </p:cNvSpPr>
          <p:nvPr>
            <p:ph type="pic" idx="4294967295"/>
          </p:nvPr>
        </p:nvSpPr>
        <p:spPr>
          <a:xfrm>
            <a:off x="3108329" y="0"/>
            <a:ext cx="9083677" cy="6858000"/>
          </a:xfrm>
        </p:spPr>
        <p:txBody>
          <a:bodyPr/>
          <a:lstStyle>
            <a:lvl1pPr>
              <a:defRPr lang="en-US"/>
            </a:lvl1pPr>
          </a:lstStyle>
          <a:p>
            <a:pPr lvl="0"/>
            <a:endParaRPr lang="en-US"/>
          </a:p>
        </p:txBody>
      </p:sp>
    </p:spTree>
    <p:extLst>
      <p:ext uri="{BB962C8B-B14F-4D97-AF65-F5344CB8AC3E}">
        <p14:creationId xmlns:p14="http://schemas.microsoft.com/office/powerpoint/2010/main" val="240421380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C0D1B-E450-22E6-2DEC-83CA4F2755B8}"/>
              </a:ext>
            </a:extLst>
          </p:cNvPr>
          <p:cNvSpPr txBox="1">
            <a:spLocks noGrp="1"/>
          </p:cNvSpPr>
          <p:nvPr>
            <p:ph type="title"/>
          </p:nvPr>
        </p:nvSpPr>
        <p:spPr>
          <a:xfrm>
            <a:off x="457200" y="457200"/>
            <a:ext cx="11274552" cy="457200"/>
          </a:xfrm>
        </p:spPr>
        <p:txBody>
          <a:bodyPr/>
          <a:lstStyle>
            <a:lvl1pPr>
              <a:defRPr lang="en-US" b="1">
                <a:latin typeface="Aptos"/>
              </a:defRPr>
            </a:lvl1pPr>
          </a:lstStyle>
          <a:p>
            <a:pPr lvl="0"/>
            <a:r>
              <a:rPr lang="en-US"/>
              <a:t>Click to edit Master title style</a:t>
            </a:r>
          </a:p>
        </p:txBody>
      </p:sp>
    </p:spTree>
    <p:extLst>
      <p:ext uri="{BB962C8B-B14F-4D97-AF65-F5344CB8AC3E}">
        <p14:creationId xmlns:p14="http://schemas.microsoft.com/office/powerpoint/2010/main" val="3939620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ase Study 2/3 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EEAFA4-AC08-5AF1-8A89-D2562D39039E}"/>
              </a:ext>
            </a:extLst>
          </p:cNvPr>
          <p:cNvSpPr/>
          <p:nvPr/>
        </p:nvSpPr>
        <p:spPr>
          <a:xfrm>
            <a:off x="0" y="0"/>
            <a:ext cx="4302123" cy="6858000"/>
          </a:xfrm>
          <a:prstGeom prst="rect">
            <a:avLst/>
          </a:prstGeom>
          <a:solidFill>
            <a:srgbClr val="000000"/>
          </a:solid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FFFFFF"/>
              </a:solidFill>
              <a:uFillTx/>
              <a:latin typeface="Calibri Light" pitchFamily="34"/>
              <a:ea typeface="Human Sans ExtraLight"/>
              <a:cs typeface="Human Sans ExtraLight"/>
            </a:endParaRPr>
          </a:p>
        </p:txBody>
      </p:sp>
      <p:pic>
        <p:nvPicPr>
          <p:cNvPr id="3" name="Graphic 7">
            <a:extLst>
              <a:ext uri="{FF2B5EF4-FFF2-40B4-BE49-F238E27FC236}">
                <a16:creationId xmlns:a16="http://schemas.microsoft.com/office/drawing/2014/main" id="{030BB552-60D0-216C-7698-324DA7031C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 y="6438903"/>
            <a:ext cx="540538" cy="190496"/>
          </a:xfrm>
          <a:prstGeom prst="rect">
            <a:avLst/>
          </a:prstGeom>
          <a:noFill/>
          <a:ln cap="flat">
            <a:noFill/>
          </a:ln>
        </p:spPr>
      </p:pic>
      <p:sp>
        <p:nvSpPr>
          <p:cNvPr id="4" name="Title 1">
            <a:extLst>
              <a:ext uri="{FF2B5EF4-FFF2-40B4-BE49-F238E27FC236}">
                <a16:creationId xmlns:a16="http://schemas.microsoft.com/office/drawing/2014/main" id="{DAA4887F-A7F4-BE86-FC7C-2899E5955D80}"/>
              </a:ext>
            </a:extLst>
          </p:cNvPr>
          <p:cNvSpPr txBox="1">
            <a:spLocks noGrp="1"/>
          </p:cNvSpPr>
          <p:nvPr>
            <p:ph type="title"/>
          </p:nvPr>
        </p:nvSpPr>
        <p:spPr>
          <a:xfrm>
            <a:off x="457200" y="499646"/>
            <a:ext cx="3606923" cy="338556"/>
          </a:xfrm>
        </p:spPr>
        <p:txBody>
          <a:bodyPr>
            <a:spAutoFit/>
          </a:bodyPr>
          <a:lstStyle>
            <a:lvl1pPr>
              <a:defRPr lang="en-US" b="1">
                <a:solidFill>
                  <a:srgbClr val="FFFFFF"/>
                </a:solidFill>
                <a:latin typeface="Aptos"/>
              </a:defRPr>
            </a:lvl1pPr>
          </a:lstStyle>
          <a:p>
            <a:pPr lvl="0"/>
            <a:r>
              <a:rPr lang="en-US"/>
              <a:t>Click to edit Master title style</a:t>
            </a:r>
          </a:p>
        </p:txBody>
      </p:sp>
      <p:sp>
        <p:nvSpPr>
          <p:cNvPr id="5" name="Text Placeholder 10">
            <a:extLst>
              <a:ext uri="{FF2B5EF4-FFF2-40B4-BE49-F238E27FC236}">
                <a16:creationId xmlns:a16="http://schemas.microsoft.com/office/drawing/2014/main" id="{06DED056-2925-3509-5D14-657CCFC1CC0E}"/>
              </a:ext>
            </a:extLst>
          </p:cNvPr>
          <p:cNvSpPr txBox="1">
            <a:spLocks noGrp="1"/>
          </p:cNvSpPr>
          <p:nvPr>
            <p:ph type="body" idx="4294967295"/>
          </p:nvPr>
        </p:nvSpPr>
        <p:spPr>
          <a:xfrm>
            <a:off x="457200" y="231489"/>
            <a:ext cx="3611879" cy="225710"/>
          </a:xfrm>
        </p:spPr>
        <p:txBody>
          <a:bodyPr/>
          <a:lstStyle>
            <a:lvl1pPr>
              <a:defRPr lang="en-US" sz="1000" b="1" cap="all">
                <a:solidFill>
                  <a:srgbClr val="0E2841"/>
                </a:solidFill>
              </a:defRPr>
            </a:lvl1pPr>
          </a:lstStyle>
          <a:p>
            <a:pPr lvl="0"/>
            <a:r>
              <a:rPr lang="en-US"/>
              <a:t>Click to add section title</a:t>
            </a:r>
          </a:p>
        </p:txBody>
      </p:sp>
    </p:spTree>
    <p:extLst>
      <p:ext uri="{BB962C8B-B14F-4D97-AF65-F5344CB8AC3E}">
        <p14:creationId xmlns:p14="http://schemas.microsoft.com/office/powerpoint/2010/main" val="202129612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ver 1/2">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32733BEE-A2E5-2912-FE74-F5C90D93A0BD}"/>
              </a:ext>
            </a:extLst>
          </p:cNvPr>
          <p:cNvSpPr/>
          <p:nvPr/>
        </p:nvSpPr>
        <p:spPr>
          <a:xfrm>
            <a:off x="0" y="0"/>
            <a:ext cx="6096003" cy="6858000"/>
          </a:xfrm>
          <a:prstGeom prst="rect">
            <a:avLst/>
          </a:prstGeom>
          <a:solidFill>
            <a:srgbClr val="000000"/>
          </a:solid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FFFFFF"/>
              </a:solidFill>
              <a:uFillTx/>
              <a:latin typeface="Calibri Light" pitchFamily="34"/>
              <a:ea typeface="Human Sans ExtraLight"/>
              <a:cs typeface="Human Sans ExtraLight"/>
            </a:endParaRPr>
          </a:p>
        </p:txBody>
      </p:sp>
      <p:sp>
        <p:nvSpPr>
          <p:cNvPr id="3" name="Text Placeholder 4">
            <a:extLst>
              <a:ext uri="{FF2B5EF4-FFF2-40B4-BE49-F238E27FC236}">
                <a16:creationId xmlns:a16="http://schemas.microsoft.com/office/drawing/2014/main" id="{F3865995-3D39-BC69-EB61-9AE38CC01C24}"/>
              </a:ext>
            </a:extLst>
          </p:cNvPr>
          <p:cNvSpPr txBox="1">
            <a:spLocks noGrp="1"/>
          </p:cNvSpPr>
          <p:nvPr>
            <p:ph type="body" idx="4294967295"/>
          </p:nvPr>
        </p:nvSpPr>
        <p:spPr>
          <a:xfrm>
            <a:off x="468776" y="4663440"/>
            <a:ext cx="5519272" cy="276999"/>
          </a:xfrm>
        </p:spPr>
        <p:txBody>
          <a:bodyPr>
            <a:spAutoFit/>
          </a:bodyPr>
          <a:lstStyle>
            <a:lvl1pPr>
              <a:lnSpc>
                <a:spcPct val="100000"/>
              </a:lnSpc>
              <a:spcBef>
                <a:spcPts val="0"/>
              </a:spcBef>
              <a:defRPr lang="en-US" sz="1800">
                <a:solidFill>
                  <a:srgbClr val="FFFFFF"/>
                </a:solidFill>
                <a:latin typeface="Calibri Light" pitchFamily="34"/>
                <a:cs typeface="Calibri Light" pitchFamily="34"/>
              </a:defRPr>
            </a:lvl1pPr>
          </a:lstStyle>
          <a:p>
            <a:pPr lvl="0"/>
            <a:r>
              <a:rPr lang="en-US"/>
              <a:t>Sub-description text goes here over one or two lines</a:t>
            </a:r>
          </a:p>
        </p:txBody>
      </p:sp>
      <p:sp>
        <p:nvSpPr>
          <p:cNvPr id="4" name="Text Placeholder 4">
            <a:extLst>
              <a:ext uri="{FF2B5EF4-FFF2-40B4-BE49-F238E27FC236}">
                <a16:creationId xmlns:a16="http://schemas.microsoft.com/office/drawing/2014/main" id="{B57B9FAF-048E-795E-CAF0-E362FC620C00}"/>
              </a:ext>
            </a:extLst>
          </p:cNvPr>
          <p:cNvSpPr txBox="1">
            <a:spLocks noGrp="1"/>
          </p:cNvSpPr>
          <p:nvPr>
            <p:ph type="body" idx="4294967295"/>
          </p:nvPr>
        </p:nvSpPr>
        <p:spPr>
          <a:xfrm>
            <a:off x="468776" y="5245391"/>
            <a:ext cx="5519272" cy="215441"/>
          </a:xfrm>
        </p:spPr>
        <p:txBody>
          <a:bodyPr lIns="0" tIns="0" rIns="0" bIns="0">
            <a:spAutoFit/>
          </a:bodyPr>
          <a:lstStyle>
            <a:lvl1pPr>
              <a:lnSpc>
                <a:spcPct val="100000"/>
              </a:lnSpc>
              <a:spcBef>
                <a:spcPts val="0"/>
              </a:spcBef>
              <a:defRPr lang="en-US" sz="1400" spc="300">
                <a:solidFill>
                  <a:srgbClr val="E8E8E8"/>
                </a:solidFill>
              </a:defRPr>
            </a:lvl1pPr>
          </a:lstStyle>
          <a:p>
            <a:pPr lvl="0"/>
            <a:r>
              <a:rPr lang="en-US"/>
              <a:t>April 2021</a:t>
            </a:r>
          </a:p>
        </p:txBody>
      </p:sp>
      <p:sp>
        <p:nvSpPr>
          <p:cNvPr id="5" name="Picture Placeholder 2">
            <a:extLst>
              <a:ext uri="{FF2B5EF4-FFF2-40B4-BE49-F238E27FC236}">
                <a16:creationId xmlns:a16="http://schemas.microsoft.com/office/drawing/2014/main" id="{90C3CE62-C133-37B9-1AEF-A7E4054C3418}"/>
              </a:ext>
            </a:extLst>
          </p:cNvPr>
          <p:cNvSpPr txBox="1">
            <a:spLocks noGrp="1"/>
          </p:cNvSpPr>
          <p:nvPr>
            <p:ph type="pic" idx="4294967295"/>
          </p:nvPr>
        </p:nvSpPr>
        <p:spPr>
          <a:xfrm>
            <a:off x="6095993" y="0"/>
            <a:ext cx="6096003" cy="6858000"/>
          </a:xfrm>
          <a:solidFill>
            <a:srgbClr val="E8E8E8"/>
          </a:solidFill>
        </p:spPr>
        <p:txBody>
          <a:bodyPr/>
          <a:lstStyle>
            <a:lvl1pPr>
              <a:defRPr lang="en-US"/>
            </a:lvl1pPr>
          </a:lstStyle>
          <a:p>
            <a:pPr lvl="0"/>
            <a:endParaRPr lang="en-US"/>
          </a:p>
        </p:txBody>
      </p:sp>
      <p:pic>
        <p:nvPicPr>
          <p:cNvPr id="6" name="Graphic 1">
            <a:extLst>
              <a:ext uri="{FF2B5EF4-FFF2-40B4-BE49-F238E27FC236}">
                <a16:creationId xmlns:a16="http://schemas.microsoft.com/office/drawing/2014/main" id="{B1015B93-4CE4-439B-4FAD-CAB2C56E22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8776" y="610096"/>
            <a:ext cx="1070460" cy="377254"/>
          </a:xfrm>
          <a:prstGeom prst="rect">
            <a:avLst/>
          </a:prstGeom>
          <a:noFill/>
          <a:ln cap="flat">
            <a:noFill/>
          </a:ln>
        </p:spPr>
      </p:pic>
      <p:sp>
        <p:nvSpPr>
          <p:cNvPr id="7" name="Title 2">
            <a:extLst>
              <a:ext uri="{FF2B5EF4-FFF2-40B4-BE49-F238E27FC236}">
                <a16:creationId xmlns:a16="http://schemas.microsoft.com/office/drawing/2014/main" id="{5C9936C7-12AD-7AED-9DED-EABD18EDBF3D}"/>
              </a:ext>
            </a:extLst>
          </p:cNvPr>
          <p:cNvSpPr txBox="1">
            <a:spLocks noGrp="1"/>
          </p:cNvSpPr>
          <p:nvPr>
            <p:ph type="title"/>
          </p:nvPr>
        </p:nvSpPr>
        <p:spPr>
          <a:xfrm>
            <a:off x="466161" y="1965960"/>
            <a:ext cx="5269614" cy="1846658"/>
          </a:xfrm>
        </p:spPr>
        <p:txBody>
          <a:bodyPr lIns="0" tIns="0" rIns="0" bIns="0">
            <a:spAutoFit/>
          </a:bodyPr>
          <a:lstStyle>
            <a:lvl1pPr>
              <a:defRPr lang="en-US" sz="6000">
                <a:solidFill>
                  <a:srgbClr val="FFFFFF"/>
                </a:solidFill>
                <a:latin typeface="Calibri Light" pitchFamily="34"/>
                <a:cs typeface="Calibri Light" pitchFamily="34"/>
              </a:defRPr>
            </a:lvl1pPr>
          </a:lstStyle>
          <a:p>
            <a:pPr lvl="0"/>
            <a:r>
              <a:rPr lang="en-US"/>
              <a:t>Click to edit Master title style</a:t>
            </a:r>
          </a:p>
        </p:txBody>
      </p:sp>
    </p:spTree>
    <p:extLst>
      <p:ext uri="{BB962C8B-B14F-4D97-AF65-F5344CB8AC3E}">
        <p14:creationId xmlns:p14="http://schemas.microsoft.com/office/powerpoint/2010/main" val="183867001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0A54-E9A3-316F-95BE-828CDBA18590}"/>
              </a:ext>
            </a:extLst>
          </p:cNvPr>
          <p:cNvSpPr txBox="1">
            <a:spLocks noGrp="1"/>
          </p:cNvSpPr>
          <p:nvPr>
            <p:ph type="title"/>
          </p:nvPr>
        </p:nvSpPr>
        <p:spPr/>
        <p:txBody>
          <a:bodyPr/>
          <a:lstStyle>
            <a:lvl1pPr>
              <a:defRPr/>
            </a:lvl1pPr>
          </a:lstStyle>
          <a:p>
            <a:pPr lvl="0"/>
            <a:r>
              <a:rPr lang="en-GB"/>
              <a:t>Click to edit Master title style</a:t>
            </a:r>
            <a:endParaRPr lang="en-UA"/>
          </a:p>
        </p:txBody>
      </p:sp>
      <p:sp>
        <p:nvSpPr>
          <p:cNvPr id="3" name="Content Placeholder 2">
            <a:extLst>
              <a:ext uri="{FF2B5EF4-FFF2-40B4-BE49-F238E27FC236}">
                <a16:creationId xmlns:a16="http://schemas.microsoft.com/office/drawing/2014/main" id="{85A55D0B-0357-EF29-B751-EA954D8F15B2}"/>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8132845D-66C8-A677-8A3B-6377DA38E958}"/>
              </a:ext>
            </a:extLst>
          </p:cNvPr>
          <p:cNvSpPr txBox="1">
            <a:spLocks noGrp="1"/>
          </p:cNvSpPr>
          <p:nvPr>
            <p:ph type="dt" sz="half" idx="7"/>
          </p:nvPr>
        </p:nvSpPr>
        <p:spPr/>
        <p:txBody>
          <a:bodyPr/>
          <a:lstStyle>
            <a:lvl1pPr>
              <a:defRPr/>
            </a:lvl1pPr>
          </a:lstStyle>
          <a:p>
            <a:pPr lvl="0"/>
            <a:fld id="{592D73ED-4A9F-46C1-B75B-E3052E7BA91B}" type="datetime1">
              <a:rPr lang="en-UA"/>
              <a:pPr lvl="0"/>
              <a:t>06/12/2025</a:t>
            </a:fld>
            <a:endParaRPr lang="en-UA"/>
          </a:p>
        </p:txBody>
      </p:sp>
      <p:sp>
        <p:nvSpPr>
          <p:cNvPr id="5" name="Footer Placeholder 4">
            <a:extLst>
              <a:ext uri="{FF2B5EF4-FFF2-40B4-BE49-F238E27FC236}">
                <a16:creationId xmlns:a16="http://schemas.microsoft.com/office/drawing/2014/main" id="{08C41398-D5E9-8531-DFB3-E34DC9C8D3E4}"/>
              </a:ext>
            </a:extLst>
          </p:cNvPr>
          <p:cNvSpPr txBox="1">
            <a:spLocks noGrp="1"/>
          </p:cNvSpPr>
          <p:nvPr>
            <p:ph type="ftr" sz="quarter" idx="9"/>
          </p:nvPr>
        </p:nvSpPr>
        <p:spPr/>
        <p:txBody>
          <a:bodyPr/>
          <a:lstStyle>
            <a:lvl1pPr>
              <a:defRPr/>
            </a:lvl1pPr>
          </a:lstStyle>
          <a:p>
            <a:pPr lvl="0"/>
            <a:endParaRPr lang="en-UA"/>
          </a:p>
        </p:txBody>
      </p:sp>
      <p:sp>
        <p:nvSpPr>
          <p:cNvPr id="6" name="Slide Number Placeholder 5">
            <a:extLst>
              <a:ext uri="{FF2B5EF4-FFF2-40B4-BE49-F238E27FC236}">
                <a16:creationId xmlns:a16="http://schemas.microsoft.com/office/drawing/2014/main" id="{8B110CA6-8498-6260-13ED-A583D306D626}"/>
              </a:ext>
            </a:extLst>
          </p:cNvPr>
          <p:cNvSpPr txBox="1">
            <a:spLocks noGrp="1"/>
          </p:cNvSpPr>
          <p:nvPr>
            <p:ph type="sldNum" sz="quarter" idx="8"/>
          </p:nvPr>
        </p:nvSpPr>
        <p:spPr/>
        <p:txBody>
          <a:bodyPr/>
          <a:lstStyle>
            <a:lvl1pPr>
              <a:defRPr/>
            </a:lvl1pPr>
          </a:lstStyle>
          <a:p>
            <a:pPr lvl="0"/>
            <a:fld id="{9080F563-5C34-4282-8B8B-787B01B40319}" type="slidenum">
              <a:t>‹#›</a:t>
            </a:fld>
            <a:endParaRPr lang="en-UA"/>
          </a:p>
        </p:txBody>
      </p:sp>
    </p:spTree>
    <p:extLst>
      <p:ext uri="{BB962C8B-B14F-4D97-AF65-F5344CB8AC3E}">
        <p14:creationId xmlns:p14="http://schemas.microsoft.com/office/powerpoint/2010/main" val="342119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2B8EF-2B76-BCD5-25A2-495A6D8B7A43}"/>
              </a:ext>
            </a:extLst>
          </p:cNvPr>
          <p:cNvSpPr txBox="1">
            <a:spLocks noGrp="1"/>
          </p:cNvSpPr>
          <p:nvPr>
            <p:ph type="title"/>
          </p:nvPr>
        </p:nvSpPr>
        <p:spPr>
          <a:xfrm>
            <a:off x="831847" y="1709735"/>
            <a:ext cx="10515600" cy="2852735"/>
          </a:xfrm>
        </p:spPr>
        <p:txBody>
          <a:bodyPr anchor="b"/>
          <a:lstStyle>
            <a:lvl1pPr>
              <a:defRPr sz="6000"/>
            </a:lvl1pPr>
          </a:lstStyle>
          <a:p>
            <a:pPr lvl="0"/>
            <a:r>
              <a:rPr lang="en-GB"/>
              <a:t>Click to edit Master title style</a:t>
            </a:r>
            <a:endParaRPr lang="en-UA"/>
          </a:p>
        </p:txBody>
      </p:sp>
      <p:sp>
        <p:nvSpPr>
          <p:cNvPr id="3" name="Text Placeholder 2">
            <a:extLst>
              <a:ext uri="{FF2B5EF4-FFF2-40B4-BE49-F238E27FC236}">
                <a16:creationId xmlns:a16="http://schemas.microsoft.com/office/drawing/2014/main" id="{EAE2CBDB-2A27-0756-7C8A-B8557546DEB6}"/>
              </a:ext>
            </a:extLst>
          </p:cNvPr>
          <p:cNvSpPr txBox="1">
            <a:spLocks noGrp="1"/>
          </p:cNvSpPr>
          <p:nvPr>
            <p:ph type="body" idx="1"/>
          </p:nvPr>
        </p:nvSpPr>
        <p:spPr>
          <a:xfrm>
            <a:off x="831847" y="4589465"/>
            <a:ext cx="10515600" cy="1500182"/>
          </a:xfrm>
        </p:spPr>
        <p:txBody>
          <a:bodyPr/>
          <a:lstStyle>
            <a:lvl1pPr marL="0" indent="0">
              <a:buNone/>
              <a:defRPr sz="2400">
                <a:solidFill>
                  <a:srgbClr val="767676"/>
                </a:solidFill>
              </a:defRPr>
            </a:lvl1pPr>
          </a:lstStyle>
          <a:p>
            <a:pPr lvl="0"/>
            <a:r>
              <a:rPr lang="en-GB"/>
              <a:t>Click to edit Master text styles</a:t>
            </a:r>
          </a:p>
        </p:txBody>
      </p:sp>
      <p:sp>
        <p:nvSpPr>
          <p:cNvPr id="4" name="Date Placeholder 3">
            <a:extLst>
              <a:ext uri="{FF2B5EF4-FFF2-40B4-BE49-F238E27FC236}">
                <a16:creationId xmlns:a16="http://schemas.microsoft.com/office/drawing/2014/main" id="{77AAF1CD-98E7-0C8E-14FC-9FDA8BA33004}"/>
              </a:ext>
            </a:extLst>
          </p:cNvPr>
          <p:cNvSpPr txBox="1">
            <a:spLocks noGrp="1"/>
          </p:cNvSpPr>
          <p:nvPr>
            <p:ph type="dt" sz="half" idx="7"/>
          </p:nvPr>
        </p:nvSpPr>
        <p:spPr/>
        <p:txBody>
          <a:bodyPr/>
          <a:lstStyle>
            <a:lvl1pPr>
              <a:defRPr/>
            </a:lvl1pPr>
          </a:lstStyle>
          <a:p>
            <a:pPr lvl="0"/>
            <a:fld id="{DD3A62E3-CC85-407D-9E3F-9EFD8AB16D71}" type="datetime1">
              <a:rPr lang="en-UA"/>
              <a:pPr lvl="0"/>
              <a:t>06/12/2025</a:t>
            </a:fld>
            <a:endParaRPr lang="en-UA"/>
          </a:p>
        </p:txBody>
      </p:sp>
      <p:sp>
        <p:nvSpPr>
          <p:cNvPr id="5" name="Footer Placeholder 4">
            <a:extLst>
              <a:ext uri="{FF2B5EF4-FFF2-40B4-BE49-F238E27FC236}">
                <a16:creationId xmlns:a16="http://schemas.microsoft.com/office/drawing/2014/main" id="{3D3F686A-0B56-D6BB-071F-1645EFFC1943}"/>
              </a:ext>
            </a:extLst>
          </p:cNvPr>
          <p:cNvSpPr txBox="1">
            <a:spLocks noGrp="1"/>
          </p:cNvSpPr>
          <p:nvPr>
            <p:ph type="ftr" sz="quarter" idx="9"/>
          </p:nvPr>
        </p:nvSpPr>
        <p:spPr/>
        <p:txBody>
          <a:bodyPr/>
          <a:lstStyle>
            <a:lvl1pPr>
              <a:defRPr/>
            </a:lvl1pPr>
          </a:lstStyle>
          <a:p>
            <a:pPr lvl="0"/>
            <a:endParaRPr lang="en-UA"/>
          </a:p>
        </p:txBody>
      </p:sp>
      <p:sp>
        <p:nvSpPr>
          <p:cNvPr id="6" name="Slide Number Placeholder 5">
            <a:extLst>
              <a:ext uri="{FF2B5EF4-FFF2-40B4-BE49-F238E27FC236}">
                <a16:creationId xmlns:a16="http://schemas.microsoft.com/office/drawing/2014/main" id="{BF323BEB-2180-11A9-D66C-EE4FB245175E}"/>
              </a:ext>
            </a:extLst>
          </p:cNvPr>
          <p:cNvSpPr txBox="1">
            <a:spLocks noGrp="1"/>
          </p:cNvSpPr>
          <p:nvPr>
            <p:ph type="sldNum" sz="quarter" idx="8"/>
          </p:nvPr>
        </p:nvSpPr>
        <p:spPr/>
        <p:txBody>
          <a:bodyPr/>
          <a:lstStyle>
            <a:lvl1pPr>
              <a:defRPr/>
            </a:lvl1pPr>
          </a:lstStyle>
          <a:p>
            <a:pPr lvl="0"/>
            <a:fld id="{1F9A61BE-CC7B-4D7B-8139-B8041F94261F}" type="slidenum">
              <a:t>‹#›</a:t>
            </a:fld>
            <a:endParaRPr lang="en-UA"/>
          </a:p>
        </p:txBody>
      </p:sp>
    </p:spTree>
    <p:extLst>
      <p:ext uri="{BB962C8B-B14F-4D97-AF65-F5344CB8AC3E}">
        <p14:creationId xmlns:p14="http://schemas.microsoft.com/office/powerpoint/2010/main" val="295949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82C92-E089-C6AD-9A72-59111DE90872}"/>
              </a:ext>
            </a:extLst>
          </p:cNvPr>
          <p:cNvSpPr txBox="1">
            <a:spLocks noGrp="1"/>
          </p:cNvSpPr>
          <p:nvPr>
            <p:ph type="title"/>
          </p:nvPr>
        </p:nvSpPr>
        <p:spPr/>
        <p:txBody>
          <a:bodyPr/>
          <a:lstStyle>
            <a:lvl1pPr>
              <a:defRPr/>
            </a:lvl1pPr>
          </a:lstStyle>
          <a:p>
            <a:pPr lvl="0"/>
            <a:r>
              <a:rPr lang="en-GB"/>
              <a:t>Click to edit Master title style</a:t>
            </a:r>
            <a:endParaRPr lang="en-UA"/>
          </a:p>
        </p:txBody>
      </p:sp>
      <p:sp>
        <p:nvSpPr>
          <p:cNvPr id="3" name="Content Placeholder 2">
            <a:extLst>
              <a:ext uri="{FF2B5EF4-FFF2-40B4-BE49-F238E27FC236}">
                <a16:creationId xmlns:a16="http://schemas.microsoft.com/office/drawing/2014/main" id="{365399A4-AE85-8722-768E-7114341D46CE}"/>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Content Placeholder 3">
            <a:extLst>
              <a:ext uri="{FF2B5EF4-FFF2-40B4-BE49-F238E27FC236}">
                <a16:creationId xmlns:a16="http://schemas.microsoft.com/office/drawing/2014/main" id="{AA196FEA-7161-EDC8-604C-B2C3954FAD7D}"/>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5" name="Date Placeholder 4">
            <a:extLst>
              <a:ext uri="{FF2B5EF4-FFF2-40B4-BE49-F238E27FC236}">
                <a16:creationId xmlns:a16="http://schemas.microsoft.com/office/drawing/2014/main" id="{B478993F-1655-360D-3A33-BA8138138538}"/>
              </a:ext>
            </a:extLst>
          </p:cNvPr>
          <p:cNvSpPr txBox="1">
            <a:spLocks noGrp="1"/>
          </p:cNvSpPr>
          <p:nvPr>
            <p:ph type="dt" sz="half" idx="7"/>
          </p:nvPr>
        </p:nvSpPr>
        <p:spPr/>
        <p:txBody>
          <a:bodyPr/>
          <a:lstStyle>
            <a:lvl1pPr>
              <a:defRPr/>
            </a:lvl1pPr>
          </a:lstStyle>
          <a:p>
            <a:pPr lvl="0"/>
            <a:fld id="{FE267A76-66E0-4291-865E-F6014F7DA63F}" type="datetime1">
              <a:rPr lang="en-UA"/>
              <a:pPr lvl="0"/>
              <a:t>06/12/2025</a:t>
            </a:fld>
            <a:endParaRPr lang="en-UA"/>
          </a:p>
        </p:txBody>
      </p:sp>
      <p:sp>
        <p:nvSpPr>
          <p:cNvPr id="6" name="Footer Placeholder 5">
            <a:extLst>
              <a:ext uri="{FF2B5EF4-FFF2-40B4-BE49-F238E27FC236}">
                <a16:creationId xmlns:a16="http://schemas.microsoft.com/office/drawing/2014/main" id="{2B254BAC-2E42-A4F0-8687-BA7C12C80F30}"/>
              </a:ext>
            </a:extLst>
          </p:cNvPr>
          <p:cNvSpPr txBox="1">
            <a:spLocks noGrp="1"/>
          </p:cNvSpPr>
          <p:nvPr>
            <p:ph type="ftr" sz="quarter" idx="9"/>
          </p:nvPr>
        </p:nvSpPr>
        <p:spPr/>
        <p:txBody>
          <a:bodyPr/>
          <a:lstStyle>
            <a:lvl1pPr>
              <a:defRPr/>
            </a:lvl1pPr>
          </a:lstStyle>
          <a:p>
            <a:pPr lvl="0"/>
            <a:endParaRPr lang="en-UA"/>
          </a:p>
        </p:txBody>
      </p:sp>
      <p:sp>
        <p:nvSpPr>
          <p:cNvPr id="7" name="Slide Number Placeholder 6">
            <a:extLst>
              <a:ext uri="{FF2B5EF4-FFF2-40B4-BE49-F238E27FC236}">
                <a16:creationId xmlns:a16="http://schemas.microsoft.com/office/drawing/2014/main" id="{584D1AAA-1B8B-A659-D290-2378BC9F2429}"/>
              </a:ext>
            </a:extLst>
          </p:cNvPr>
          <p:cNvSpPr txBox="1">
            <a:spLocks noGrp="1"/>
          </p:cNvSpPr>
          <p:nvPr>
            <p:ph type="sldNum" sz="quarter" idx="8"/>
          </p:nvPr>
        </p:nvSpPr>
        <p:spPr/>
        <p:txBody>
          <a:bodyPr/>
          <a:lstStyle>
            <a:lvl1pPr>
              <a:defRPr/>
            </a:lvl1pPr>
          </a:lstStyle>
          <a:p>
            <a:pPr lvl="0"/>
            <a:fld id="{0032945E-B513-4B2C-BA07-387AACC1F354}" type="slidenum">
              <a:t>‹#›</a:t>
            </a:fld>
            <a:endParaRPr lang="en-UA"/>
          </a:p>
        </p:txBody>
      </p:sp>
    </p:spTree>
    <p:extLst>
      <p:ext uri="{BB962C8B-B14F-4D97-AF65-F5344CB8AC3E}">
        <p14:creationId xmlns:p14="http://schemas.microsoft.com/office/powerpoint/2010/main" val="3704591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0D96C-D753-4816-6D0A-037449E690AA}"/>
              </a:ext>
            </a:extLst>
          </p:cNvPr>
          <p:cNvSpPr txBox="1">
            <a:spLocks noGrp="1"/>
          </p:cNvSpPr>
          <p:nvPr>
            <p:ph type="title"/>
          </p:nvPr>
        </p:nvSpPr>
        <p:spPr>
          <a:xfrm>
            <a:off x="839784" y="365129"/>
            <a:ext cx="10515600" cy="1325559"/>
          </a:xfrm>
        </p:spPr>
        <p:txBody>
          <a:bodyPr/>
          <a:lstStyle>
            <a:lvl1pPr>
              <a:defRPr/>
            </a:lvl1pPr>
          </a:lstStyle>
          <a:p>
            <a:pPr lvl="0"/>
            <a:r>
              <a:rPr lang="en-GB"/>
              <a:t>Click to edit Master title style</a:t>
            </a:r>
            <a:endParaRPr lang="en-UA"/>
          </a:p>
        </p:txBody>
      </p:sp>
      <p:sp>
        <p:nvSpPr>
          <p:cNvPr id="3" name="Text Placeholder 2">
            <a:extLst>
              <a:ext uri="{FF2B5EF4-FFF2-40B4-BE49-F238E27FC236}">
                <a16:creationId xmlns:a16="http://schemas.microsoft.com/office/drawing/2014/main" id="{051FEEB3-9146-BB4C-5422-01AA28352C7C}"/>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GB"/>
              <a:t>Click to edit Master text styles</a:t>
            </a:r>
          </a:p>
        </p:txBody>
      </p:sp>
      <p:sp>
        <p:nvSpPr>
          <p:cNvPr id="4" name="Content Placeholder 3">
            <a:extLst>
              <a:ext uri="{FF2B5EF4-FFF2-40B4-BE49-F238E27FC236}">
                <a16:creationId xmlns:a16="http://schemas.microsoft.com/office/drawing/2014/main" id="{69253D14-7E54-9FD8-1D9A-E9E7FD2150D6}"/>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5" name="Text Placeholder 4">
            <a:extLst>
              <a:ext uri="{FF2B5EF4-FFF2-40B4-BE49-F238E27FC236}">
                <a16:creationId xmlns:a16="http://schemas.microsoft.com/office/drawing/2014/main" id="{56AD5963-99A9-AF19-AD00-EA24092AD6F8}"/>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GB"/>
              <a:t>Click to edit Master text styles</a:t>
            </a:r>
          </a:p>
        </p:txBody>
      </p:sp>
      <p:sp>
        <p:nvSpPr>
          <p:cNvPr id="6" name="Content Placeholder 5">
            <a:extLst>
              <a:ext uri="{FF2B5EF4-FFF2-40B4-BE49-F238E27FC236}">
                <a16:creationId xmlns:a16="http://schemas.microsoft.com/office/drawing/2014/main" id="{30CD8304-E92B-7680-2EA4-4F130AC6CAFE}"/>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7" name="Date Placeholder 6">
            <a:extLst>
              <a:ext uri="{FF2B5EF4-FFF2-40B4-BE49-F238E27FC236}">
                <a16:creationId xmlns:a16="http://schemas.microsoft.com/office/drawing/2014/main" id="{B21DC026-B840-7259-76CD-F46EC1A8BCAE}"/>
              </a:ext>
            </a:extLst>
          </p:cNvPr>
          <p:cNvSpPr txBox="1">
            <a:spLocks noGrp="1"/>
          </p:cNvSpPr>
          <p:nvPr>
            <p:ph type="dt" sz="half" idx="7"/>
          </p:nvPr>
        </p:nvSpPr>
        <p:spPr/>
        <p:txBody>
          <a:bodyPr/>
          <a:lstStyle>
            <a:lvl1pPr>
              <a:defRPr/>
            </a:lvl1pPr>
          </a:lstStyle>
          <a:p>
            <a:pPr lvl="0"/>
            <a:fld id="{02A0CEB6-6143-4E45-A343-4ECC80E27B7B}" type="datetime1">
              <a:rPr lang="en-UA"/>
              <a:pPr lvl="0"/>
              <a:t>06/12/2025</a:t>
            </a:fld>
            <a:endParaRPr lang="en-UA"/>
          </a:p>
        </p:txBody>
      </p:sp>
      <p:sp>
        <p:nvSpPr>
          <p:cNvPr id="8" name="Footer Placeholder 7">
            <a:extLst>
              <a:ext uri="{FF2B5EF4-FFF2-40B4-BE49-F238E27FC236}">
                <a16:creationId xmlns:a16="http://schemas.microsoft.com/office/drawing/2014/main" id="{16959D74-A76E-1A59-E615-315514EF2C23}"/>
              </a:ext>
            </a:extLst>
          </p:cNvPr>
          <p:cNvSpPr txBox="1">
            <a:spLocks noGrp="1"/>
          </p:cNvSpPr>
          <p:nvPr>
            <p:ph type="ftr" sz="quarter" idx="9"/>
          </p:nvPr>
        </p:nvSpPr>
        <p:spPr/>
        <p:txBody>
          <a:bodyPr/>
          <a:lstStyle>
            <a:lvl1pPr>
              <a:defRPr/>
            </a:lvl1pPr>
          </a:lstStyle>
          <a:p>
            <a:pPr lvl="0"/>
            <a:endParaRPr lang="en-UA"/>
          </a:p>
        </p:txBody>
      </p:sp>
      <p:sp>
        <p:nvSpPr>
          <p:cNvPr id="9" name="Slide Number Placeholder 8">
            <a:extLst>
              <a:ext uri="{FF2B5EF4-FFF2-40B4-BE49-F238E27FC236}">
                <a16:creationId xmlns:a16="http://schemas.microsoft.com/office/drawing/2014/main" id="{C870E9DF-D23A-5D66-CD96-0E57CC19D240}"/>
              </a:ext>
            </a:extLst>
          </p:cNvPr>
          <p:cNvSpPr txBox="1">
            <a:spLocks noGrp="1"/>
          </p:cNvSpPr>
          <p:nvPr>
            <p:ph type="sldNum" sz="quarter" idx="8"/>
          </p:nvPr>
        </p:nvSpPr>
        <p:spPr/>
        <p:txBody>
          <a:bodyPr/>
          <a:lstStyle>
            <a:lvl1pPr>
              <a:defRPr/>
            </a:lvl1pPr>
          </a:lstStyle>
          <a:p>
            <a:pPr lvl="0"/>
            <a:fld id="{EA217F51-1E23-47F5-891B-666F4E803B58}" type="slidenum">
              <a:t>‹#›</a:t>
            </a:fld>
            <a:endParaRPr lang="en-UA"/>
          </a:p>
        </p:txBody>
      </p:sp>
    </p:spTree>
    <p:extLst>
      <p:ext uri="{BB962C8B-B14F-4D97-AF65-F5344CB8AC3E}">
        <p14:creationId xmlns:p14="http://schemas.microsoft.com/office/powerpoint/2010/main" val="3439372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A006-98CE-4086-245F-132FDD4BB8EE}"/>
              </a:ext>
            </a:extLst>
          </p:cNvPr>
          <p:cNvSpPr txBox="1">
            <a:spLocks noGrp="1"/>
          </p:cNvSpPr>
          <p:nvPr>
            <p:ph type="title"/>
          </p:nvPr>
        </p:nvSpPr>
        <p:spPr/>
        <p:txBody>
          <a:bodyPr/>
          <a:lstStyle>
            <a:lvl1pPr>
              <a:defRPr/>
            </a:lvl1pPr>
          </a:lstStyle>
          <a:p>
            <a:pPr lvl="0"/>
            <a:r>
              <a:rPr lang="en-GB"/>
              <a:t>Click to edit Master title style</a:t>
            </a:r>
            <a:endParaRPr lang="en-UA"/>
          </a:p>
        </p:txBody>
      </p:sp>
      <p:sp>
        <p:nvSpPr>
          <p:cNvPr id="3" name="Date Placeholder 2">
            <a:extLst>
              <a:ext uri="{FF2B5EF4-FFF2-40B4-BE49-F238E27FC236}">
                <a16:creationId xmlns:a16="http://schemas.microsoft.com/office/drawing/2014/main" id="{E037AD9A-6A19-BE67-B969-8467A3644EDB}"/>
              </a:ext>
            </a:extLst>
          </p:cNvPr>
          <p:cNvSpPr txBox="1">
            <a:spLocks noGrp="1"/>
          </p:cNvSpPr>
          <p:nvPr>
            <p:ph type="dt" sz="half" idx="7"/>
          </p:nvPr>
        </p:nvSpPr>
        <p:spPr/>
        <p:txBody>
          <a:bodyPr/>
          <a:lstStyle>
            <a:lvl1pPr>
              <a:defRPr/>
            </a:lvl1pPr>
          </a:lstStyle>
          <a:p>
            <a:pPr lvl="0"/>
            <a:fld id="{76023CF7-954F-48F3-B6E4-9C71825D2D75}" type="datetime1">
              <a:rPr lang="en-UA"/>
              <a:pPr lvl="0"/>
              <a:t>06/12/2025</a:t>
            </a:fld>
            <a:endParaRPr lang="en-UA"/>
          </a:p>
        </p:txBody>
      </p:sp>
      <p:sp>
        <p:nvSpPr>
          <p:cNvPr id="4" name="Footer Placeholder 3">
            <a:extLst>
              <a:ext uri="{FF2B5EF4-FFF2-40B4-BE49-F238E27FC236}">
                <a16:creationId xmlns:a16="http://schemas.microsoft.com/office/drawing/2014/main" id="{8D0C329B-04A0-951B-CFC9-AF7389A7DD68}"/>
              </a:ext>
            </a:extLst>
          </p:cNvPr>
          <p:cNvSpPr txBox="1">
            <a:spLocks noGrp="1"/>
          </p:cNvSpPr>
          <p:nvPr>
            <p:ph type="ftr" sz="quarter" idx="9"/>
          </p:nvPr>
        </p:nvSpPr>
        <p:spPr/>
        <p:txBody>
          <a:bodyPr/>
          <a:lstStyle>
            <a:lvl1pPr>
              <a:defRPr/>
            </a:lvl1pPr>
          </a:lstStyle>
          <a:p>
            <a:pPr lvl="0"/>
            <a:endParaRPr lang="en-UA"/>
          </a:p>
        </p:txBody>
      </p:sp>
      <p:sp>
        <p:nvSpPr>
          <p:cNvPr id="5" name="Slide Number Placeholder 4">
            <a:extLst>
              <a:ext uri="{FF2B5EF4-FFF2-40B4-BE49-F238E27FC236}">
                <a16:creationId xmlns:a16="http://schemas.microsoft.com/office/drawing/2014/main" id="{8C8BC85C-4538-D6FE-778D-C51BF080488A}"/>
              </a:ext>
            </a:extLst>
          </p:cNvPr>
          <p:cNvSpPr txBox="1">
            <a:spLocks noGrp="1"/>
          </p:cNvSpPr>
          <p:nvPr>
            <p:ph type="sldNum" sz="quarter" idx="8"/>
          </p:nvPr>
        </p:nvSpPr>
        <p:spPr/>
        <p:txBody>
          <a:bodyPr/>
          <a:lstStyle>
            <a:lvl1pPr>
              <a:defRPr/>
            </a:lvl1pPr>
          </a:lstStyle>
          <a:p>
            <a:pPr lvl="0"/>
            <a:fld id="{F5661EC3-01BF-4B31-ABFA-BEF34482EA71}" type="slidenum">
              <a:t>‹#›</a:t>
            </a:fld>
            <a:endParaRPr lang="en-UA"/>
          </a:p>
        </p:txBody>
      </p:sp>
    </p:spTree>
    <p:extLst>
      <p:ext uri="{BB962C8B-B14F-4D97-AF65-F5344CB8AC3E}">
        <p14:creationId xmlns:p14="http://schemas.microsoft.com/office/powerpoint/2010/main" val="1123512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D80188-B85F-D498-1774-2121473375E8}"/>
              </a:ext>
            </a:extLst>
          </p:cNvPr>
          <p:cNvSpPr txBox="1">
            <a:spLocks noGrp="1"/>
          </p:cNvSpPr>
          <p:nvPr>
            <p:ph type="dt" sz="half" idx="7"/>
          </p:nvPr>
        </p:nvSpPr>
        <p:spPr/>
        <p:txBody>
          <a:bodyPr/>
          <a:lstStyle>
            <a:lvl1pPr>
              <a:defRPr/>
            </a:lvl1pPr>
          </a:lstStyle>
          <a:p>
            <a:pPr lvl="0"/>
            <a:fld id="{D29A4F18-3FB5-4B04-BEF2-3246EA670627}" type="datetime1">
              <a:rPr lang="en-UA"/>
              <a:pPr lvl="0"/>
              <a:t>06/12/2025</a:t>
            </a:fld>
            <a:endParaRPr lang="en-UA"/>
          </a:p>
        </p:txBody>
      </p:sp>
      <p:sp>
        <p:nvSpPr>
          <p:cNvPr id="3" name="Footer Placeholder 2">
            <a:extLst>
              <a:ext uri="{FF2B5EF4-FFF2-40B4-BE49-F238E27FC236}">
                <a16:creationId xmlns:a16="http://schemas.microsoft.com/office/drawing/2014/main" id="{A0F3D5EB-0879-6EEA-DDA9-D6BCC46ABE34}"/>
              </a:ext>
            </a:extLst>
          </p:cNvPr>
          <p:cNvSpPr txBox="1">
            <a:spLocks noGrp="1"/>
          </p:cNvSpPr>
          <p:nvPr>
            <p:ph type="ftr" sz="quarter" idx="9"/>
          </p:nvPr>
        </p:nvSpPr>
        <p:spPr/>
        <p:txBody>
          <a:bodyPr/>
          <a:lstStyle>
            <a:lvl1pPr>
              <a:defRPr/>
            </a:lvl1pPr>
          </a:lstStyle>
          <a:p>
            <a:pPr lvl="0"/>
            <a:endParaRPr lang="en-UA"/>
          </a:p>
        </p:txBody>
      </p:sp>
      <p:sp>
        <p:nvSpPr>
          <p:cNvPr id="4" name="Slide Number Placeholder 3">
            <a:extLst>
              <a:ext uri="{FF2B5EF4-FFF2-40B4-BE49-F238E27FC236}">
                <a16:creationId xmlns:a16="http://schemas.microsoft.com/office/drawing/2014/main" id="{EBE8D213-6AF6-644D-E571-FA0D0B2720D9}"/>
              </a:ext>
            </a:extLst>
          </p:cNvPr>
          <p:cNvSpPr txBox="1">
            <a:spLocks noGrp="1"/>
          </p:cNvSpPr>
          <p:nvPr>
            <p:ph type="sldNum" sz="quarter" idx="8"/>
          </p:nvPr>
        </p:nvSpPr>
        <p:spPr/>
        <p:txBody>
          <a:bodyPr/>
          <a:lstStyle>
            <a:lvl1pPr>
              <a:defRPr/>
            </a:lvl1pPr>
          </a:lstStyle>
          <a:p>
            <a:pPr lvl="0"/>
            <a:fld id="{64FFD07B-E404-43AF-B429-67D68DF4B19C}" type="slidenum">
              <a:t>‹#›</a:t>
            </a:fld>
            <a:endParaRPr lang="en-UA"/>
          </a:p>
        </p:txBody>
      </p:sp>
    </p:spTree>
    <p:extLst>
      <p:ext uri="{BB962C8B-B14F-4D97-AF65-F5344CB8AC3E}">
        <p14:creationId xmlns:p14="http://schemas.microsoft.com/office/powerpoint/2010/main" val="2515113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50091-D0A4-EEE4-9870-BA8D33BC09E1}"/>
              </a:ext>
            </a:extLst>
          </p:cNvPr>
          <p:cNvSpPr txBox="1">
            <a:spLocks noGrp="1"/>
          </p:cNvSpPr>
          <p:nvPr>
            <p:ph type="title"/>
          </p:nvPr>
        </p:nvSpPr>
        <p:spPr>
          <a:xfrm>
            <a:off x="839784" y="457200"/>
            <a:ext cx="3932240" cy="1600200"/>
          </a:xfrm>
        </p:spPr>
        <p:txBody>
          <a:bodyPr anchor="b"/>
          <a:lstStyle>
            <a:lvl1pPr>
              <a:defRPr sz="3200"/>
            </a:lvl1pPr>
          </a:lstStyle>
          <a:p>
            <a:pPr lvl="0"/>
            <a:r>
              <a:rPr lang="en-GB"/>
              <a:t>Click to edit Master title style</a:t>
            </a:r>
            <a:endParaRPr lang="en-UA"/>
          </a:p>
        </p:txBody>
      </p:sp>
      <p:sp>
        <p:nvSpPr>
          <p:cNvPr id="3" name="Content Placeholder 2">
            <a:extLst>
              <a:ext uri="{FF2B5EF4-FFF2-40B4-BE49-F238E27FC236}">
                <a16:creationId xmlns:a16="http://schemas.microsoft.com/office/drawing/2014/main" id="{6DA9812E-9903-DB0E-8E62-E1944A2965AB}"/>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Text Placeholder 3">
            <a:extLst>
              <a:ext uri="{FF2B5EF4-FFF2-40B4-BE49-F238E27FC236}">
                <a16:creationId xmlns:a16="http://schemas.microsoft.com/office/drawing/2014/main" id="{55454579-3794-395A-9E83-A498517B5A1F}"/>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GB"/>
              <a:t>Click to edit Master text styles</a:t>
            </a:r>
          </a:p>
        </p:txBody>
      </p:sp>
      <p:sp>
        <p:nvSpPr>
          <p:cNvPr id="5" name="Date Placeholder 4">
            <a:extLst>
              <a:ext uri="{FF2B5EF4-FFF2-40B4-BE49-F238E27FC236}">
                <a16:creationId xmlns:a16="http://schemas.microsoft.com/office/drawing/2014/main" id="{C2C114C8-432E-0F04-67C6-EB2AB151EE0F}"/>
              </a:ext>
            </a:extLst>
          </p:cNvPr>
          <p:cNvSpPr txBox="1">
            <a:spLocks noGrp="1"/>
          </p:cNvSpPr>
          <p:nvPr>
            <p:ph type="dt" sz="half" idx="7"/>
          </p:nvPr>
        </p:nvSpPr>
        <p:spPr/>
        <p:txBody>
          <a:bodyPr/>
          <a:lstStyle>
            <a:lvl1pPr>
              <a:defRPr/>
            </a:lvl1pPr>
          </a:lstStyle>
          <a:p>
            <a:pPr lvl="0"/>
            <a:fld id="{1B777B62-B73D-41DC-9B63-78824300F0C1}" type="datetime1">
              <a:rPr lang="en-UA"/>
              <a:pPr lvl="0"/>
              <a:t>06/12/2025</a:t>
            </a:fld>
            <a:endParaRPr lang="en-UA"/>
          </a:p>
        </p:txBody>
      </p:sp>
      <p:sp>
        <p:nvSpPr>
          <p:cNvPr id="6" name="Footer Placeholder 5">
            <a:extLst>
              <a:ext uri="{FF2B5EF4-FFF2-40B4-BE49-F238E27FC236}">
                <a16:creationId xmlns:a16="http://schemas.microsoft.com/office/drawing/2014/main" id="{4B74B913-B8BC-DBED-5173-E8A9B8E3F927}"/>
              </a:ext>
            </a:extLst>
          </p:cNvPr>
          <p:cNvSpPr txBox="1">
            <a:spLocks noGrp="1"/>
          </p:cNvSpPr>
          <p:nvPr>
            <p:ph type="ftr" sz="quarter" idx="9"/>
          </p:nvPr>
        </p:nvSpPr>
        <p:spPr/>
        <p:txBody>
          <a:bodyPr/>
          <a:lstStyle>
            <a:lvl1pPr>
              <a:defRPr/>
            </a:lvl1pPr>
          </a:lstStyle>
          <a:p>
            <a:pPr lvl="0"/>
            <a:endParaRPr lang="en-UA"/>
          </a:p>
        </p:txBody>
      </p:sp>
      <p:sp>
        <p:nvSpPr>
          <p:cNvPr id="7" name="Slide Number Placeholder 6">
            <a:extLst>
              <a:ext uri="{FF2B5EF4-FFF2-40B4-BE49-F238E27FC236}">
                <a16:creationId xmlns:a16="http://schemas.microsoft.com/office/drawing/2014/main" id="{208D80D3-D942-225B-E9AB-D2FF12B5A131}"/>
              </a:ext>
            </a:extLst>
          </p:cNvPr>
          <p:cNvSpPr txBox="1">
            <a:spLocks noGrp="1"/>
          </p:cNvSpPr>
          <p:nvPr>
            <p:ph type="sldNum" sz="quarter" idx="8"/>
          </p:nvPr>
        </p:nvSpPr>
        <p:spPr/>
        <p:txBody>
          <a:bodyPr/>
          <a:lstStyle>
            <a:lvl1pPr>
              <a:defRPr/>
            </a:lvl1pPr>
          </a:lstStyle>
          <a:p>
            <a:pPr lvl="0"/>
            <a:fld id="{3B40FBEA-4314-4240-9EB1-B2B320FE0981}" type="slidenum">
              <a:t>‹#›</a:t>
            </a:fld>
            <a:endParaRPr lang="en-UA"/>
          </a:p>
        </p:txBody>
      </p:sp>
    </p:spTree>
    <p:extLst>
      <p:ext uri="{BB962C8B-B14F-4D97-AF65-F5344CB8AC3E}">
        <p14:creationId xmlns:p14="http://schemas.microsoft.com/office/powerpoint/2010/main" val="1193823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B6511-FA9D-2C2B-78DC-67378CA668BA}"/>
              </a:ext>
            </a:extLst>
          </p:cNvPr>
          <p:cNvSpPr txBox="1">
            <a:spLocks noGrp="1"/>
          </p:cNvSpPr>
          <p:nvPr>
            <p:ph type="title"/>
          </p:nvPr>
        </p:nvSpPr>
        <p:spPr>
          <a:xfrm>
            <a:off x="839784" y="457200"/>
            <a:ext cx="3932240" cy="1600200"/>
          </a:xfrm>
        </p:spPr>
        <p:txBody>
          <a:bodyPr anchor="b"/>
          <a:lstStyle>
            <a:lvl1pPr>
              <a:defRPr sz="3200"/>
            </a:lvl1pPr>
          </a:lstStyle>
          <a:p>
            <a:pPr lvl="0"/>
            <a:r>
              <a:rPr lang="en-GB"/>
              <a:t>Click to edit Master title style</a:t>
            </a:r>
            <a:endParaRPr lang="en-UA"/>
          </a:p>
        </p:txBody>
      </p:sp>
      <p:sp>
        <p:nvSpPr>
          <p:cNvPr id="3" name="Picture Placeholder 2">
            <a:extLst>
              <a:ext uri="{FF2B5EF4-FFF2-40B4-BE49-F238E27FC236}">
                <a16:creationId xmlns:a16="http://schemas.microsoft.com/office/drawing/2014/main" id="{F8E3ABC7-D847-9832-8CD2-D68FB64F11DB}"/>
              </a:ext>
            </a:extLst>
          </p:cNvPr>
          <p:cNvSpPr txBox="1">
            <a:spLocks noGrp="1"/>
          </p:cNvSpPr>
          <p:nvPr>
            <p:ph type="pic" idx="1"/>
          </p:nvPr>
        </p:nvSpPr>
        <p:spPr>
          <a:xfrm>
            <a:off x="5183184" y="987423"/>
            <a:ext cx="6172200" cy="4873623"/>
          </a:xfrm>
        </p:spPr>
        <p:txBody>
          <a:bodyPr/>
          <a:lstStyle>
            <a:lvl1pPr marL="0" indent="0">
              <a:buNone/>
              <a:defRPr lang="en-UA" sz="3200"/>
            </a:lvl1pPr>
          </a:lstStyle>
          <a:p>
            <a:pPr lvl="0"/>
            <a:endParaRPr lang="en-UA"/>
          </a:p>
        </p:txBody>
      </p:sp>
      <p:sp>
        <p:nvSpPr>
          <p:cNvPr id="4" name="Text Placeholder 3">
            <a:extLst>
              <a:ext uri="{FF2B5EF4-FFF2-40B4-BE49-F238E27FC236}">
                <a16:creationId xmlns:a16="http://schemas.microsoft.com/office/drawing/2014/main" id="{816DBAE2-F651-2B91-0FB0-CC52DCAD7525}"/>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GB"/>
              <a:t>Click to edit Master text styles</a:t>
            </a:r>
          </a:p>
        </p:txBody>
      </p:sp>
      <p:sp>
        <p:nvSpPr>
          <p:cNvPr id="5" name="Date Placeholder 4">
            <a:extLst>
              <a:ext uri="{FF2B5EF4-FFF2-40B4-BE49-F238E27FC236}">
                <a16:creationId xmlns:a16="http://schemas.microsoft.com/office/drawing/2014/main" id="{0B421B68-D5A2-2979-D8DA-540DAA01FA10}"/>
              </a:ext>
            </a:extLst>
          </p:cNvPr>
          <p:cNvSpPr txBox="1">
            <a:spLocks noGrp="1"/>
          </p:cNvSpPr>
          <p:nvPr>
            <p:ph type="dt" sz="half" idx="7"/>
          </p:nvPr>
        </p:nvSpPr>
        <p:spPr/>
        <p:txBody>
          <a:bodyPr/>
          <a:lstStyle>
            <a:lvl1pPr>
              <a:defRPr/>
            </a:lvl1pPr>
          </a:lstStyle>
          <a:p>
            <a:pPr lvl="0"/>
            <a:fld id="{14089AEE-0D4D-4903-A5C4-3E976F2C7014}" type="datetime1">
              <a:rPr lang="en-UA"/>
              <a:pPr lvl="0"/>
              <a:t>06/12/2025</a:t>
            </a:fld>
            <a:endParaRPr lang="en-UA"/>
          </a:p>
        </p:txBody>
      </p:sp>
      <p:sp>
        <p:nvSpPr>
          <p:cNvPr id="6" name="Footer Placeholder 5">
            <a:extLst>
              <a:ext uri="{FF2B5EF4-FFF2-40B4-BE49-F238E27FC236}">
                <a16:creationId xmlns:a16="http://schemas.microsoft.com/office/drawing/2014/main" id="{D866E0BF-4A0E-E307-29A9-5EAE62F26CC7}"/>
              </a:ext>
            </a:extLst>
          </p:cNvPr>
          <p:cNvSpPr txBox="1">
            <a:spLocks noGrp="1"/>
          </p:cNvSpPr>
          <p:nvPr>
            <p:ph type="ftr" sz="quarter" idx="9"/>
          </p:nvPr>
        </p:nvSpPr>
        <p:spPr/>
        <p:txBody>
          <a:bodyPr/>
          <a:lstStyle>
            <a:lvl1pPr>
              <a:defRPr/>
            </a:lvl1pPr>
          </a:lstStyle>
          <a:p>
            <a:pPr lvl="0"/>
            <a:endParaRPr lang="en-UA"/>
          </a:p>
        </p:txBody>
      </p:sp>
      <p:sp>
        <p:nvSpPr>
          <p:cNvPr id="7" name="Slide Number Placeholder 6">
            <a:extLst>
              <a:ext uri="{FF2B5EF4-FFF2-40B4-BE49-F238E27FC236}">
                <a16:creationId xmlns:a16="http://schemas.microsoft.com/office/drawing/2014/main" id="{CAC7377B-826A-F6D1-848B-C30ADBC31B07}"/>
              </a:ext>
            </a:extLst>
          </p:cNvPr>
          <p:cNvSpPr txBox="1">
            <a:spLocks noGrp="1"/>
          </p:cNvSpPr>
          <p:nvPr>
            <p:ph type="sldNum" sz="quarter" idx="8"/>
          </p:nvPr>
        </p:nvSpPr>
        <p:spPr/>
        <p:txBody>
          <a:bodyPr/>
          <a:lstStyle>
            <a:lvl1pPr>
              <a:defRPr/>
            </a:lvl1pPr>
          </a:lstStyle>
          <a:p>
            <a:pPr lvl="0"/>
            <a:fld id="{A1058F15-AB2D-439E-BFAE-3D1C6D1B4347}" type="slidenum">
              <a:t>‹#›</a:t>
            </a:fld>
            <a:endParaRPr lang="en-UA"/>
          </a:p>
        </p:txBody>
      </p:sp>
    </p:spTree>
    <p:extLst>
      <p:ext uri="{BB962C8B-B14F-4D97-AF65-F5344CB8AC3E}">
        <p14:creationId xmlns:p14="http://schemas.microsoft.com/office/powerpoint/2010/main" val="245936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219FCC-90D2-3CBF-4A9E-0B21D77BBE81}"/>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GB"/>
              <a:t>Click to edit Master title style</a:t>
            </a:r>
            <a:endParaRPr lang="en-UA"/>
          </a:p>
        </p:txBody>
      </p:sp>
      <p:sp>
        <p:nvSpPr>
          <p:cNvPr id="3" name="Text Placeholder 2">
            <a:extLst>
              <a:ext uri="{FF2B5EF4-FFF2-40B4-BE49-F238E27FC236}">
                <a16:creationId xmlns:a16="http://schemas.microsoft.com/office/drawing/2014/main" id="{F350AB96-9EFB-EB9C-FEB3-6051017A7FA8}"/>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817944A6-1940-4E19-BBE6-42A4095FE6A0}"/>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A" sz="1200" b="0" i="0" u="none" strike="noStrike" kern="1200" cap="none" spc="0" baseline="0">
                <a:solidFill>
                  <a:srgbClr val="767676"/>
                </a:solidFill>
                <a:uFillTx/>
                <a:latin typeface="Aptos"/>
              </a:defRPr>
            </a:lvl1pPr>
          </a:lstStyle>
          <a:p>
            <a:pPr lvl="0"/>
            <a:fld id="{B1E8D8A7-5648-4A82-A089-F517258F4F47}" type="datetime1">
              <a:rPr lang="en-UA"/>
              <a:pPr lvl="0"/>
              <a:t>06/12/2025</a:t>
            </a:fld>
            <a:endParaRPr lang="en-UA"/>
          </a:p>
        </p:txBody>
      </p:sp>
      <p:sp>
        <p:nvSpPr>
          <p:cNvPr id="5" name="Footer Placeholder 4">
            <a:extLst>
              <a:ext uri="{FF2B5EF4-FFF2-40B4-BE49-F238E27FC236}">
                <a16:creationId xmlns:a16="http://schemas.microsoft.com/office/drawing/2014/main" id="{8D8E823F-759D-FC44-E05C-F34AD2C3F191}"/>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A" sz="1200" b="0" i="0" u="none" strike="noStrike" kern="1200" cap="none" spc="0" baseline="0">
                <a:solidFill>
                  <a:srgbClr val="767676"/>
                </a:solidFill>
                <a:uFillTx/>
                <a:latin typeface="Aptos"/>
              </a:defRPr>
            </a:lvl1pPr>
          </a:lstStyle>
          <a:p>
            <a:pPr lvl="0"/>
            <a:endParaRPr lang="en-UA"/>
          </a:p>
        </p:txBody>
      </p:sp>
      <p:sp>
        <p:nvSpPr>
          <p:cNvPr id="6" name="Slide Number Placeholder 5">
            <a:extLst>
              <a:ext uri="{FF2B5EF4-FFF2-40B4-BE49-F238E27FC236}">
                <a16:creationId xmlns:a16="http://schemas.microsoft.com/office/drawing/2014/main" id="{C26FED3C-2C60-9403-1B6F-BCF00C1DBAA6}"/>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A" sz="1200" b="0" i="0" u="none" strike="noStrike" kern="1200" cap="none" spc="0" baseline="0">
                <a:solidFill>
                  <a:srgbClr val="767676"/>
                </a:solidFill>
                <a:uFillTx/>
                <a:latin typeface="Aptos"/>
              </a:defRPr>
            </a:lvl1pPr>
          </a:lstStyle>
          <a:p>
            <a:pPr lvl="0"/>
            <a:fld id="{D6B39983-72A4-4234-B627-8ECE228AE3AF}" type="slidenum">
              <a:t>‹#›</a:t>
            </a:fld>
            <a:endParaRPr lang="en-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marL="0" marR="0" lvl="0" indent="0" algn="l" defTabSz="914400" rtl="0" fontAlgn="auto" hangingPunct="1">
        <a:lnSpc>
          <a:spcPct val="90000"/>
        </a:lnSpc>
        <a:spcBef>
          <a:spcPts val="0"/>
        </a:spcBef>
        <a:spcAft>
          <a:spcPts val="0"/>
        </a:spcAft>
        <a:buNone/>
        <a:tabLst/>
        <a:defRPr lang="en-GB" sz="4400" b="0" i="0" u="none" strike="noStrike" kern="1200" cap="none" spc="0" baseline="0">
          <a:solidFill>
            <a:srgbClr val="000000"/>
          </a:solidFill>
          <a:uFillTx/>
          <a:latin typeface="Aptos Display"/>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GB" sz="2800" b="0" i="0" u="none" strike="noStrike" kern="1200" cap="none" spc="0" baseline="0">
          <a:solidFill>
            <a:srgbClr val="000000"/>
          </a:solidFill>
          <a:uFillTx/>
          <a:latin typeface="Apto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GB"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GB"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png"/><Relationship Id="rId20" Type="http://schemas.openxmlformats.org/officeDocument/2006/relationships/image" Target="../media/image24.jpeg"/><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notesSlide" Target="../notesSlides/notesSlide4.xml"/><Relationship Id="rId16" Type="http://schemas.openxmlformats.org/officeDocument/2006/relationships/image" Target="../media/image47.png"/><Relationship Id="rId1" Type="http://schemas.openxmlformats.org/officeDocument/2006/relationships/slideLayout" Target="../slideLayouts/slideLayout15.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name="Slide2146846857">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1EACEB38-BA28-B741-4F43-C7A32E6BB601}"/>
              </a:ext>
            </a:extLst>
          </p:cNvPr>
          <p:cNvSpPr txBox="1">
            <a:spLocks noGrp="1"/>
          </p:cNvSpPr>
          <p:nvPr>
            <p:ph type="body" idx="4294967295"/>
          </p:nvPr>
        </p:nvSpPr>
        <p:spPr>
          <a:xfrm>
            <a:off x="466161" y="5182426"/>
            <a:ext cx="5519272" cy="369335"/>
          </a:xfrm>
        </p:spPr>
        <p:txBody>
          <a:bodyPr>
            <a:spAutoFit/>
          </a:bodyPr>
          <a:lstStyle/>
          <a:p>
            <a:pPr marL="0" lvl="0" indent="0">
              <a:lnSpc>
                <a:spcPct val="100000"/>
              </a:lnSpc>
              <a:spcBef>
                <a:spcPts val="0"/>
              </a:spcBef>
              <a:buNone/>
            </a:pPr>
            <a:r>
              <a:rPr lang="en-US" sz="1800">
                <a:solidFill>
                  <a:srgbClr val="FFFFFF"/>
                </a:solidFill>
                <a:latin typeface="Calibri Light"/>
                <a:ea typeface="Calibri Light"/>
                <a:cs typeface="Calibri Light"/>
              </a:rPr>
              <a:t>June 2025</a:t>
            </a:r>
            <a:endParaRPr lang="en-US" sz="1800">
              <a:solidFill>
                <a:srgbClr val="FFFFFF"/>
              </a:solidFill>
              <a:latin typeface="Calibri Light" pitchFamily="34"/>
              <a:ea typeface="Calibri Light" pitchFamily="34"/>
              <a:cs typeface="Calibri Light" pitchFamily="34"/>
            </a:endParaRPr>
          </a:p>
        </p:txBody>
      </p:sp>
      <p:sp>
        <p:nvSpPr>
          <p:cNvPr id="3" name="Title 5">
            <a:extLst>
              <a:ext uri="{FF2B5EF4-FFF2-40B4-BE49-F238E27FC236}">
                <a16:creationId xmlns:a16="http://schemas.microsoft.com/office/drawing/2014/main" id="{22FC80B3-2540-CDE2-8291-39F31C7EF458}"/>
              </a:ext>
            </a:extLst>
          </p:cNvPr>
          <p:cNvSpPr txBox="1">
            <a:spLocks noGrp="1"/>
          </p:cNvSpPr>
          <p:nvPr>
            <p:ph type="title"/>
          </p:nvPr>
        </p:nvSpPr>
        <p:spPr>
          <a:xfrm>
            <a:off x="466161" y="1642792"/>
            <a:ext cx="5269614" cy="2492992"/>
          </a:xfrm>
        </p:spPr>
        <p:txBody>
          <a:bodyPr/>
          <a:lstStyle/>
          <a:p>
            <a:pPr lvl="0"/>
            <a:r>
              <a:rPr lang="en-US">
                <a:latin typeface="Calibri Light"/>
                <a:ea typeface="Calibri Light"/>
                <a:cs typeface="Calibri Light"/>
              </a:rPr>
              <a:t>AI-Powered User's Guide</a:t>
            </a:r>
          </a:p>
        </p:txBody>
      </p:sp>
      <p:pic>
        <p:nvPicPr>
          <p:cNvPr id="4" name="Picture 2" descr="person using computer">
            <a:extLst>
              <a:ext uri="{FF2B5EF4-FFF2-40B4-BE49-F238E27FC236}">
                <a16:creationId xmlns:a16="http://schemas.microsoft.com/office/drawing/2014/main" id="{AC50711F-3D73-814B-830F-3AD4D64BB89A}"/>
              </a:ext>
            </a:extLst>
          </p:cNvPr>
          <p:cNvPicPr>
            <a:picLocks noGrp="1" noChangeAspect="1"/>
          </p:cNvPicPr>
          <p:nvPr>
            <p:ph type="pic" idx="4294967295"/>
          </p:nvPr>
        </p:nvPicPr>
        <p:blipFill>
          <a:blip r:embed="rId2"/>
          <a:srcRect t="7813" b="7813"/>
          <a:stretch>
            <a:fillRect/>
          </a:stretch>
        </p:blipFill>
        <p:spPr>
          <a:xfrm>
            <a:off x="6095993" y="0"/>
            <a:ext cx="6096003" cy="6858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147478304">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1413D958-C1D7-6620-C954-F7A7D247226B}"/>
              </a:ext>
            </a:extLst>
          </p:cNvPr>
          <p:cNvSpPr txBox="1">
            <a:spLocks noGrp="1"/>
          </p:cNvSpPr>
          <p:nvPr>
            <p:ph type="title"/>
          </p:nvPr>
        </p:nvSpPr>
        <p:spPr>
          <a:xfrm>
            <a:off x="457200" y="617841"/>
            <a:ext cx="7138556" cy="457200"/>
          </a:xfrm>
        </p:spPr>
        <p:txBody>
          <a:bodyPr>
            <a:noAutofit/>
          </a:bodyPr>
          <a:lstStyle/>
          <a:p>
            <a:pPr lvl="0"/>
            <a:r>
              <a:rPr lang="en-US" sz="2800"/>
              <a:t>Why EPAM is the Best Implementation Partner for Power Platform</a:t>
            </a:r>
            <a:endParaRPr lang="en-US" sz="2800">
              <a:cs typeface="Calibri"/>
            </a:endParaRPr>
          </a:p>
        </p:txBody>
      </p:sp>
      <p:sp>
        <p:nvSpPr>
          <p:cNvPr id="3" name="TextBox 51">
            <a:extLst>
              <a:ext uri="{FF2B5EF4-FFF2-40B4-BE49-F238E27FC236}">
                <a16:creationId xmlns:a16="http://schemas.microsoft.com/office/drawing/2014/main" id="{17B8CEDD-4EF3-CC30-0BCC-30DA9655FFE1}"/>
              </a:ext>
            </a:extLst>
          </p:cNvPr>
          <p:cNvSpPr txBox="1"/>
          <p:nvPr/>
        </p:nvSpPr>
        <p:spPr>
          <a:xfrm>
            <a:off x="8393241" y="2115272"/>
            <a:ext cx="3271522" cy="1692773"/>
          </a:xfrm>
          <a:prstGeom prst="rect">
            <a:avLst/>
          </a:prstGeom>
          <a:noFill/>
          <a:ln cap="flat">
            <a:noFill/>
          </a:ln>
        </p:spPr>
        <p:txBody>
          <a:bodyPr vert="horz" wrap="square" lIns="0" tIns="0" rIns="0" bIns="0" anchor="t" anchorCtr="0" compatLnSpc="1">
            <a:spAutoFit/>
          </a:bodyPr>
          <a:lstStyle/>
          <a:p>
            <a:pPr marL="285750" marR="0" lvl="0" indent="-285750" algn="l" defTabSz="914372" rtl="0" fontAlgn="auto" hangingPunct="1">
              <a:lnSpc>
                <a:spcPct val="100000"/>
              </a:lnSpc>
              <a:spcBef>
                <a:spcPts val="600"/>
              </a:spcBef>
              <a:spcAft>
                <a:spcPts val="600"/>
              </a:spcAft>
              <a:buSzPct val="100000"/>
              <a:buFont typeface="Arial" pitchFamily="34"/>
              <a:buChar char="•"/>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Power Apps</a:t>
            </a:r>
          </a:p>
          <a:p>
            <a:pPr marL="285750" marR="0" lvl="0" indent="-285750" algn="l" defTabSz="914372" rtl="0" fontAlgn="auto" hangingPunct="1">
              <a:lnSpc>
                <a:spcPct val="100000"/>
              </a:lnSpc>
              <a:spcBef>
                <a:spcPts val="600"/>
              </a:spcBef>
              <a:spcAft>
                <a:spcPts val="600"/>
              </a:spcAft>
              <a:buSzPct val="100000"/>
              <a:buFont typeface="Arial" pitchFamily="34"/>
              <a:buChar char="•"/>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Power Automate</a:t>
            </a:r>
            <a:endParaRPr lang="en-US" sz="1400" b="0" i="0" u="none" strike="noStrike" kern="1200" cap="none" spc="0" baseline="0">
              <a:solidFill>
                <a:srgbClr val="000000"/>
              </a:solidFill>
              <a:uFillTx/>
              <a:latin typeface="Calibri"/>
              <a:cs typeface="Calibri"/>
            </a:endParaRPr>
          </a:p>
          <a:p>
            <a:pPr marL="285750" marR="0" lvl="0" indent="-285750" algn="l" defTabSz="914400" rtl="0" fontAlgn="auto" hangingPunct="1">
              <a:lnSpc>
                <a:spcPct val="100000"/>
              </a:lnSpc>
              <a:spcBef>
                <a:spcPts val="600"/>
              </a:spcBef>
              <a:spcAft>
                <a:spcPts val="600"/>
              </a:spcAft>
              <a:buSzPct val="100000"/>
              <a:buFont typeface="Arial" pitchFamily="34"/>
              <a:buChar char="•"/>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ptos"/>
                <a:cs typeface="Calibri"/>
              </a:rPr>
              <a:t>Copilot Studio</a:t>
            </a:r>
          </a:p>
          <a:p>
            <a:pPr marL="285750" marR="0" lvl="0" indent="-285750" algn="l" defTabSz="914372" rtl="0" fontAlgn="auto" hangingPunct="1">
              <a:lnSpc>
                <a:spcPct val="100000"/>
              </a:lnSpc>
              <a:spcBef>
                <a:spcPts val="600"/>
              </a:spcBef>
              <a:spcAft>
                <a:spcPts val="600"/>
              </a:spcAft>
              <a:buSzPct val="100000"/>
              <a:buFont typeface="Arial" pitchFamily="34"/>
              <a:buChar char="•"/>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libri"/>
              </a:rPr>
              <a:t>Power Pages</a:t>
            </a:r>
            <a:endParaRPr lang="en-US" sz="1400" b="0" i="0" u="none" strike="noStrike" kern="1200" cap="none" spc="0" baseline="0">
              <a:solidFill>
                <a:srgbClr val="000000"/>
              </a:solidFill>
              <a:uFillTx/>
              <a:latin typeface="Calibri"/>
              <a:cs typeface="Calibri"/>
            </a:endParaRPr>
          </a:p>
          <a:p>
            <a:pPr marL="285750" marR="0" lvl="0" indent="-285750" algn="l" defTabSz="914372" rtl="0" fontAlgn="auto" hangingPunct="1">
              <a:lnSpc>
                <a:spcPct val="100000"/>
              </a:lnSpc>
              <a:spcBef>
                <a:spcPts val="600"/>
              </a:spcBef>
              <a:spcAft>
                <a:spcPts val="600"/>
              </a:spcAft>
              <a:buSzPct val="100000"/>
              <a:buFont typeface="Arial" pitchFamily="34"/>
              <a:buChar char="•"/>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alibri"/>
            </a:endParaRPr>
          </a:p>
        </p:txBody>
      </p:sp>
      <p:sp>
        <p:nvSpPr>
          <p:cNvPr id="4" name="TextBox 55">
            <a:extLst>
              <a:ext uri="{FF2B5EF4-FFF2-40B4-BE49-F238E27FC236}">
                <a16:creationId xmlns:a16="http://schemas.microsoft.com/office/drawing/2014/main" id="{39553E55-B35F-512A-4282-B28FB933B9F2}"/>
              </a:ext>
            </a:extLst>
          </p:cNvPr>
          <p:cNvSpPr txBox="1"/>
          <p:nvPr/>
        </p:nvSpPr>
        <p:spPr>
          <a:xfrm>
            <a:off x="8403921" y="1699476"/>
            <a:ext cx="1912174" cy="318924"/>
          </a:xfrm>
          <a:prstGeom prst="rect">
            <a:avLst/>
          </a:prstGeom>
          <a:noFill/>
          <a:ln cap="flat">
            <a:noFill/>
          </a:ln>
        </p:spPr>
        <p:txBody>
          <a:bodyPr vert="horz" wrap="square" lIns="0" tIns="0" rIns="0" bIns="71999" anchor="t" anchorCtr="0" compatLnSpc="1">
            <a:spAutoFit/>
          </a:bodyPr>
          <a:lstStyle/>
          <a:p>
            <a:pPr marL="0" marR="0" lvl="0" indent="0" algn="l" defTabSz="914354"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Calibri"/>
                <a:cs typeface="Trebuchet MS"/>
              </a:rPr>
              <a:t>Broad Expertise</a:t>
            </a:r>
          </a:p>
        </p:txBody>
      </p:sp>
      <p:sp>
        <p:nvSpPr>
          <p:cNvPr id="5" name="TextBox 1046">
            <a:extLst>
              <a:ext uri="{FF2B5EF4-FFF2-40B4-BE49-F238E27FC236}">
                <a16:creationId xmlns:a16="http://schemas.microsoft.com/office/drawing/2014/main" id="{344945CF-AF76-6456-75E0-3146E5BF7794}"/>
              </a:ext>
            </a:extLst>
          </p:cNvPr>
          <p:cNvSpPr txBox="1"/>
          <p:nvPr/>
        </p:nvSpPr>
        <p:spPr>
          <a:xfrm>
            <a:off x="455554" y="2998098"/>
            <a:ext cx="2448004" cy="318924"/>
          </a:xfrm>
          <a:prstGeom prst="rect">
            <a:avLst/>
          </a:prstGeom>
          <a:solidFill>
            <a:srgbClr val="FFFFFF"/>
          </a:solidFill>
          <a:ln cap="flat">
            <a:noFill/>
          </a:ln>
        </p:spPr>
        <p:txBody>
          <a:bodyPr vert="horz" wrap="square" lIns="0" tIns="0" rIns="0" bIns="71999" anchor="t" anchorCtr="0" compatLnSpc="1">
            <a:spAutoFit/>
          </a:bodyPr>
          <a:lstStyle/>
          <a:p>
            <a:pPr marL="0" marR="0" lvl="0" indent="0" algn="l" defTabSz="914354"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Calibri"/>
                <a:cs typeface="Trebuchet MS"/>
              </a:rPr>
              <a:t>Selected Clients</a:t>
            </a:r>
          </a:p>
        </p:txBody>
      </p:sp>
      <p:cxnSp>
        <p:nvCxnSpPr>
          <p:cNvPr id="6" name="Straight Connector 1047">
            <a:extLst>
              <a:ext uri="{FF2B5EF4-FFF2-40B4-BE49-F238E27FC236}">
                <a16:creationId xmlns:a16="http://schemas.microsoft.com/office/drawing/2014/main" id="{0B22CEF2-AE45-9F0B-D7A2-71A97FCCECD4}"/>
              </a:ext>
            </a:extLst>
          </p:cNvPr>
          <p:cNvCxnSpPr/>
          <p:nvPr/>
        </p:nvCxnSpPr>
        <p:spPr>
          <a:xfrm>
            <a:off x="455554" y="3327364"/>
            <a:ext cx="467999" cy="0"/>
          </a:xfrm>
          <a:prstGeom prst="straightConnector1">
            <a:avLst/>
          </a:prstGeom>
          <a:noFill/>
          <a:ln w="12701" cap="flat">
            <a:solidFill>
              <a:srgbClr val="000000"/>
            </a:solidFill>
            <a:prstDash val="solid"/>
            <a:miter/>
          </a:ln>
        </p:spPr>
      </p:cxnSp>
      <p:cxnSp>
        <p:nvCxnSpPr>
          <p:cNvPr id="7" name="Straight Connector 1">
            <a:extLst>
              <a:ext uri="{FF2B5EF4-FFF2-40B4-BE49-F238E27FC236}">
                <a16:creationId xmlns:a16="http://schemas.microsoft.com/office/drawing/2014/main" id="{EC7B6E5B-1283-9708-0DD3-0365B6CF641F}"/>
              </a:ext>
            </a:extLst>
          </p:cNvPr>
          <p:cNvCxnSpPr/>
          <p:nvPr/>
        </p:nvCxnSpPr>
        <p:spPr>
          <a:xfrm>
            <a:off x="8403921" y="2018391"/>
            <a:ext cx="467999" cy="0"/>
          </a:xfrm>
          <a:prstGeom prst="straightConnector1">
            <a:avLst/>
          </a:prstGeom>
          <a:noFill/>
          <a:ln w="12701" cap="flat">
            <a:solidFill>
              <a:srgbClr val="000000"/>
            </a:solidFill>
            <a:prstDash val="solid"/>
            <a:miter/>
          </a:ln>
        </p:spPr>
      </p:cxnSp>
      <p:graphicFrame>
        <p:nvGraphicFramePr>
          <p:cNvPr id="8" name="Table 18">
            <a:extLst>
              <a:ext uri="{FF2B5EF4-FFF2-40B4-BE49-F238E27FC236}">
                <a16:creationId xmlns:a16="http://schemas.microsoft.com/office/drawing/2014/main" id="{4DAF1C99-0F04-BA12-4813-E618EBCCF9E0}"/>
              </a:ext>
            </a:extLst>
          </p:cNvPr>
          <p:cNvGraphicFramePr>
            <a:graphicFrameLocks noGrp="1"/>
          </p:cNvGraphicFramePr>
          <p:nvPr/>
        </p:nvGraphicFramePr>
        <p:xfrm>
          <a:off x="480087" y="3413756"/>
          <a:ext cx="7115659" cy="2782180"/>
        </p:xfrm>
        <a:graphic>
          <a:graphicData uri="http://schemas.openxmlformats.org/drawingml/2006/table">
            <a:tbl>
              <a:tblPr bandRow="1">
                <a:effectLst/>
                <a:tableStyleId>{5C22544A-7EE6-4342-B048-85BDC9FD1C3A}</a:tableStyleId>
              </a:tblPr>
              <a:tblGrid>
                <a:gridCol w="1348712">
                  <a:extLst>
                    <a:ext uri="{9D8B030D-6E8A-4147-A177-3AD203B41FA5}">
                      <a16:colId xmlns:a16="http://schemas.microsoft.com/office/drawing/2014/main" val="2911820107"/>
                    </a:ext>
                  </a:extLst>
                </a:gridCol>
                <a:gridCol w="5766956">
                  <a:extLst>
                    <a:ext uri="{9D8B030D-6E8A-4147-A177-3AD203B41FA5}">
                      <a16:colId xmlns:a16="http://schemas.microsoft.com/office/drawing/2014/main" val="2038080489"/>
                    </a:ext>
                  </a:extLst>
                </a:gridCol>
              </a:tblGrid>
              <a:tr h="446711">
                <a:tc>
                  <a:txBody>
                    <a:bodyPr/>
                    <a:lstStyle/>
                    <a:p>
                      <a:pPr marL="0" marR="0" lvl="0" indent="0" algn="l" defTabSz="914400" rtl="0" fontAlgn="auto" hangingPunct="1">
                        <a:lnSpc>
                          <a:spcPct val="100000"/>
                        </a:lnSpc>
                        <a:spcBef>
                          <a:spcPts val="0"/>
                        </a:spcBef>
                        <a:spcAft>
                          <a:spcPts val="0"/>
                        </a:spcAft>
                        <a:buNone/>
                        <a:tabLst/>
                      </a:pPr>
                      <a:r>
                        <a:rPr lang="en-US" sz="1000" b="1" i="0" u="none" strike="noStrike" kern="1200" cap="none" spc="0" baseline="0">
                          <a:solidFill>
                            <a:srgbClr val="222222"/>
                          </a:solidFill>
                          <a:uFillTx/>
                          <a:latin typeface="Aptos"/>
                        </a:rPr>
                        <a:t>LIFESCIENCE &amp; HEALTHCARE</a:t>
                      </a:r>
                    </a:p>
                  </a:txBody>
                  <a:tcPr anchor="ctr">
                    <a:lnB w="12701" cap="flat" cmpd="sng" algn="ctr">
                      <a:solidFill>
                        <a:srgbClr val="F2F2F2"/>
                      </a:solidFill>
                      <a:prstDash val="solid"/>
                      <a:round/>
                      <a:headEnd type="none" w="med" len="med"/>
                      <a:tailEnd type="none" w="med" len="med"/>
                    </a:lnB>
                  </a:tcPr>
                </a:tc>
                <a:tc>
                  <a:txBody>
                    <a:bodyPr/>
                    <a:lstStyle/>
                    <a:p>
                      <a:pPr lvl="0"/>
                      <a:endParaRPr lang="en-US"/>
                    </a:p>
                  </a:txBody>
                  <a:tcPr>
                    <a:lnB w="12701" cap="flat" cmpd="sng" algn="ctr">
                      <a:solidFill>
                        <a:srgbClr val="F2F2F2"/>
                      </a:solidFill>
                      <a:prstDash val="solid"/>
                      <a:round/>
                      <a:headEnd type="none" w="med" len="med"/>
                      <a:tailEnd type="none" w="med" len="med"/>
                    </a:lnB>
                  </a:tcPr>
                </a:tc>
                <a:extLst>
                  <a:ext uri="{0D108BD9-81ED-4DB2-BD59-A6C34878D82A}">
                    <a16:rowId xmlns:a16="http://schemas.microsoft.com/office/drawing/2014/main" val="1703064657"/>
                  </a:ext>
                </a:extLst>
              </a:tr>
              <a:tr h="446711">
                <a:tc>
                  <a:txBody>
                    <a:bodyPr/>
                    <a:lstStyle/>
                    <a:p>
                      <a:pPr marL="0" marR="0" lvl="0" indent="0" algn="l" defTabSz="914400" rtl="0" fontAlgn="auto" hangingPunct="1">
                        <a:lnSpc>
                          <a:spcPct val="100000"/>
                        </a:lnSpc>
                        <a:spcBef>
                          <a:spcPts val="0"/>
                        </a:spcBef>
                        <a:spcAft>
                          <a:spcPts val="0"/>
                        </a:spcAft>
                        <a:buNone/>
                        <a:tabLst/>
                      </a:pPr>
                      <a:r>
                        <a:rPr lang="en-US" sz="1000" b="1" i="0" u="none" strike="noStrike" kern="1200" cap="none" spc="0" baseline="0">
                          <a:solidFill>
                            <a:srgbClr val="222222"/>
                          </a:solidFill>
                          <a:uFillTx/>
                          <a:latin typeface="Aptos"/>
                        </a:rPr>
                        <a:t>BANKING &amp; FINANCIAL SERVICES</a:t>
                      </a:r>
                    </a:p>
                  </a:txBody>
                  <a:tcPr anchor="ctr">
                    <a:lnT w="12701" cap="flat" cmpd="sng" algn="ctr">
                      <a:solidFill>
                        <a:srgbClr val="F2F2F2"/>
                      </a:solidFill>
                      <a:prstDash val="solid"/>
                      <a:round/>
                      <a:headEnd type="none" w="med" len="med"/>
                      <a:tailEnd type="none" w="med" len="med"/>
                    </a:lnT>
                    <a:lnB w="12701" cap="flat" cmpd="sng" algn="ctr">
                      <a:solidFill>
                        <a:srgbClr val="F2F2F2"/>
                      </a:solidFill>
                      <a:prstDash val="solid"/>
                      <a:round/>
                      <a:headEnd type="none" w="med" len="med"/>
                      <a:tailEnd type="none" w="med" len="med"/>
                    </a:lnB>
                  </a:tcPr>
                </a:tc>
                <a:tc>
                  <a:txBody>
                    <a:bodyPr/>
                    <a:lstStyle/>
                    <a:p>
                      <a:pPr lvl="0"/>
                      <a:endParaRPr lang="en-US"/>
                    </a:p>
                  </a:txBody>
                  <a:tcPr>
                    <a:lnT w="12701" cap="flat" cmpd="sng" algn="ctr">
                      <a:solidFill>
                        <a:srgbClr val="F2F2F2"/>
                      </a:solidFill>
                      <a:prstDash val="solid"/>
                      <a:round/>
                      <a:headEnd type="none" w="med" len="med"/>
                      <a:tailEnd type="none" w="med" len="med"/>
                    </a:lnT>
                    <a:lnB w="12701" cap="flat" cmpd="sng" algn="ctr">
                      <a:solidFill>
                        <a:srgbClr val="F2F2F2"/>
                      </a:solidFill>
                      <a:prstDash val="solid"/>
                      <a:round/>
                      <a:headEnd type="none" w="med" len="med"/>
                      <a:tailEnd type="none" w="med" len="med"/>
                    </a:lnB>
                  </a:tcPr>
                </a:tc>
                <a:extLst>
                  <a:ext uri="{0D108BD9-81ED-4DB2-BD59-A6C34878D82A}">
                    <a16:rowId xmlns:a16="http://schemas.microsoft.com/office/drawing/2014/main" val="3430200621"/>
                  </a:ext>
                </a:extLst>
              </a:tr>
              <a:tr h="446711">
                <a:tc>
                  <a:txBody>
                    <a:bodyPr/>
                    <a:lstStyle/>
                    <a:p>
                      <a:pPr marL="0" marR="0" lvl="0" indent="0" algn="l" defTabSz="914400" rtl="0" fontAlgn="auto" hangingPunct="1">
                        <a:lnSpc>
                          <a:spcPct val="100000"/>
                        </a:lnSpc>
                        <a:spcBef>
                          <a:spcPts val="0"/>
                        </a:spcBef>
                        <a:spcAft>
                          <a:spcPts val="0"/>
                        </a:spcAft>
                        <a:buNone/>
                        <a:tabLst/>
                      </a:pPr>
                      <a:r>
                        <a:rPr lang="en-US" sz="1000" b="1" i="0" u="none" strike="noStrike" kern="1200" cap="none" spc="0" baseline="0">
                          <a:solidFill>
                            <a:srgbClr val="222222"/>
                          </a:solidFill>
                          <a:uFillTx/>
                          <a:latin typeface="Aptos"/>
                        </a:rPr>
                        <a:t>INSURANCE</a:t>
                      </a:r>
                    </a:p>
                  </a:txBody>
                  <a:tcPr anchor="ctr">
                    <a:lnT w="12701" cap="flat" cmpd="sng" algn="ctr">
                      <a:solidFill>
                        <a:srgbClr val="F2F2F2"/>
                      </a:solidFill>
                      <a:prstDash val="solid"/>
                      <a:round/>
                      <a:headEnd type="none" w="med" len="med"/>
                      <a:tailEnd type="none" w="med" len="med"/>
                    </a:lnT>
                    <a:lnB w="12701" cap="flat" cmpd="sng" algn="ctr">
                      <a:solidFill>
                        <a:srgbClr val="F2F2F2"/>
                      </a:solidFill>
                      <a:prstDash val="solid"/>
                      <a:round/>
                      <a:headEnd type="none" w="med" len="med"/>
                      <a:tailEnd type="none" w="med" len="med"/>
                    </a:lnB>
                  </a:tcPr>
                </a:tc>
                <a:tc>
                  <a:txBody>
                    <a:bodyPr/>
                    <a:lstStyle/>
                    <a:p>
                      <a:pPr lvl="0"/>
                      <a:endParaRPr lang="en-US"/>
                    </a:p>
                  </a:txBody>
                  <a:tcPr>
                    <a:lnT w="12701" cap="flat" cmpd="sng" algn="ctr">
                      <a:solidFill>
                        <a:srgbClr val="F2F2F2"/>
                      </a:solidFill>
                      <a:prstDash val="solid"/>
                      <a:round/>
                      <a:headEnd type="none" w="med" len="med"/>
                      <a:tailEnd type="none" w="med" len="med"/>
                    </a:lnT>
                    <a:lnB w="12701" cap="flat" cmpd="sng" algn="ctr">
                      <a:solidFill>
                        <a:srgbClr val="F2F2F2"/>
                      </a:solidFill>
                      <a:prstDash val="solid"/>
                      <a:round/>
                      <a:headEnd type="none" w="med" len="med"/>
                      <a:tailEnd type="none" w="med" len="med"/>
                    </a:lnB>
                  </a:tcPr>
                </a:tc>
                <a:extLst>
                  <a:ext uri="{0D108BD9-81ED-4DB2-BD59-A6C34878D82A}">
                    <a16:rowId xmlns:a16="http://schemas.microsoft.com/office/drawing/2014/main" val="1413509009"/>
                  </a:ext>
                </a:extLst>
              </a:tr>
              <a:tr h="446711">
                <a:tc>
                  <a:txBody>
                    <a:bodyPr/>
                    <a:lstStyle/>
                    <a:p>
                      <a:pPr marL="0" marR="0" lvl="0" indent="0" algn="l" defTabSz="914400" rtl="0" fontAlgn="auto" hangingPunct="1">
                        <a:lnSpc>
                          <a:spcPct val="100000"/>
                        </a:lnSpc>
                        <a:spcBef>
                          <a:spcPts val="0"/>
                        </a:spcBef>
                        <a:spcAft>
                          <a:spcPts val="0"/>
                        </a:spcAft>
                        <a:buNone/>
                        <a:tabLst/>
                      </a:pPr>
                      <a:r>
                        <a:rPr lang="en-US" sz="1000" b="1" i="0" u="none" strike="noStrike" kern="1200" cap="none" spc="0" baseline="0">
                          <a:solidFill>
                            <a:srgbClr val="222222"/>
                          </a:solidFill>
                          <a:uFillTx/>
                          <a:latin typeface="Aptos"/>
                        </a:rPr>
                        <a:t>OIL &amp; GAS</a:t>
                      </a:r>
                    </a:p>
                  </a:txBody>
                  <a:tcPr anchor="ctr">
                    <a:lnT w="12701" cap="flat" cmpd="sng" algn="ctr">
                      <a:solidFill>
                        <a:srgbClr val="F2F2F2"/>
                      </a:solidFill>
                      <a:prstDash val="solid"/>
                      <a:round/>
                      <a:headEnd type="none" w="med" len="med"/>
                      <a:tailEnd type="none" w="med" len="med"/>
                    </a:lnT>
                    <a:lnB w="12701" cap="flat" cmpd="sng" algn="ctr">
                      <a:solidFill>
                        <a:srgbClr val="F2F2F2"/>
                      </a:solidFill>
                      <a:prstDash val="solid"/>
                      <a:round/>
                      <a:headEnd type="none" w="med" len="med"/>
                      <a:tailEnd type="none" w="med" len="med"/>
                    </a:lnB>
                  </a:tcPr>
                </a:tc>
                <a:tc>
                  <a:txBody>
                    <a:bodyPr/>
                    <a:lstStyle/>
                    <a:p>
                      <a:pPr lvl="0"/>
                      <a:endParaRPr lang="en-US"/>
                    </a:p>
                  </a:txBody>
                  <a:tcPr>
                    <a:lnT w="12701" cap="flat" cmpd="sng" algn="ctr">
                      <a:solidFill>
                        <a:srgbClr val="F2F2F2"/>
                      </a:solidFill>
                      <a:prstDash val="solid"/>
                      <a:round/>
                      <a:headEnd type="none" w="med" len="med"/>
                      <a:tailEnd type="none" w="med" len="med"/>
                    </a:lnT>
                    <a:lnB w="12701" cap="flat" cmpd="sng" algn="ctr">
                      <a:solidFill>
                        <a:srgbClr val="F2F2F2"/>
                      </a:solidFill>
                      <a:prstDash val="solid"/>
                      <a:round/>
                      <a:headEnd type="none" w="med" len="med"/>
                      <a:tailEnd type="none" w="med" len="med"/>
                    </a:lnB>
                  </a:tcPr>
                </a:tc>
                <a:extLst>
                  <a:ext uri="{0D108BD9-81ED-4DB2-BD59-A6C34878D82A}">
                    <a16:rowId xmlns:a16="http://schemas.microsoft.com/office/drawing/2014/main" val="1899745490"/>
                  </a:ext>
                </a:extLst>
              </a:tr>
              <a:tr h="446711">
                <a:tc>
                  <a:txBody>
                    <a:bodyPr/>
                    <a:lstStyle/>
                    <a:p>
                      <a:pPr lvl="0"/>
                      <a:r>
                        <a:rPr lang="en-US" sz="1000" b="1" i="0" u="none" strike="noStrike" kern="1200" cap="none" spc="0" baseline="0">
                          <a:solidFill>
                            <a:srgbClr val="222222"/>
                          </a:solidFill>
                          <a:uFillTx/>
                          <a:latin typeface="Aptos"/>
                        </a:rPr>
                        <a:t>RETAIL</a:t>
                      </a:r>
                      <a:endParaRPr lang="en-US"/>
                    </a:p>
                  </a:txBody>
                  <a:tcPr anchor="ctr">
                    <a:lnT w="12701" cap="flat" cmpd="sng" algn="ctr">
                      <a:solidFill>
                        <a:srgbClr val="F2F2F2"/>
                      </a:solidFill>
                      <a:prstDash val="solid"/>
                      <a:round/>
                      <a:headEnd type="none" w="med" len="med"/>
                      <a:tailEnd type="none" w="med" len="med"/>
                    </a:lnT>
                    <a:lnB w="12701" cap="flat" cmpd="sng" algn="ctr">
                      <a:solidFill>
                        <a:srgbClr val="F2F2F2"/>
                      </a:solidFill>
                      <a:prstDash val="solid"/>
                      <a:round/>
                      <a:headEnd type="none" w="med" len="med"/>
                      <a:tailEnd type="none" w="med" len="med"/>
                    </a:lnB>
                  </a:tcPr>
                </a:tc>
                <a:tc>
                  <a:txBody>
                    <a:bodyPr/>
                    <a:lstStyle/>
                    <a:p>
                      <a:pPr lvl="0"/>
                      <a:endParaRPr lang="en-US"/>
                    </a:p>
                  </a:txBody>
                  <a:tcPr>
                    <a:lnT w="12701" cap="flat" cmpd="sng" algn="ctr">
                      <a:solidFill>
                        <a:srgbClr val="F2F2F2"/>
                      </a:solidFill>
                      <a:prstDash val="solid"/>
                      <a:round/>
                      <a:headEnd type="none" w="med" len="med"/>
                      <a:tailEnd type="none" w="med" len="med"/>
                    </a:lnT>
                    <a:lnB w="12701" cap="flat" cmpd="sng" algn="ctr">
                      <a:solidFill>
                        <a:srgbClr val="F2F2F2"/>
                      </a:solidFill>
                      <a:prstDash val="solid"/>
                      <a:round/>
                      <a:headEnd type="none" w="med" len="med"/>
                      <a:tailEnd type="none" w="med" len="med"/>
                    </a:lnB>
                  </a:tcPr>
                </a:tc>
                <a:extLst>
                  <a:ext uri="{0D108BD9-81ED-4DB2-BD59-A6C34878D82A}">
                    <a16:rowId xmlns:a16="http://schemas.microsoft.com/office/drawing/2014/main" val="2000589576"/>
                  </a:ext>
                </a:extLst>
              </a:tr>
              <a:tr h="446711">
                <a:tc>
                  <a:txBody>
                    <a:bodyPr/>
                    <a:lstStyle/>
                    <a:p>
                      <a:pPr marL="0" lvl="0" algn="l" defTabSz="914400" rtl="0" hangingPunct="1"/>
                      <a:r>
                        <a:rPr lang="en-US" sz="1000" b="1" i="0" u="none" strike="noStrike" kern="1200" cap="none" spc="0" baseline="0">
                          <a:solidFill>
                            <a:srgbClr val="222222"/>
                          </a:solidFill>
                          <a:uFillTx/>
                          <a:latin typeface="Aptos"/>
                        </a:rPr>
                        <a:t>OTHER</a:t>
                      </a:r>
                    </a:p>
                  </a:txBody>
                  <a:tcPr anchor="ctr">
                    <a:lnT w="12701" cap="flat" cmpd="sng" algn="ctr">
                      <a:solidFill>
                        <a:srgbClr val="F2F2F2"/>
                      </a:solidFill>
                      <a:prstDash val="solid"/>
                      <a:round/>
                      <a:headEnd type="none" w="med" len="med"/>
                      <a:tailEnd type="none" w="med" len="med"/>
                    </a:lnT>
                  </a:tcPr>
                </a:tc>
                <a:tc>
                  <a:txBody>
                    <a:bodyPr/>
                    <a:lstStyle/>
                    <a:p>
                      <a:pPr lvl="0"/>
                      <a:endParaRPr lang="en-US"/>
                    </a:p>
                  </a:txBody>
                  <a:tcPr>
                    <a:lnT w="12701" cap="flat" cmpd="sng" algn="ctr">
                      <a:solidFill>
                        <a:srgbClr val="F2F2F2"/>
                      </a:solidFill>
                      <a:prstDash val="solid"/>
                      <a:round/>
                      <a:headEnd type="none" w="med" len="med"/>
                      <a:tailEnd type="none" w="med" len="med"/>
                    </a:lnT>
                  </a:tcPr>
                </a:tc>
                <a:extLst>
                  <a:ext uri="{0D108BD9-81ED-4DB2-BD59-A6C34878D82A}">
                    <a16:rowId xmlns:a16="http://schemas.microsoft.com/office/drawing/2014/main" val="154064325"/>
                  </a:ext>
                </a:extLst>
              </a:tr>
            </a:tbl>
          </a:graphicData>
        </a:graphic>
      </p:graphicFrame>
      <p:pic>
        <p:nvPicPr>
          <p:cNvPr id="9" name="Picture 2" descr="ÐÐ°ÑÑÐ¸Ð½ÐºÐ¸ Ð¿Ð¾ Ð·Ð°Ð¿ÑÐ¾ÑÑ foundation medicine">
            <a:extLst>
              <a:ext uri="{FF2B5EF4-FFF2-40B4-BE49-F238E27FC236}">
                <a16:creationId xmlns:a16="http://schemas.microsoft.com/office/drawing/2014/main" id="{8276F330-8CDE-197B-D3DA-05529D2BFFC6}"/>
              </a:ext>
            </a:extLst>
          </p:cNvPr>
          <p:cNvPicPr>
            <a:picLocks noChangeAspect="1"/>
          </p:cNvPicPr>
          <p:nvPr/>
        </p:nvPicPr>
        <p:blipFill>
          <a:blip r:embed="rId3"/>
          <a:srcRect t="27072" b="26742"/>
          <a:stretch>
            <a:fillRect/>
          </a:stretch>
        </p:blipFill>
        <p:spPr>
          <a:xfrm>
            <a:off x="3291053" y="3539825"/>
            <a:ext cx="1027831" cy="237350"/>
          </a:xfrm>
          <a:prstGeom prst="rect">
            <a:avLst/>
          </a:prstGeom>
          <a:noFill/>
          <a:ln cap="flat">
            <a:noFill/>
          </a:ln>
        </p:spPr>
      </p:pic>
      <p:pic>
        <p:nvPicPr>
          <p:cNvPr id="10" name="Picture 2">
            <a:extLst>
              <a:ext uri="{FF2B5EF4-FFF2-40B4-BE49-F238E27FC236}">
                <a16:creationId xmlns:a16="http://schemas.microsoft.com/office/drawing/2014/main" id="{B871BD51-74B0-DFBF-D81D-FE4ED8A5B1E6}"/>
              </a:ext>
            </a:extLst>
          </p:cNvPr>
          <p:cNvPicPr>
            <a:picLocks noChangeAspect="1"/>
          </p:cNvPicPr>
          <p:nvPr/>
        </p:nvPicPr>
        <p:blipFill>
          <a:blip r:embed="rId4"/>
          <a:srcRect/>
          <a:stretch>
            <a:fillRect/>
          </a:stretch>
        </p:blipFill>
        <p:spPr>
          <a:xfrm>
            <a:off x="1967624" y="3534494"/>
            <a:ext cx="789931" cy="228334"/>
          </a:xfrm>
          <a:prstGeom prst="rect">
            <a:avLst/>
          </a:prstGeom>
          <a:noFill/>
          <a:ln cap="flat">
            <a:noFill/>
          </a:ln>
        </p:spPr>
      </p:pic>
      <p:pic>
        <p:nvPicPr>
          <p:cNvPr id="11" name="Picture 2">
            <a:extLst>
              <a:ext uri="{FF2B5EF4-FFF2-40B4-BE49-F238E27FC236}">
                <a16:creationId xmlns:a16="http://schemas.microsoft.com/office/drawing/2014/main" id="{41746968-92FA-D5A1-6824-671CAF05FFA5}"/>
              </a:ext>
            </a:extLst>
          </p:cNvPr>
          <p:cNvPicPr>
            <a:picLocks noChangeAspect="1"/>
          </p:cNvPicPr>
          <p:nvPr/>
        </p:nvPicPr>
        <p:blipFill>
          <a:blip r:embed="rId5"/>
          <a:srcRect/>
          <a:stretch>
            <a:fillRect/>
          </a:stretch>
        </p:blipFill>
        <p:spPr>
          <a:xfrm>
            <a:off x="3291053" y="4039636"/>
            <a:ext cx="1980151" cy="187964"/>
          </a:xfrm>
          <a:prstGeom prst="rect">
            <a:avLst/>
          </a:prstGeom>
          <a:noFill/>
          <a:ln cap="flat">
            <a:noFill/>
          </a:ln>
        </p:spPr>
      </p:pic>
      <p:pic>
        <p:nvPicPr>
          <p:cNvPr id="12" name="Picture 2" descr="Title Resources Guaranty Company">
            <a:extLst>
              <a:ext uri="{FF2B5EF4-FFF2-40B4-BE49-F238E27FC236}">
                <a16:creationId xmlns:a16="http://schemas.microsoft.com/office/drawing/2014/main" id="{8E181108-3C6C-8042-5820-1E0825E28C36}"/>
              </a:ext>
            </a:extLst>
          </p:cNvPr>
          <p:cNvPicPr>
            <a:picLocks noChangeAspect="1"/>
          </p:cNvPicPr>
          <p:nvPr/>
        </p:nvPicPr>
        <p:blipFill>
          <a:blip r:embed="rId6"/>
          <a:srcRect/>
          <a:stretch>
            <a:fillRect/>
          </a:stretch>
        </p:blipFill>
        <p:spPr>
          <a:xfrm>
            <a:off x="4497010" y="4421736"/>
            <a:ext cx="1050846" cy="347270"/>
          </a:xfrm>
          <a:prstGeom prst="rect">
            <a:avLst/>
          </a:prstGeom>
          <a:noFill/>
          <a:ln cap="flat">
            <a:noFill/>
          </a:ln>
        </p:spPr>
      </p:pic>
      <p:pic>
        <p:nvPicPr>
          <p:cNvPr id="13" name="Picture 6" descr="Wood Group logo | Dwglogo">
            <a:extLst>
              <a:ext uri="{FF2B5EF4-FFF2-40B4-BE49-F238E27FC236}">
                <a16:creationId xmlns:a16="http://schemas.microsoft.com/office/drawing/2014/main" id="{A3972F6C-3D15-518D-4186-877C83FB6255}"/>
              </a:ext>
            </a:extLst>
          </p:cNvPr>
          <p:cNvPicPr>
            <a:picLocks noChangeAspect="1"/>
          </p:cNvPicPr>
          <p:nvPr/>
        </p:nvPicPr>
        <p:blipFill>
          <a:blip r:embed="rId7"/>
          <a:srcRect l="9274" t="28672" r="9274" b="28672"/>
          <a:stretch>
            <a:fillRect/>
          </a:stretch>
        </p:blipFill>
        <p:spPr>
          <a:xfrm>
            <a:off x="6780833" y="4919023"/>
            <a:ext cx="739612" cy="218020"/>
          </a:xfrm>
          <a:prstGeom prst="rect">
            <a:avLst/>
          </a:prstGeom>
          <a:noFill/>
          <a:ln cap="flat">
            <a:noFill/>
          </a:ln>
        </p:spPr>
      </p:pic>
      <p:pic>
        <p:nvPicPr>
          <p:cNvPr id="14" name="Picture 2" descr="Abu Dhabi National Oil Company (ADNOC) logo in transparent PNG and  vectorized SVG formats">
            <a:extLst>
              <a:ext uri="{FF2B5EF4-FFF2-40B4-BE49-F238E27FC236}">
                <a16:creationId xmlns:a16="http://schemas.microsoft.com/office/drawing/2014/main" id="{FE3C7A55-8A95-65B8-FFF2-BD8C9BA8768D}"/>
              </a:ext>
            </a:extLst>
          </p:cNvPr>
          <p:cNvPicPr>
            <a:picLocks noChangeAspect="1"/>
          </p:cNvPicPr>
          <p:nvPr/>
        </p:nvPicPr>
        <p:blipFill>
          <a:blip r:embed="rId8"/>
          <a:srcRect/>
          <a:stretch>
            <a:fillRect/>
          </a:stretch>
        </p:blipFill>
        <p:spPr>
          <a:xfrm>
            <a:off x="3418612" y="4942176"/>
            <a:ext cx="599160" cy="266264"/>
          </a:xfrm>
          <a:prstGeom prst="rect">
            <a:avLst/>
          </a:prstGeom>
          <a:noFill/>
          <a:ln cap="flat">
            <a:noFill/>
          </a:ln>
        </p:spPr>
      </p:pic>
      <p:pic>
        <p:nvPicPr>
          <p:cNvPr id="15" name="Picture 4" descr="Royal Dutch Shell Logo Скачать бесплатно PNG | PNG Play">
            <a:extLst>
              <a:ext uri="{FF2B5EF4-FFF2-40B4-BE49-F238E27FC236}">
                <a16:creationId xmlns:a16="http://schemas.microsoft.com/office/drawing/2014/main" id="{6620240F-8DCC-A831-2F74-16A29FAB868B}"/>
              </a:ext>
            </a:extLst>
          </p:cNvPr>
          <p:cNvPicPr>
            <a:picLocks noChangeAspect="1"/>
          </p:cNvPicPr>
          <p:nvPr/>
        </p:nvPicPr>
        <p:blipFill>
          <a:blip r:embed="rId9"/>
          <a:srcRect/>
          <a:stretch>
            <a:fillRect/>
          </a:stretch>
        </p:blipFill>
        <p:spPr>
          <a:xfrm>
            <a:off x="1957044" y="4964359"/>
            <a:ext cx="603641" cy="226698"/>
          </a:xfrm>
          <a:prstGeom prst="rect">
            <a:avLst/>
          </a:prstGeom>
          <a:noFill/>
          <a:ln cap="flat">
            <a:noFill/>
          </a:ln>
        </p:spPr>
      </p:pic>
      <p:pic>
        <p:nvPicPr>
          <p:cNvPr id="16" name="Picture 6" descr="Citypoint transparent and secure">
            <a:extLst>
              <a:ext uri="{FF2B5EF4-FFF2-40B4-BE49-F238E27FC236}">
                <a16:creationId xmlns:a16="http://schemas.microsoft.com/office/drawing/2014/main" id="{5DDBAF48-6C8D-1E15-20CF-D52BD3C44E7E}"/>
              </a:ext>
            </a:extLst>
          </p:cNvPr>
          <p:cNvPicPr>
            <a:picLocks noChangeAspect="1"/>
          </p:cNvPicPr>
          <p:nvPr/>
        </p:nvPicPr>
        <p:blipFill>
          <a:blip r:embed="rId10"/>
          <a:srcRect/>
          <a:stretch>
            <a:fillRect/>
          </a:stretch>
        </p:blipFill>
        <p:spPr>
          <a:xfrm>
            <a:off x="4865110" y="4900799"/>
            <a:ext cx="1047225" cy="339123"/>
          </a:xfrm>
          <a:prstGeom prst="rect">
            <a:avLst/>
          </a:prstGeom>
          <a:noFill/>
          <a:ln cap="flat">
            <a:noFill/>
          </a:ln>
        </p:spPr>
      </p:pic>
      <p:pic>
        <p:nvPicPr>
          <p:cNvPr id="17" name="Picture 4" descr="⏩ скачать 3D модели бесплатно, также платная версия ⭐ | GreatCatalog">
            <a:extLst>
              <a:ext uri="{FF2B5EF4-FFF2-40B4-BE49-F238E27FC236}">
                <a16:creationId xmlns:a16="http://schemas.microsoft.com/office/drawing/2014/main" id="{8268644F-4552-9B74-25D8-369015D2B51F}"/>
              </a:ext>
            </a:extLst>
          </p:cNvPr>
          <p:cNvPicPr>
            <a:picLocks noChangeAspect="1"/>
          </p:cNvPicPr>
          <p:nvPr/>
        </p:nvPicPr>
        <p:blipFill>
          <a:blip r:embed="rId11"/>
          <a:srcRect t="31096" b="31096"/>
          <a:stretch>
            <a:fillRect/>
          </a:stretch>
        </p:blipFill>
        <p:spPr>
          <a:xfrm>
            <a:off x="1957044" y="5398068"/>
            <a:ext cx="593198" cy="224265"/>
          </a:xfrm>
          <a:prstGeom prst="rect">
            <a:avLst/>
          </a:prstGeom>
          <a:noFill/>
          <a:ln cap="flat">
            <a:noFill/>
          </a:ln>
        </p:spPr>
      </p:pic>
      <p:pic>
        <p:nvPicPr>
          <p:cNvPr id="18" name="Picture 6" descr="Marsh McLennan">
            <a:extLst>
              <a:ext uri="{FF2B5EF4-FFF2-40B4-BE49-F238E27FC236}">
                <a16:creationId xmlns:a16="http://schemas.microsoft.com/office/drawing/2014/main" id="{ECA0DCED-3B18-8585-91AA-87CAA8988C70}"/>
              </a:ext>
            </a:extLst>
          </p:cNvPr>
          <p:cNvPicPr>
            <a:picLocks noChangeAspect="1"/>
          </p:cNvPicPr>
          <p:nvPr/>
        </p:nvPicPr>
        <p:blipFill>
          <a:blip r:embed="rId12"/>
          <a:srcRect/>
          <a:stretch>
            <a:fillRect/>
          </a:stretch>
        </p:blipFill>
        <p:spPr>
          <a:xfrm>
            <a:off x="1957044" y="4532607"/>
            <a:ext cx="1588001" cy="174513"/>
          </a:xfrm>
          <a:prstGeom prst="rect">
            <a:avLst/>
          </a:prstGeom>
          <a:noFill/>
          <a:ln cap="flat">
            <a:noFill/>
          </a:ln>
        </p:spPr>
      </p:pic>
      <p:pic>
        <p:nvPicPr>
          <p:cNvPr id="19" name="Picture 8" descr="UBS Logo and symbol, meaning, history, PNG, brand">
            <a:extLst>
              <a:ext uri="{FF2B5EF4-FFF2-40B4-BE49-F238E27FC236}">
                <a16:creationId xmlns:a16="http://schemas.microsoft.com/office/drawing/2014/main" id="{7F2F8FC7-6FF0-6CCC-90DB-DCFA2A183625}"/>
              </a:ext>
            </a:extLst>
          </p:cNvPr>
          <p:cNvPicPr>
            <a:picLocks noChangeAspect="1"/>
          </p:cNvPicPr>
          <p:nvPr/>
        </p:nvPicPr>
        <p:blipFill>
          <a:blip r:embed="rId13"/>
          <a:srcRect/>
          <a:stretch>
            <a:fillRect/>
          </a:stretch>
        </p:blipFill>
        <p:spPr>
          <a:xfrm>
            <a:off x="1988691" y="3937516"/>
            <a:ext cx="646800" cy="388080"/>
          </a:xfrm>
          <a:prstGeom prst="rect">
            <a:avLst/>
          </a:prstGeom>
          <a:noFill/>
          <a:ln cap="flat">
            <a:noFill/>
          </a:ln>
        </p:spPr>
      </p:pic>
      <p:pic>
        <p:nvPicPr>
          <p:cNvPr id="20" name="Picture 20">
            <a:extLst>
              <a:ext uri="{FF2B5EF4-FFF2-40B4-BE49-F238E27FC236}">
                <a16:creationId xmlns:a16="http://schemas.microsoft.com/office/drawing/2014/main" id="{65B15F32-A61F-2327-41FF-DF92CA65FEF0}"/>
              </a:ext>
            </a:extLst>
          </p:cNvPr>
          <p:cNvPicPr>
            <a:picLocks noChangeAspect="1"/>
          </p:cNvPicPr>
          <p:nvPr/>
        </p:nvPicPr>
        <p:blipFill>
          <a:blip r:embed="rId14"/>
          <a:srcRect/>
          <a:stretch>
            <a:fillRect/>
          </a:stretch>
        </p:blipFill>
        <p:spPr>
          <a:xfrm>
            <a:off x="6499811" y="4503529"/>
            <a:ext cx="949650" cy="232659"/>
          </a:xfrm>
          <a:prstGeom prst="rect">
            <a:avLst/>
          </a:prstGeom>
          <a:noFill/>
          <a:ln cap="flat">
            <a:noFill/>
          </a:ln>
        </p:spPr>
      </p:pic>
      <p:pic>
        <p:nvPicPr>
          <p:cNvPr id="21" name="Picture 4">
            <a:extLst>
              <a:ext uri="{FF2B5EF4-FFF2-40B4-BE49-F238E27FC236}">
                <a16:creationId xmlns:a16="http://schemas.microsoft.com/office/drawing/2014/main" id="{9457DBA1-A5F1-ABCB-10B0-A57D98A3AA89}"/>
              </a:ext>
            </a:extLst>
          </p:cNvPr>
          <p:cNvPicPr>
            <a:picLocks noChangeAspect="1"/>
          </p:cNvPicPr>
          <p:nvPr/>
        </p:nvPicPr>
        <p:blipFill>
          <a:blip r:embed="rId15"/>
          <a:srcRect/>
          <a:stretch>
            <a:fillRect/>
          </a:stretch>
        </p:blipFill>
        <p:spPr>
          <a:xfrm>
            <a:off x="3399839" y="5342976"/>
            <a:ext cx="1451171" cy="334450"/>
          </a:xfrm>
          <a:prstGeom prst="rect">
            <a:avLst/>
          </a:prstGeom>
          <a:noFill/>
          <a:ln cap="flat">
            <a:noFill/>
          </a:ln>
        </p:spPr>
      </p:pic>
      <p:pic>
        <p:nvPicPr>
          <p:cNvPr id="22" name="Picture 2" descr="Honda Indy Toronto - Ticket Offer - GO">
            <a:extLst>
              <a:ext uri="{FF2B5EF4-FFF2-40B4-BE49-F238E27FC236}">
                <a16:creationId xmlns:a16="http://schemas.microsoft.com/office/drawing/2014/main" id="{47936423-4AC9-E571-D3E5-6175987DC7E5}"/>
              </a:ext>
            </a:extLst>
          </p:cNvPr>
          <p:cNvPicPr>
            <a:picLocks noChangeAspect="1"/>
          </p:cNvPicPr>
          <p:nvPr/>
        </p:nvPicPr>
        <p:blipFill>
          <a:blip r:embed="rId16"/>
          <a:srcRect/>
          <a:stretch>
            <a:fillRect/>
          </a:stretch>
        </p:blipFill>
        <p:spPr>
          <a:xfrm>
            <a:off x="1874913" y="5734092"/>
            <a:ext cx="1420300" cy="394527"/>
          </a:xfrm>
          <a:prstGeom prst="rect">
            <a:avLst/>
          </a:prstGeom>
          <a:noFill/>
          <a:ln cap="flat">
            <a:noFill/>
          </a:ln>
        </p:spPr>
      </p:pic>
      <p:pic>
        <p:nvPicPr>
          <p:cNvPr id="23" name="Grafik 10">
            <a:extLst>
              <a:ext uri="{FF2B5EF4-FFF2-40B4-BE49-F238E27FC236}">
                <a16:creationId xmlns:a16="http://schemas.microsoft.com/office/drawing/2014/main" id="{C9BA6C26-BBE3-D95B-F7D4-BA4D7E930E4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279830" y="5843445"/>
            <a:ext cx="1224793" cy="175820"/>
          </a:xfrm>
          <a:prstGeom prst="rect">
            <a:avLst/>
          </a:prstGeom>
          <a:noFill/>
          <a:ln cap="flat">
            <a:noFill/>
          </a:ln>
        </p:spPr>
      </p:pic>
      <p:pic>
        <p:nvPicPr>
          <p:cNvPr id="24" name="Picture 2" descr="BCD Travel | Remote Europe">
            <a:extLst>
              <a:ext uri="{FF2B5EF4-FFF2-40B4-BE49-F238E27FC236}">
                <a16:creationId xmlns:a16="http://schemas.microsoft.com/office/drawing/2014/main" id="{905610B3-2033-8829-E416-554792A82DEA}"/>
              </a:ext>
            </a:extLst>
          </p:cNvPr>
          <p:cNvPicPr>
            <a:picLocks noChangeAspect="1"/>
          </p:cNvPicPr>
          <p:nvPr/>
        </p:nvPicPr>
        <p:blipFill>
          <a:blip r:embed="rId19"/>
          <a:srcRect/>
          <a:stretch>
            <a:fillRect/>
          </a:stretch>
        </p:blipFill>
        <p:spPr>
          <a:xfrm>
            <a:off x="6383398" y="5813490"/>
            <a:ext cx="1013219" cy="210028"/>
          </a:xfrm>
          <a:prstGeom prst="rect">
            <a:avLst/>
          </a:prstGeom>
          <a:noFill/>
          <a:ln cap="flat">
            <a:noFill/>
          </a:ln>
        </p:spPr>
      </p:pic>
      <p:pic>
        <p:nvPicPr>
          <p:cNvPr id="25" name="Picture 8" descr="EG Stada Group - YouTube">
            <a:extLst>
              <a:ext uri="{FF2B5EF4-FFF2-40B4-BE49-F238E27FC236}">
                <a16:creationId xmlns:a16="http://schemas.microsoft.com/office/drawing/2014/main" id="{973AA7F2-992B-6587-A352-3A583165C401}"/>
              </a:ext>
            </a:extLst>
          </p:cNvPr>
          <p:cNvPicPr>
            <a:picLocks noChangeAspect="1"/>
          </p:cNvPicPr>
          <p:nvPr/>
        </p:nvPicPr>
        <p:blipFill>
          <a:blip r:embed="rId20"/>
          <a:srcRect/>
          <a:stretch>
            <a:fillRect/>
          </a:stretch>
        </p:blipFill>
        <p:spPr>
          <a:xfrm>
            <a:off x="4851010" y="3382905"/>
            <a:ext cx="427207" cy="427207"/>
          </a:xfrm>
          <a:prstGeom prst="rect">
            <a:avLst/>
          </a:prstGeom>
          <a:noFill/>
          <a:ln cap="flat">
            <a:noFill/>
          </a:ln>
        </p:spPr>
      </p:pic>
      <p:sp>
        <p:nvSpPr>
          <p:cNvPr id="26" name="TextBox 4">
            <a:extLst>
              <a:ext uri="{FF2B5EF4-FFF2-40B4-BE49-F238E27FC236}">
                <a16:creationId xmlns:a16="http://schemas.microsoft.com/office/drawing/2014/main" id="{06732D08-7B20-A424-E35E-390559D12126}"/>
              </a:ext>
            </a:extLst>
          </p:cNvPr>
          <p:cNvSpPr txBox="1"/>
          <p:nvPr/>
        </p:nvSpPr>
        <p:spPr>
          <a:xfrm>
            <a:off x="477655" y="2115080"/>
            <a:ext cx="816239" cy="423193"/>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300"/>
              </a:spcAft>
              <a:buNone/>
              <a:tabLst/>
              <a:defRPr sz="1800" b="0" i="0" u="none" strike="noStrike" kern="0" cap="none" spc="0" baseline="0">
                <a:solidFill>
                  <a:srgbClr val="000000"/>
                </a:solidFill>
                <a:uFillTx/>
              </a:defRPr>
            </a:pPr>
            <a:r>
              <a:rPr lang="en-US" sz="2500" b="0" i="0" u="none" strike="noStrike" kern="1200" cap="none" spc="0" baseline="0">
                <a:solidFill>
                  <a:srgbClr val="000000"/>
                </a:solidFill>
                <a:uFillTx/>
                <a:latin typeface="Calibri Light" pitchFamily="34"/>
                <a:cs typeface="Calibri Light" pitchFamily="34"/>
              </a:rPr>
              <a:t>14</a:t>
            </a:r>
          </a:p>
        </p:txBody>
      </p:sp>
      <p:sp>
        <p:nvSpPr>
          <p:cNvPr id="27" name="TextBox 6">
            <a:extLst>
              <a:ext uri="{FF2B5EF4-FFF2-40B4-BE49-F238E27FC236}">
                <a16:creationId xmlns:a16="http://schemas.microsoft.com/office/drawing/2014/main" id="{E9EB14C2-DC28-246B-C747-7FBE42BFBBF3}"/>
              </a:ext>
            </a:extLst>
          </p:cNvPr>
          <p:cNvSpPr txBox="1"/>
          <p:nvPr/>
        </p:nvSpPr>
        <p:spPr>
          <a:xfrm>
            <a:off x="477655" y="2499567"/>
            <a:ext cx="1341123" cy="15388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300"/>
              </a:spcAft>
              <a:buNone/>
              <a:tabLst/>
              <a:defRPr sz="1800" b="0" i="0" u="none" strike="noStrike" kern="0" cap="none" spc="0" baseline="0">
                <a:solidFill>
                  <a:srgbClr val="000000"/>
                </a:solidFill>
                <a:uFillTx/>
              </a:defRPr>
            </a:pPr>
            <a:r>
              <a:rPr lang="en-US" sz="1000" b="1" i="0" u="none" strike="noStrike" kern="1200" cap="none" spc="133" baseline="0">
                <a:solidFill>
                  <a:srgbClr val="000000"/>
                </a:solidFill>
                <a:uFillTx/>
                <a:latin typeface="Calibri"/>
                <a:cs typeface="Arial Black"/>
              </a:rPr>
              <a:t>YEARS ON MARKET</a:t>
            </a:r>
          </a:p>
        </p:txBody>
      </p:sp>
      <p:sp>
        <p:nvSpPr>
          <p:cNvPr id="28" name="TextBox 15">
            <a:extLst>
              <a:ext uri="{FF2B5EF4-FFF2-40B4-BE49-F238E27FC236}">
                <a16:creationId xmlns:a16="http://schemas.microsoft.com/office/drawing/2014/main" id="{FF08C9D3-1D4F-78F8-A4EE-0F93F2686DF2}"/>
              </a:ext>
            </a:extLst>
          </p:cNvPr>
          <p:cNvSpPr txBox="1"/>
          <p:nvPr/>
        </p:nvSpPr>
        <p:spPr>
          <a:xfrm>
            <a:off x="2373133" y="2115080"/>
            <a:ext cx="816239" cy="423193"/>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300"/>
              </a:spcAft>
              <a:buNone/>
              <a:tabLst/>
              <a:defRPr sz="1800" b="0" i="0" u="none" strike="noStrike" kern="0" cap="none" spc="0" baseline="0">
                <a:solidFill>
                  <a:srgbClr val="000000"/>
                </a:solidFill>
                <a:uFillTx/>
              </a:defRPr>
            </a:pPr>
            <a:r>
              <a:rPr lang="en-US" sz="2500" b="0" i="0" u="none" strike="noStrike" kern="1200" cap="none" spc="0" baseline="0">
                <a:solidFill>
                  <a:srgbClr val="000000"/>
                </a:solidFill>
                <a:uFillTx/>
                <a:latin typeface="Calibri Light" pitchFamily="34"/>
                <a:cs typeface="Calibri Light" pitchFamily="34"/>
              </a:rPr>
              <a:t>150+</a:t>
            </a:r>
          </a:p>
        </p:txBody>
      </p:sp>
      <p:sp>
        <p:nvSpPr>
          <p:cNvPr id="29" name="TextBox 18">
            <a:extLst>
              <a:ext uri="{FF2B5EF4-FFF2-40B4-BE49-F238E27FC236}">
                <a16:creationId xmlns:a16="http://schemas.microsoft.com/office/drawing/2014/main" id="{40CAA7D1-0285-794F-FE23-FC6ABAE3C2F8}"/>
              </a:ext>
            </a:extLst>
          </p:cNvPr>
          <p:cNvSpPr txBox="1"/>
          <p:nvPr/>
        </p:nvSpPr>
        <p:spPr>
          <a:xfrm>
            <a:off x="2373133" y="2499567"/>
            <a:ext cx="1341123" cy="30777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300"/>
              </a:spcAft>
              <a:buNone/>
              <a:tabLst/>
              <a:defRPr sz="1800" b="0" i="0" u="none" strike="noStrike" kern="0" cap="none" spc="0" baseline="0">
                <a:solidFill>
                  <a:srgbClr val="000000"/>
                </a:solidFill>
                <a:uFillTx/>
              </a:defRPr>
            </a:pPr>
            <a:r>
              <a:rPr lang="en-US" sz="1000" b="1" i="0" u="none" strike="noStrike" kern="1200" cap="none" spc="133" baseline="0">
                <a:solidFill>
                  <a:srgbClr val="000000"/>
                </a:solidFill>
                <a:uFillTx/>
                <a:latin typeface="Calibri"/>
                <a:cs typeface="Arial Black"/>
              </a:rPr>
              <a:t>CONSULTANTS &amp; ENGINEERS</a:t>
            </a:r>
          </a:p>
        </p:txBody>
      </p:sp>
      <p:sp>
        <p:nvSpPr>
          <p:cNvPr id="30" name="TextBox 22">
            <a:extLst>
              <a:ext uri="{FF2B5EF4-FFF2-40B4-BE49-F238E27FC236}">
                <a16:creationId xmlns:a16="http://schemas.microsoft.com/office/drawing/2014/main" id="{6E3C736E-B33F-F222-619D-D8E90D866C0C}"/>
              </a:ext>
            </a:extLst>
          </p:cNvPr>
          <p:cNvSpPr txBox="1"/>
          <p:nvPr/>
        </p:nvSpPr>
        <p:spPr>
          <a:xfrm>
            <a:off x="4083664" y="2115080"/>
            <a:ext cx="816239" cy="423193"/>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300"/>
              </a:spcAft>
              <a:buNone/>
              <a:tabLst/>
              <a:defRPr sz="1800" b="0" i="0" u="none" strike="noStrike" kern="0" cap="none" spc="0" baseline="0">
                <a:solidFill>
                  <a:srgbClr val="000000"/>
                </a:solidFill>
                <a:uFillTx/>
              </a:defRPr>
            </a:pPr>
            <a:r>
              <a:rPr lang="en-US" sz="2500" b="0" i="0" u="none" strike="noStrike" kern="1200" cap="none" spc="0" baseline="0">
                <a:solidFill>
                  <a:srgbClr val="000000"/>
                </a:solidFill>
                <a:uFillTx/>
                <a:latin typeface="Calibri Light" pitchFamily="34"/>
                <a:cs typeface="Calibri Light" pitchFamily="34"/>
              </a:rPr>
              <a:t>150+</a:t>
            </a:r>
          </a:p>
        </p:txBody>
      </p:sp>
      <p:sp>
        <p:nvSpPr>
          <p:cNvPr id="31" name="TextBox 28">
            <a:extLst>
              <a:ext uri="{FF2B5EF4-FFF2-40B4-BE49-F238E27FC236}">
                <a16:creationId xmlns:a16="http://schemas.microsoft.com/office/drawing/2014/main" id="{926542A9-19F0-FFC2-989A-0F7F50B47E3F}"/>
              </a:ext>
            </a:extLst>
          </p:cNvPr>
          <p:cNvSpPr txBox="1"/>
          <p:nvPr/>
        </p:nvSpPr>
        <p:spPr>
          <a:xfrm>
            <a:off x="4083664" y="2499567"/>
            <a:ext cx="1068229" cy="30777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300"/>
              </a:spcAft>
              <a:buNone/>
              <a:tabLst/>
              <a:defRPr sz="1800" b="0" i="0" u="none" strike="noStrike" kern="0" cap="none" spc="0" baseline="0">
                <a:solidFill>
                  <a:srgbClr val="000000"/>
                </a:solidFill>
                <a:uFillTx/>
              </a:defRPr>
            </a:pPr>
            <a:r>
              <a:rPr lang="en-US" sz="1000" b="1" i="0" u="none" strike="noStrike" kern="1200" cap="none" spc="133" baseline="0">
                <a:solidFill>
                  <a:srgbClr val="000000"/>
                </a:solidFill>
                <a:uFillTx/>
                <a:latin typeface="Calibri"/>
                <a:cs typeface="Arial Black"/>
              </a:rPr>
              <a:t>CERTIFIED SPECIALISTS</a:t>
            </a:r>
          </a:p>
        </p:txBody>
      </p:sp>
      <p:sp>
        <p:nvSpPr>
          <p:cNvPr id="32" name="TextBox 30">
            <a:extLst>
              <a:ext uri="{FF2B5EF4-FFF2-40B4-BE49-F238E27FC236}">
                <a16:creationId xmlns:a16="http://schemas.microsoft.com/office/drawing/2014/main" id="{319A20D9-6A39-0E2B-4809-6E89D2639DF2}"/>
              </a:ext>
            </a:extLst>
          </p:cNvPr>
          <p:cNvSpPr txBox="1"/>
          <p:nvPr/>
        </p:nvSpPr>
        <p:spPr>
          <a:xfrm>
            <a:off x="455554" y="1690323"/>
            <a:ext cx="1912174" cy="318924"/>
          </a:xfrm>
          <a:prstGeom prst="rect">
            <a:avLst/>
          </a:prstGeom>
          <a:solidFill>
            <a:srgbClr val="FFFFFF"/>
          </a:solidFill>
          <a:ln cap="flat">
            <a:noFill/>
          </a:ln>
        </p:spPr>
        <p:txBody>
          <a:bodyPr vert="horz" wrap="square" lIns="0" tIns="0" rIns="0" bIns="71999" anchor="t" anchorCtr="0" compatLnSpc="1">
            <a:spAutoFit/>
          </a:bodyPr>
          <a:lstStyle/>
          <a:p>
            <a:pPr marL="0" marR="0" lvl="0" indent="0" algn="l" defTabSz="914354"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Calibri"/>
                <a:cs typeface="Trebuchet MS"/>
              </a:rPr>
              <a:t>Key Facts</a:t>
            </a:r>
          </a:p>
        </p:txBody>
      </p:sp>
      <p:cxnSp>
        <p:nvCxnSpPr>
          <p:cNvPr id="33" name="Straight Connector 31">
            <a:extLst>
              <a:ext uri="{FF2B5EF4-FFF2-40B4-BE49-F238E27FC236}">
                <a16:creationId xmlns:a16="http://schemas.microsoft.com/office/drawing/2014/main" id="{13C5A7C7-7482-E058-BFCD-4F8C176949EF}"/>
              </a:ext>
            </a:extLst>
          </p:cNvPr>
          <p:cNvCxnSpPr/>
          <p:nvPr/>
        </p:nvCxnSpPr>
        <p:spPr>
          <a:xfrm>
            <a:off x="455554" y="2018391"/>
            <a:ext cx="467999" cy="0"/>
          </a:xfrm>
          <a:prstGeom prst="straightConnector1">
            <a:avLst/>
          </a:prstGeom>
          <a:noFill/>
          <a:ln w="12701" cap="flat">
            <a:solidFill>
              <a:srgbClr val="000000"/>
            </a:solidFill>
            <a:prstDash val="solid"/>
            <a:miter/>
          </a:ln>
        </p:spPr>
      </p:cxnSp>
      <p:sp>
        <p:nvSpPr>
          <p:cNvPr id="34" name="TextBox 33">
            <a:extLst>
              <a:ext uri="{FF2B5EF4-FFF2-40B4-BE49-F238E27FC236}">
                <a16:creationId xmlns:a16="http://schemas.microsoft.com/office/drawing/2014/main" id="{54CF0974-25BA-AE65-09C2-A8FE729C2D81}"/>
              </a:ext>
            </a:extLst>
          </p:cNvPr>
          <p:cNvSpPr txBox="1"/>
          <p:nvPr/>
        </p:nvSpPr>
        <p:spPr>
          <a:xfrm>
            <a:off x="5976280" y="2115080"/>
            <a:ext cx="816239" cy="423193"/>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300"/>
              </a:spcAft>
              <a:buNone/>
              <a:tabLst/>
              <a:defRPr sz="1800" b="0" i="0" u="none" strike="noStrike" kern="0" cap="none" spc="0" baseline="0">
                <a:solidFill>
                  <a:srgbClr val="000000"/>
                </a:solidFill>
                <a:uFillTx/>
              </a:defRPr>
            </a:pPr>
            <a:r>
              <a:rPr lang="en-US" sz="2500" b="0" i="0" u="none" strike="noStrike" kern="1200" cap="none" spc="0" baseline="0">
                <a:solidFill>
                  <a:srgbClr val="000000"/>
                </a:solidFill>
                <a:uFillTx/>
                <a:latin typeface="Calibri Light" pitchFamily="34"/>
                <a:cs typeface="Calibri Light" pitchFamily="34"/>
              </a:rPr>
              <a:t>100+ </a:t>
            </a:r>
          </a:p>
        </p:txBody>
      </p:sp>
      <p:sp>
        <p:nvSpPr>
          <p:cNvPr id="35" name="TextBox 34">
            <a:extLst>
              <a:ext uri="{FF2B5EF4-FFF2-40B4-BE49-F238E27FC236}">
                <a16:creationId xmlns:a16="http://schemas.microsoft.com/office/drawing/2014/main" id="{E03DE544-B949-DABC-D0EA-26912A76BACB}"/>
              </a:ext>
            </a:extLst>
          </p:cNvPr>
          <p:cNvSpPr txBox="1"/>
          <p:nvPr/>
        </p:nvSpPr>
        <p:spPr>
          <a:xfrm>
            <a:off x="5976280" y="2499567"/>
            <a:ext cx="1068229" cy="15388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300"/>
              </a:spcAft>
              <a:buNone/>
              <a:tabLst/>
              <a:defRPr sz="1800" b="0" i="0" u="none" strike="noStrike" kern="0" cap="none" spc="0" baseline="0">
                <a:solidFill>
                  <a:srgbClr val="000000"/>
                </a:solidFill>
                <a:uFillTx/>
              </a:defRPr>
            </a:pPr>
            <a:r>
              <a:rPr lang="en-US" sz="1000" b="1" i="0" u="none" strike="noStrike" kern="1200" cap="none" spc="133" baseline="0">
                <a:solidFill>
                  <a:srgbClr val="000000"/>
                </a:solidFill>
                <a:uFillTx/>
                <a:latin typeface="Calibri"/>
                <a:cs typeface="Arial Black"/>
              </a:rPr>
              <a:t>PROJECTS</a:t>
            </a:r>
          </a:p>
        </p:txBody>
      </p:sp>
      <p:pic>
        <p:nvPicPr>
          <p:cNvPr id="36" name="Picture 25" descr="A close-up of a business card&#10;&#10;Description automatically generated">
            <a:extLst>
              <a:ext uri="{FF2B5EF4-FFF2-40B4-BE49-F238E27FC236}">
                <a16:creationId xmlns:a16="http://schemas.microsoft.com/office/drawing/2014/main" id="{6C783ABB-BC19-457B-6221-30FF13A4B3FD}"/>
              </a:ext>
            </a:extLst>
          </p:cNvPr>
          <p:cNvPicPr>
            <a:picLocks noChangeAspect="1"/>
          </p:cNvPicPr>
          <p:nvPr/>
        </p:nvPicPr>
        <p:blipFill>
          <a:blip r:embed="rId21"/>
          <a:stretch>
            <a:fillRect/>
          </a:stretch>
        </p:blipFill>
        <p:spPr>
          <a:xfrm>
            <a:off x="8403921" y="3739484"/>
            <a:ext cx="2401580" cy="2378555"/>
          </a:xfrm>
          <a:prstGeom prst="rect">
            <a:avLst/>
          </a:prstGeom>
          <a:noFill/>
          <a:ln cap="flat">
            <a:noFill/>
          </a:ln>
        </p:spPr>
      </p:pic>
      <p:pic>
        <p:nvPicPr>
          <p:cNvPr id="37" name="Picture 4" descr="Top New Icon Stock Vectors, Illustrations &amp; Clip Art - iStock | Icons, New,  New sign">
            <a:extLst>
              <a:ext uri="{FF2B5EF4-FFF2-40B4-BE49-F238E27FC236}">
                <a16:creationId xmlns:a16="http://schemas.microsoft.com/office/drawing/2014/main" id="{578ABE71-6A16-5664-39D4-A9DC48FF3A56}"/>
              </a:ext>
            </a:extLst>
          </p:cNvPr>
          <p:cNvPicPr>
            <a:picLocks noChangeAspect="1"/>
          </p:cNvPicPr>
          <p:nvPr/>
        </p:nvPicPr>
        <p:blipFill>
          <a:blip r:embed="rId22"/>
          <a:srcRect l="22406" t="50164" r="7097" b="12585"/>
          <a:stretch>
            <a:fillRect/>
          </a:stretch>
        </p:blipFill>
        <p:spPr>
          <a:xfrm>
            <a:off x="12355354" y="6473165"/>
            <a:ext cx="732022" cy="388400"/>
          </a:xfrm>
          <a:prstGeom prst="rect">
            <a:avLst/>
          </a:prstGeom>
          <a:noFill/>
          <a:ln cap="flat">
            <a:noFill/>
          </a:ln>
        </p:spPr>
      </p:pic>
      <p:sp>
        <p:nvSpPr>
          <p:cNvPr id="38" name="Title 2">
            <a:extLst>
              <a:ext uri="{FF2B5EF4-FFF2-40B4-BE49-F238E27FC236}">
                <a16:creationId xmlns:a16="http://schemas.microsoft.com/office/drawing/2014/main" id="{693DC7F7-7C05-2E09-C26B-463FA78993B2}"/>
              </a:ext>
            </a:extLst>
          </p:cNvPr>
          <p:cNvSpPr txBox="1"/>
          <p:nvPr/>
        </p:nvSpPr>
        <p:spPr>
          <a:xfrm>
            <a:off x="8383923" y="457245"/>
            <a:ext cx="3808073" cy="457154"/>
          </a:xfrm>
          <a:prstGeom prst="rect">
            <a:avLst/>
          </a:prstGeom>
          <a:noFill/>
          <a:ln cap="flat">
            <a:noFill/>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a:solidFill>
                  <a:srgbClr val="000000"/>
                </a:solidFill>
                <a:uFillTx/>
                <a:latin typeface="Aptos"/>
                <a:ea typeface="Calibri" pitchFamily="34"/>
                <a:cs typeface="Calibri" pitchFamily="34"/>
              </a:rPr>
              <a:t>Microsoft D365 and</a:t>
            </a:r>
            <a:br>
              <a:rPr lang="uk-UA" sz="2200" b="1" i="0" u="none" strike="noStrike" kern="1200" cap="none" spc="0" baseline="0">
                <a:solidFill>
                  <a:srgbClr val="000000"/>
                </a:solidFill>
                <a:uFillTx/>
                <a:latin typeface="Aptos"/>
                <a:ea typeface="Calibri" pitchFamily="34"/>
                <a:cs typeface="Calibri" pitchFamily="34"/>
              </a:rPr>
            </a:br>
            <a:r>
              <a:rPr lang="en-US" sz="2200" b="1" i="0" u="none" strike="noStrike" kern="1200" cap="none" spc="0" baseline="0">
                <a:solidFill>
                  <a:srgbClr val="000000"/>
                </a:solidFill>
                <a:uFillTx/>
                <a:latin typeface="Aptos"/>
                <a:ea typeface="Calibri" pitchFamily="34"/>
                <a:cs typeface="Calibri" pitchFamily="34"/>
              </a:rPr>
              <a:t>Power Platform Practice</a:t>
            </a:r>
            <a:endParaRPr lang="en-US" sz="2200" b="1" i="0" u="none" strike="noStrike" kern="1200" cap="none" spc="0" baseline="0">
              <a:solidFill>
                <a:srgbClr val="000000"/>
              </a:solidFill>
              <a:uFillTx/>
              <a:latin typeface="Aptos"/>
              <a:ea typeface="Calibri" pitchFamily="34"/>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147478352">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CF517D3-F969-86B1-6915-B8C9638F21C7}"/>
              </a:ext>
            </a:extLst>
          </p:cNvPr>
          <p:cNvSpPr txBox="1">
            <a:spLocks noGrp="1"/>
          </p:cNvSpPr>
          <p:nvPr>
            <p:ph type="title"/>
          </p:nvPr>
        </p:nvSpPr>
        <p:spPr>
          <a:xfrm>
            <a:off x="333627" y="928372"/>
            <a:ext cx="2407916" cy="2033122"/>
          </a:xfrm>
        </p:spPr>
        <p:txBody>
          <a:bodyPr/>
          <a:lstStyle/>
          <a:p>
            <a:pPr lvl="0"/>
            <a:r>
              <a:rPr lang="en-US" sz="2000"/>
              <a:t>EPAM is Named Leader in Low-code Application Development Services Assessment 2024 by Peak Matrix</a:t>
            </a:r>
          </a:p>
        </p:txBody>
      </p:sp>
      <p:pic>
        <p:nvPicPr>
          <p:cNvPr id="3" name="Picture 2">
            <a:extLst>
              <a:ext uri="{FF2B5EF4-FFF2-40B4-BE49-F238E27FC236}">
                <a16:creationId xmlns:a16="http://schemas.microsoft.com/office/drawing/2014/main" id="{6DAFED63-A6FE-97D3-FB8A-D1D3864A1FEA}"/>
              </a:ext>
            </a:extLst>
          </p:cNvPr>
          <p:cNvPicPr>
            <a:picLocks noChangeAspect="1"/>
          </p:cNvPicPr>
          <p:nvPr/>
        </p:nvPicPr>
        <p:blipFill>
          <a:blip r:embed="rId3"/>
          <a:srcRect/>
          <a:stretch>
            <a:fillRect/>
          </a:stretch>
        </p:blipFill>
        <p:spPr>
          <a:xfrm>
            <a:off x="3629985" y="785871"/>
            <a:ext cx="8021619" cy="5286256"/>
          </a:xfrm>
          <a:prstGeom prst="rect">
            <a:avLst/>
          </a:prstGeom>
          <a:noFill/>
          <a:ln cap="flat">
            <a:noFill/>
          </a:ln>
        </p:spPr>
      </p:pic>
      <p:sp>
        <p:nvSpPr>
          <p:cNvPr id="4" name="TextBox 1">
            <a:extLst>
              <a:ext uri="{FF2B5EF4-FFF2-40B4-BE49-F238E27FC236}">
                <a16:creationId xmlns:a16="http://schemas.microsoft.com/office/drawing/2014/main" id="{E0196687-46F7-692A-90D3-4DD990141CD4}"/>
              </a:ext>
            </a:extLst>
          </p:cNvPr>
          <p:cNvSpPr txBox="1"/>
          <p:nvPr/>
        </p:nvSpPr>
        <p:spPr>
          <a:xfrm>
            <a:off x="309295" y="3407273"/>
            <a:ext cx="2462780" cy="181587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FFFFFF"/>
                </a:solidFill>
                <a:uFillTx/>
                <a:latin typeface="Aptos"/>
              </a:rPr>
              <a:t>Everest Group's PEAK Matrix Assessments provide enterprises with essential analysis to help make informed choices regarding global service providers, locations, and products in various market segments.</a:t>
            </a:r>
          </a:p>
        </p:txBody>
      </p:sp>
      <p:sp>
        <p:nvSpPr>
          <p:cNvPr id="5" name="Arrow: Down 8">
            <a:extLst>
              <a:ext uri="{FF2B5EF4-FFF2-40B4-BE49-F238E27FC236}">
                <a16:creationId xmlns:a16="http://schemas.microsoft.com/office/drawing/2014/main" id="{B201CED4-FEAD-A583-E26B-D417006AD741}"/>
              </a:ext>
            </a:extLst>
          </p:cNvPr>
          <p:cNvSpPr/>
          <p:nvPr/>
        </p:nvSpPr>
        <p:spPr>
          <a:xfrm rot="5400013">
            <a:off x="10738567" y="2281858"/>
            <a:ext cx="271622" cy="453661"/>
          </a:xfrm>
          <a:custGeom>
            <a:avLst>
              <a:gd name="f0" fmla="val 15134"/>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0 f13 1"/>
              <a:gd name="f24" fmla="*/ 0 f12 1"/>
              <a:gd name="f25" fmla="*/ f16 1 f4"/>
              <a:gd name="f26" fmla="*/ 21600 f12 1"/>
              <a:gd name="f27" fmla="*/ f17 1 f4"/>
              <a:gd name="f28" fmla="+- 21600 0 f19"/>
              <a:gd name="f29" fmla="*/ f18 f12 1"/>
              <a:gd name="f30" fmla="*/ f20 f12 1"/>
              <a:gd name="f31" fmla="*/ f19 f13 1"/>
              <a:gd name="f32" fmla="+- f25 0 f3"/>
              <a:gd name="f33" fmla="+- f27 0 f3"/>
              <a:gd name="f34" fmla="*/ f28 f18 1"/>
              <a:gd name="f35" fmla="*/ f34 1 10800"/>
              <a:gd name="f36" fmla="+- f19 f35 0"/>
              <a:gd name="f37" fmla="*/ f36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23" r="f30" b="f37"/>
            <a:pathLst>
              <a:path w="21600" h="21600">
                <a:moveTo>
                  <a:pt x="f18" y="f7"/>
                </a:moveTo>
                <a:lnTo>
                  <a:pt x="f18" y="f19"/>
                </a:lnTo>
                <a:lnTo>
                  <a:pt x="f7" y="f19"/>
                </a:lnTo>
                <a:lnTo>
                  <a:pt x="f9" y="f8"/>
                </a:lnTo>
                <a:lnTo>
                  <a:pt x="f8" y="f19"/>
                </a:lnTo>
                <a:lnTo>
                  <a:pt x="f20" y="f19"/>
                </a:lnTo>
                <a:lnTo>
                  <a:pt x="f20" y="f7"/>
                </a:lnTo>
                <a:close/>
              </a:path>
            </a:pathLst>
          </a:custGeom>
          <a:solidFill>
            <a:srgbClr val="50164A"/>
          </a:solidFill>
          <a:ln cap="flat">
            <a:noFill/>
            <a:prstDash val="solid"/>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FFFFFF"/>
              </a:solidFill>
              <a:uFillTx/>
              <a:latin typeface="Calibri Light" pitchFamily="34"/>
              <a:ea typeface="Human Sans ExtraLight"/>
              <a:cs typeface="Human Sans Extra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2147478346">
    <p:spTree>
      <p:nvGrpSpPr>
        <p:cNvPr id="1" name=""/>
        <p:cNvGrpSpPr/>
        <p:nvPr/>
      </p:nvGrpSpPr>
      <p:grpSpPr>
        <a:xfrm>
          <a:off x="0" y="0"/>
          <a:ext cx="0" cy="0"/>
          <a:chOff x="0" y="0"/>
          <a:chExt cx="0" cy="0"/>
        </a:xfrm>
      </p:grpSpPr>
      <p:sp>
        <p:nvSpPr>
          <p:cNvPr id="2" name="TextBox 37">
            <a:extLst>
              <a:ext uri="{FF2B5EF4-FFF2-40B4-BE49-F238E27FC236}">
                <a16:creationId xmlns:a16="http://schemas.microsoft.com/office/drawing/2014/main" id="{444B0B19-3B66-8FB2-7F1B-306F154E6D66}"/>
              </a:ext>
            </a:extLst>
          </p:cNvPr>
          <p:cNvSpPr txBox="1"/>
          <p:nvPr/>
        </p:nvSpPr>
        <p:spPr>
          <a:xfrm>
            <a:off x="5005727" y="3095481"/>
            <a:ext cx="1991124" cy="156965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200" b="0" i="0" u="none" strike="noStrike" kern="1200" cap="none" spc="0" baseline="0">
                <a:solidFill>
                  <a:srgbClr val="222222"/>
                </a:solidFill>
                <a:uFillTx/>
                <a:latin typeface="Calibri"/>
              </a:rPr>
              <a:t>Facilitate smoother transitions when rolling out new software or technologies within the company by providing employees with instant access to interactive guides and troubleshooting support</a:t>
            </a:r>
          </a:p>
        </p:txBody>
      </p:sp>
      <p:sp>
        <p:nvSpPr>
          <p:cNvPr id="3" name="Title 14">
            <a:extLst>
              <a:ext uri="{FF2B5EF4-FFF2-40B4-BE49-F238E27FC236}">
                <a16:creationId xmlns:a16="http://schemas.microsoft.com/office/drawing/2014/main" id="{10EEFE8B-6CBF-82D7-BCC4-326226BABDCC}"/>
              </a:ext>
            </a:extLst>
          </p:cNvPr>
          <p:cNvSpPr txBox="1">
            <a:spLocks noGrp="1"/>
          </p:cNvSpPr>
          <p:nvPr>
            <p:ph type="title"/>
          </p:nvPr>
        </p:nvSpPr>
        <p:spPr>
          <a:xfrm>
            <a:off x="457200" y="790837"/>
            <a:ext cx="11528855" cy="457200"/>
          </a:xfrm>
        </p:spPr>
        <p:txBody>
          <a:bodyPr>
            <a:noAutofit/>
          </a:bodyPr>
          <a:lstStyle/>
          <a:p>
            <a:pPr lvl="0"/>
            <a:r>
              <a:rPr lang="en-US" sz="2800"/>
              <a:t>We’re </a:t>
            </a:r>
            <a:r>
              <a:rPr lang="en-GB" sz="2800">
                <a:latin typeface="__Inter_36bd41"/>
              </a:rPr>
              <a:t>Empowering Your Business with Copilot Studio AI-Powered Solutions</a:t>
            </a:r>
            <a:endParaRPr lang="en-US" sz="2800"/>
          </a:p>
        </p:txBody>
      </p:sp>
      <p:sp>
        <p:nvSpPr>
          <p:cNvPr id="4" name="Rectangle 15">
            <a:extLst>
              <a:ext uri="{FF2B5EF4-FFF2-40B4-BE49-F238E27FC236}">
                <a16:creationId xmlns:a16="http://schemas.microsoft.com/office/drawing/2014/main" id="{22A7611A-AC9B-71F4-58EB-41BA5B41A452}"/>
              </a:ext>
            </a:extLst>
          </p:cNvPr>
          <p:cNvSpPr/>
          <p:nvPr/>
        </p:nvSpPr>
        <p:spPr>
          <a:xfrm>
            <a:off x="2637019" y="1904347"/>
            <a:ext cx="1991115" cy="3073618"/>
          </a:xfrm>
          <a:prstGeom prst="rect">
            <a:avLst/>
          </a:prstGeom>
          <a:noFill/>
          <a:ln w="9528" cap="flat">
            <a:solidFill>
              <a:srgbClr val="A02B93"/>
            </a:solidFill>
            <a:prstDash val="solid"/>
            <a:miter/>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FFFFFF"/>
              </a:solidFill>
              <a:uFillTx/>
              <a:latin typeface="Calibri Light" pitchFamily="34"/>
              <a:ea typeface="Human Sans ExtraLight"/>
              <a:cs typeface="Human Sans ExtraLight"/>
            </a:endParaRPr>
          </a:p>
        </p:txBody>
      </p:sp>
      <p:sp>
        <p:nvSpPr>
          <p:cNvPr id="5" name="Rectangle 18">
            <a:extLst>
              <a:ext uri="{FF2B5EF4-FFF2-40B4-BE49-F238E27FC236}">
                <a16:creationId xmlns:a16="http://schemas.microsoft.com/office/drawing/2014/main" id="{D2051EFE-17D4-28D4-CF89-9BDCF39BCF85}"/>
              </a:ext>
            </a:extLst>
          </p:cNvPr>
          <p:cNvSpPr/>
          <p:nvPr/>
        </p:nvSpPr>
        <p:spPr>
          <a:xfrm>
            <a:off x="7251685" y="1904347"/>
            <a:ext cx="1991115" cy="3073618"/>
          </a:xfrm>
          <a:prstGeom prst="rect">
            <a:avLst/>
          </a:prstGeom>
          <a:noFill/>
          <a:ln w="9528" cap="flat">
            <a:solidFill>
              <a:srgbClr val="A02B93"/>
            </a:solidFill>
            <a:prstDash val="solid"/>
            <a:miter/>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FFFFFF"/>
              </a:solidFill>
              <a:uFillTx/>
              <a:latin typeface="Calibri Light" pitchFamily="34"/>
              <a:ea typeface="Human Sans ExtraLight"/>
              <a:cs typeface="Human Sans ExtraLight"/>
            </a:endParaRPr>
          </a:p>
        </p:txBody>
      </p:sp>
      <p:sp>
        <p:nvSpPr>
          <p:cNvPr id="6" name="Rectangle 19">
            <a:extLst>
              <a:ext uri="{FF2B5EF4-FFF2-40B4-BE49-F238E27FC236}">
                <a16:creationId xmlns:a16="http://schemas.microsoft.com/office/drawing/2014/main" id="{6E65E36D-E577-EED1-7C3C-E0F99728540B}"/>
              </a:ext>
            </a:extLst>
          </p:cNvPr>
          <p:cNvSpPr/>
          <p:nvPr/>
        </p:nvSpPr>
        <p:spPr>
          <a:xfrm>
            <a:off x="4944352" y="1904347"/>
            <a:ext cx="1991115" cy="3073618"/>
          </a:xfrm>
          <a:prstGeom prst="rect">
            <a:avLst/>
          </a:prstGeom>
          <a:noFill/>
          <a:ln w="9528" cap="flat">
            <a:solidFill>
              <a:srgbClr val="A02B93"/>
            </a:solidFill>
            <a:prstDash val="solid"/>
            <a:miter/>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FFFFFF"/>
              </a:solidFill>
              <a:uFillTx/>
              <a:latin typeface="Calibri Light" pitchFamily="34"/>
              <a:ea typeface="Human Sans ExtraLight"/>
              <a:cs typeface="Human Sans ExtraLight"/>
            </a:endParaRPr>
          </a:p>
        </p:txBody>
      </p:sp>
      <p:sp>
        <p:nvSpPr>
          <p:cNvPr id="7" name="Rectangle 21">
            <a:extLst>
              <a:ext uri="{FF2B5EF4-FFF2-40B4-BE49-F238E27FC236}">
                <a16:creationId xmlns:a16="http://schemas.microsoft.com/office/drawing/2014/main" id="{B73CEA0C-C6A5-99C0-8338-552C6BBC9390}"/>
              </a:ext>
            </a:extLst>
          </p:cNvPr>
          <p:cNvSpPr/>
          <p:nvPr/>
        </p:nvSpPr>
        <p:spPr>
          <a:xfrm>
            <a:off x="3280446" y="2250484"/>
            <a:ext cx="1346097" cy="430883"/>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400" b="1" i="0" u="none" strike="noStrike" kern="1200" cap="none" spc="0" baseline="0">
                <a:solidFill>
                  <a:srgbClr val="418DFF"/>
                </a:solidFill>
                <a:uFillTx/>
                <a:latin typeface="Calibri"/>
              </a:rPr>
              <a:t>EMPLOYEE ONBOARDING</a:t>
            </a:r>
          </a:p>
        </p:txBody>
      </p:sp>
      <p:sp>
        <p:nvSpPr>
          <p:cNvPr id="8" name="Rectangle 25">
            <a:extLst>
              <a:ext uri="{FF2B5EF4-FFF2-40B4-BE49-F238E27FC236}">
                <a16:creationId xmlns:a16="http://schemas.microsoft.com/office/drawing/2014/main" id="{D999BBC0-1947-4854-3025-41BC21F553BE}"/>
              </a:ext>
            </a:extLst>
          </p:cNvPr>
          <p:cNvSpPr/>
          <p:nvPr/>
        </p:nvSpPr>
        <p:spPr>
          <a:xfrm>
            <a:off x="8015292" y="2214301"/>
            <a:ext cx="1181295" cy="646334"/>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GB" sz="1400" b="1" i="0" u="none" strike="noStrike" kern="1200" cap="none" spc="0" baseline="0">
                <a:solidFill>
                  <a:srgbClr val="418DFF"/>
                </a:solidFill>
                <a:uFillTx/>
                <a:latin typeface="Calibri"/>
              </a:rPr>
              <a:t>CUSTOMER SUPPORT AND SERVICE</a:t>
            </a:r>
            <a:endParaRPr lang="en-US" sz="1400" b="1" i="0" u="none" strike="noStrike" kern="1200" cap="none" spc="0" baseline="0">
              <a:solidFill>
                <a:srgbClr val="418DFF"/>
              </a:solidFill>
              <a:uFillTx/>
              <a:latin typeface="Calibri"/>
            </a:endParaRPr>
          </a:p>
        </p:txBody>
      </p:sp>
      <p:sp>
        <p:nvSpPr>
          <p:cNvPr id="9" name="TextBox 13">
            <a:extLst>
              <a:ext uri="{FF2B5EF4-FFF2-40B4-BE49-F238E27FC236}">
                <a16:creationId xmlns:a16="http://schemas.microsoft.com/office/drawing/2014/main" id="{409324F0-64E4-7623-DBA3-3244A58DA6B1}"/>
              </a:ext>
            </a:extLst>
          </p:cNvPr>
          <p:cNvSpPr txBox="1"/>
          <p:nvPr/>
        </p:nvSpPr>
        <p:spPr>
          <a:xfrm>
            <a:off x="5662787" y="2241048"/>
            <a:ext cx="1333112" cy="64633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GB" sz="1400" b="1" i="0" u="none" strike="noStrike" kern="1200" cap="none" spc="0" baseline="0">
                <a:solidFill>
                  <a:srgbClr val="418DFF"/>
                </a:solidFill>
                <a:uFillTx/>
                <a:latin typeface="Calibri"/>
              </a:rPr>
              <a:t>SOFTWARE AND TECHNOLOGY ADOPTION</a:t>
            </a:r>
          </a:p>
        </p:txBody>
      </p:sp>
      <p:sp>
        <p:nvSpPr>
          <p:cNvPr id="10" name="TextBox 29">
            <a:extLst>
              <a:ext uri="{FF2B5EF4-FFF2-40B4-BE49-F238E27FC236}">
                <a16:creationId xmlns:a16="http://schemas.microsoft.com/office/drawing/2014/main" id="{FA38DE8D-0AC9-FB97-179D-EF4E6D9D7398}"/>
              </a:ext>
            </a:extLst>
          </p:cNvPr>
          <p:cNvSpPr txBox="1"/>
          <p:nvPr/>
        </p:nvSpPr>
        <p:spPr>
          <a:xfrm>
            <a:off x="2699336" y="3109682"/>
            <a:ext cx="1928158" cy="13849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200" b="0" i="0" u="none" strike="noStrike" kern="1200" cap="none" spc="0" baseline="0">
                <a:solidFill>
                  <a:srgbClr val="222222"/>
                </a:solidFill>
                <a:uFillTx/>
                <a:latin typeface="Calibri"/>
              </a:rPr>
              <a:t>Streamline the onboarding process for new hires across various departments by providing interactive, step-by-step guidance tailored to their specific role and department</a:t>
            </a:r>
          </a:p>
        </p:txBody>
      </p:sp>
      <p:sp>
        <p:nvSpPr>
          <p:cNvPr id="11" name="TextBox 35">
            <a:extLst>
              <a:ext uri="{FF2B5EF4-FFF2-40B4-BE49-F238E27FC236}">
                <a16:creationId xmlns:a16="http://schemas.microsoft.com/office/drawing/2014/main" id="{7114185C-E6B9-90C7-6BD9-4E31DEDCA0E8}"/>
              </a:ext>
            </a:extLst>
          </p:cNvPr>
          <p:cNvSpPr txBox="1"/>
          <p:nvPr/>
        </p:nvSpPr>
        <p:spPr>
          <a:xfrm>
            <a:off x="7251676" y="3095481"/>
            <a:ext cx="1991115" cy="156965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200" b="0" i="0" u="none" strike="noStrike" kern="1200" cap="none" spc="0" baseline="0">
                <a:solidFill>
                  <a:srgbClr val="222222"/>
                </a:solidFill>
                <a:uFillTx/>
                <a:latin typeface="Calibri"/>
              </a:rPr>
              <a:t>Enhance customer service by integrating the guide into customer support systems to provide real-time, step-by-step assistance to customers, reducing wait times and improving customer satisfaction</a:t>
            </a:r>
          </a:p>
        </p:txBody>
      </p:sp>
      <p:pic>
        <p:nvPicPr>
          <p:cNvPr id="12" name="Graphic 38">
            <a:extLst>
              <a:ext uri="{FF2B5EF4-FFF2-40B4-BE49-F238E27FC236}">
                <a16:creationId xmlns:a16="http://schemas.microsoft.com/office/drawing/2014/main" id="{8570D6BA-28FD-0DF8-F8E2-25D34DEA47B8}"/>
              </a:ext>
            </a:extLst>
          </p:cNvPr>
          <p:cNvPicPr>
            <a:picLocks noChangeAspect="1"/>
          </p:cNvPicPr>
          <p:nvPr/>
        </p:nvPicPr>
        <p:blipFill>
          <a:blip r:embed="rId3">
            <a:extLst>
              <a:ext uri="{96DAC541-7B7A-43D3-8B79-37D633B846F1}">
                <asvg:svgBlip xmlns:asvg="http://schemas.microsoft.com/office/drawing/2016/SVG/main" r:embed="rId4"/>
              </a:ext>
            </a:extLst>
          </a:blip>
          <a:srcRect l="83" r="83"/>
          <a:stretch>
            <a:fillRect/>
          </a:stretch>
        </p:blipFill>
        <p:spPr>
          <a:xfrm>
            <a:off x="2643539" y="2164201"/>
            <a:ext cx="606055" cy="607070"/>
          </a:xfrm>
          <a:prstGeom prst="rect">
            <a:avLst/>
          </a:prstGeom>
          <a:noFill/>
          <a:ln cap="flat">
            <a:noFill/>
          </a:ln>
        </p:spPr>
      </p:pic>
      <p:pic>
        <p:nvPicPr>
          <p:cNvPr id="13" name="Graphic 41">
            <a:extLst>
              <a:ext uri="{FF2B5EF4-FFF2-40B4-BE49-F238E27FC236}">
                <a16:creationId xmlns:a16="http://schemas.microsoft.com/office/drawing/2014/main" id="{625C5B0E-104B-F419-4E08-D7247425F3AB}"/>
              </a:ext>
            </a:extLst>
          </p:cNvPr>
          <p:cNvPicPr>
            <a:picLocks noChangeAspect="1"/>
          </p:cNvPicPr>
          <p:nvPr/>
        </p:nvPicPr>
        <p:blipFill>
          <a:blip r:embed="rId5">
            <a:extLst>
              <a:ext uri="{96DAC541-7B7A-43D3-8B79-37D633B846F1}">
                <asvg:svgBlip xmlns:asvg="http://schemas.microsoft.com/office/drawing/2016/SVG/main" r:embed="rId6"/>
              </a:ext>
            </a:extLst>
          </a:blip>
          <a:srcRect/>
          <a:stretch>
            <a:fillRect/>
          </a:stretch>
        </p:blipFill>
        <p:spPr>
          <a:xfrm>
            <a:off x="7305470" y="2164201"/>
            <a:ext cx="574160" cy="574160"/>
          </a:xfrm>
          <a:prstGeom prst="rect">
            <a:avLst/>
          </a:prstGeom>
          <a:noFill/>
          <a:ln cap="flat">
            <a:noFill/>
          </a:ln>
        </p:spPr>
      </p:pic>
      <p:pic>
        <p:nvPicPr>
          <p:cNvPr id="14" name="Graphic 42">
            <a:extLst>
              <a:ext uri="{FF2B5EF4-FFF2-40B4-BE49-F238E27FC236}">
                <a16:creationId xmlns:a16="http://schemas.microsoft.com/office/drawing/2014/main" id="{0BCE0056-1DDA-D8AF-D28A-64DCB8BCAF19}"/>
              </a:ext>
            </a:extLst>
          </p:cNvPr>
          <p:cNvPicPr>
            <a:picLocks noChangeAspect="1"/>
          </p:cNvPicPr>
          <p:nvPr/>
        </p:nvPicPr>
        <p:blipFill>
          <a:blip r:embed="rId7">
            <a:extLst>
              <a:ext uri="{96DAC541-7B7A-43D3-8B79-37D633B846F1}">
                <asvg:svgBlip xmlns:asvg="http://schemas.microsoft.com/office/drawing/2016/SVG/main" r:embed="rId8"/>
              </a:ext>
            </a:extLst>
          </a:blip>
          <a:srcRect/>
          <a:stretch>
            <a:fillRect/>
          </a:stretch>
        </p:blipFill>
        <p:spPr>
          <a:xfrm>
            <a:off x="4979941" y="2164201"/>
            <a:ext cx="696434" cy="696434"/>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214747835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BF457-DD81-D857-E70A-6BA2A2C447AB}"/>
              </a:ext>
            </a:extLst>
          </p:cNvPr>
          <p:cNvSpPr txBox="1">
            <a:spLocks noGrp="1"/>
          </p:cNvSpPr>
          <p:nvPr>
            <p:ph type="title"/>
          </p:nvPr>
        </p:nvSpPr>
        <p:spPr>
          <a:xfrm>
            <a:off x="457200" y="369728"/>
            <a:ext cx="3606923" cy="1258232"/>
          </a:xfrm>
        </p:spPr>
        <p:txBody>
          <a:bodyPr/>
          <a:lstStyle/>
          <a:p>
            <a:pPr lvl="0"/>
            <a:r>
              <a:rPr lang="en-US" sz="2800"/>
              <a:t>AI-powered User’s Guide</a:t>
            </a:r>
            <a:br>
              <a:rPr lang="uk-UA" sz="2800"/>
            </a:br>
            <a:r>
              <a:rPr lang="en-US" sz="2800"/>
              <a:t>Accelerator</a:t>
            </a:r>
          </a:p>
        </p:txBody>
      </p:sp>
      <p:sp>
        <p:nvSpPr>
          <p:cNvPr id="3" name="Text Placeholder 4">
            <a:extLst>
              <a:ext uri="{FF2B5EF4-FFF2-40B4-BE49-F238E27FC236}">
                <a16:creationId xmlns:a16="http://schemas.microsoft.com/office/drawing/2014/main" id="{BA4FD804-96FB-D260-3384-1017A7E9E972}"/>
              </a:ext>
            </a:extLst>
          </p:cNvPr>
          <p:cNvSpPr txBox="1"/>
          <p:nvPr/>
        </p:nvSpPr>
        <p:spPr>
          <a:xfrm>
            <a:off x="4595756" y="1100343"/>
            <a:ext cx="7303321" cy="2095960"/>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20000"/>
              </a:lnSpc>
              <a:spcBef>
                <a:spcPts val="60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Aptos Display"/>
                <a:cs typeface="Calibri Light"/>
              </a:rPr>
              <a:t>WHAT WE PROPOSE</a:t>
            </a:r>
            <a:endParaRPr lang="uk-UA" sz="1600" b="1" i="0" u="none" strike="noStrike" kern="1200" cap="none" spc="0" baseline="0">
              <a:solidFill>
                <a:srgbClr val="000000"/>
              </a:solidFill>
              <a:uFillTx/>
              <a:latin typeface="Aptos Display"/>
              <a:cs typeface="Calibri Light"/>
            </a:endParaRPr>
          </a:p>
          <a:p>
            <a:pPr marL="0" marR="0" lvl="0" indent="0" algn="just"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ptos"/>
              </a:rPr>
              <a:t>AI-powered User’s Guide accelerator</a:t>
            </a:r>
            <a:r>
              <a:rPr lang="uk-UA" sz="1400" b="0" i="0" u="none" strike="noStrike" kern="1200" cap="none" spc="0" baseline="0">
                <a:solidFill>
                  <a:srgbClr val="000000"/>
                </a:solidFill>
                <a:uFillTx/>
                <a:latin typeface="Aptos"/>
              </a:rPr>
              <a:t> </a:t>
            </a:r>
            <a:r>
              <a:rPr lang="en-US" sz="1400" b="0" i="0" u="none" strike="noStrike" kern="1200" cap="none" spc="0" baseline="0">
                <a:solidFill>
                  <a:srgbClr val="000000"/>
                </a:solidFill>
                <a:uFillTx/>
                <a:latin typeface="Aptos"/>
              </a:rPr>
              <a:t>based on the MS Copilot Studio, integrated as a</a:t>
            </a:r>
            <a:r>
              <a:rPr lang="uk-UA" sz="1400" b="0" i="0" u="none" strike="noStrike" kern="1200" cap="none" spc="0" baseline="0">
                <a:solidFill>
                  <a:srgbClr val="000000"/>
                </a:solidFill>
                <a:uFillTx/>
                <a:latin typeface="Aptos"/>
              </a:rPr>
              <a:t> </a:t>
            </a:r>
            <a:r>
              <a:rPr lang="en-US" sz="1400" b="0" i="0" u="none" strike="noStrike" kern="1200" cap="none" spc="0" baseline="0">
                <a:solidFill>
                  <a:srgbClr val="000000"/>
                </a:solidFill>
                <a:uFillTx/>
                <a:latin typeface="Aptos"/>
              </a:rPr>
              <a:t>Bot in the Microsoft Teams application, can advance the onboarding process on any topic. A manager provides instructions in natural language, they are processed by the LLM from various knowledge bases, resulting in an interactive guide stored in the repository. During the interaction with the end-user, the accelerator constructs and executes the procedure based on a predefined interactive guide, addressing any user questions that arise. This solution aims to reduce onboarding time and enhance overall satisfaction, offering a more efficient experience for end-users within their familiar workspace toolset.</a:t>
            </a:r>
          </a:p>
        </p:txBody>
      </p:sp>
      <p:sp>
        <p:nvSpPr>
          <p:cNvPr id="4" name="TextBox 4">
            <a:extLst>
              <a:ext uri="{FF2B5EF4-FFF2-40B4-BE49-F238E27FC236}">
                <a16:creationId xmlns:a16="http://schemas.microsoft.com/office/drawing/2014/main" id="{417D30D2-0039-F666-2717-28EA87D3ECFE}"/>
              </a:ext>
            </a:extLst>
          </p:cNvPr>
          <p:cNvSpPr txBox="1"/>
          <p:nvPr/>
        </p:nvSpPr>
        <p:spPr>
          <a:xfrm>
            <a:off x="361946" y="1805373"/>
            <a:ext cx="3703667" cy="261917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20000"/>
              </a:lnSpc>
              <a:spcBef>
                <a:spcPts val="60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Aptos Display"/>
                <a:cs typeface="Calibri Light"/>
              </a:rPr>
              <a:t>PROBLEM STATEMENT</a:t>
            </a:r>
          </a:p>
          <a:p>
            <a:pPr marL="0" marR="0" lvl="0"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FFFFFF"/>
                </a:solidFill>
                <a:uFillTx/>
                <a:latin typeface="Aptos"/>
              </a:rPr>
              <a:t>The onboarding process frequently strains resources and reduces productivity in many organizations. Integrating newcomers often causes a productivity dip due to the time and resources required. Besides the organization faces the challenge of balancing the integration of new members with maintaining productivity. Also, post-release introductions of new functionalities can be overlooked, leading to poor feature adoption and client dissatisfaction.</a:t>
            </a:r>
          </a:p>
        </p:txBody>
      </p:sp>
      <p:grpSp>
        <p:nvGrpSpPr>
          <p:cNvPr id="5" name="Group 2">
            <a:extLst>
              <a:ext uri="{FF2B5EF4-FFF2-40B4-BE49-F238E27FC236}">
                <a16:creationId xmlns:a16="http://schemas.microsoft.com/office/drawing/2014/main" id="{7B3AA440-6093-CC30-FE5C-BAE0C450797B}"/>
              </a:ext>
            </a:extLst>
          </p:cNvPr>
          <p:cNvGrpSpPr/>
          <p:nvPr/>
        </p:nvGrpSpPr>
        <p:grpSpPr>
          <a:xfrm>
            <a:off x="4629195" y="3629491"/>
            <a:ext cx="6884207" cy="2695989"/>
            <a:chOff x="4629195" y="3629491"/>
            <a:chExt cx="6884207" cy="2695989"/>
          </a:xfrm>
        </p:grpSpPr>
        <p:sp>
          <p:nvSpPr>
            <p:cNvPr id="6" name="Rectangle 54">
              <a:extLst>
                <a:ext uri="{FF2B5EF4-FFF2-40B4-BE49-F238E27FC236}">
                  <a16:creationId xmlns:a16="http://schemas.microsoft.com/office/drawing/2014/main" id="{AF2C11F3-EFCC-6588-09AB-0FF213AC531D}"/>
                </a:ext>
              </a:extLst>
            </p:cNvPr>
            <p:cNvSpPr/>
            <p:nvPr/>
          </p:nvSpPr>
          <p:spPr>
            <a:xfrm>
              <a:off x="10324911" y="5801831"/>
              <a:ext cx="1188427" cy="523649"/>
            </a:xfrm>
            <a:prstGeom prst="rect">
              <a:avLst/>
            </a:prstGeom>
            <a:solidFill>
              <a:srgbClr val="FFFFFF"/>
            </a:solidFill>
            <a:ln w="9528" cap="flat">
              <a:solidFill>
                <a:srgbClr val="D9D9D9"/>
              </a:solidFill>
              <a:prstDash val="solid"/>
              <a:miter/>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Aptos"/>
                <a:ea typeface="Human Sans ExtraLight"/>
                <a:cs typeface="Human Sans ExtraLight"/>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000000"/>
                  </a:solidFill>
                  <a:uFillTx/>
                  <a:latin typeface="Aptos"/>
                  <a:ea typeface="Human Sans ExtraLight"/>
                  <a:cs typeface="Human Sans ExtraLight"/>
                </a:rPr>
                <a:t>Knowledge source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Aptos"/>
                <a:ea typeface="Human Sans ExtraLight"/>
                <a:cs typeface="Human Sans ExtraLight"/>
              </a:endParaRPr>
            </a:p>
          </p:txBody>
        </p:sp>
        <p:sp>
          <p:nvSpPr>
            <p:cNvPr id="7" name="Rectangle 6">
              <a:extLst>
                <a:ext uri="{FF2B5EF4-FFF2-40B4-BE49-F238E27FC236}">
                  <a16:creationId xmlns:a16="http://schemas.microsoft.com/office/drawing/2014/main" id="{22169D8E-9935-AB77-062E-DA2CDE4E6AE7}"/>
                </a:ext>
              </a:extLst>
            </p:cNvPr>
            <p:cNvSpPr/>
            <p:nvPr/>
          </p:nvSpPr>
          <p:spPr>
            <a:xfrm>
              <a:off x="10439713" y="5724957"/>
              <a:ext cx="909727" cy="122054"/>
            </a:xfrm>
            <a:prstGeom prst="rect">
              <a:avLst/>
            </a:prstGeom>
            <a:solidFill>
              <a:srgbClr val="FFFFFF"/>
            </a:solidFill>
            <a:ln cap="flat">
              <a:noFill/>
              <a:prstDash val="solid"/>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FFFFFF"/>
                </a:solidFill>
                <a:uFillTx/>
                <a:latin typeface="Calibri Light" pitchFamily="34"/>
                <a:ea typeface="Human Sans ExtraLight"/>
                <a:cs typeface="Human Sans ExtraLight"/>
              </a:endParaRPr>
            </a:p>
          </p:txBody>
        </p:sp>
        <p:pic>
          <p:nvPicPr>
            <p:cNvPr id="8" name="Graphic 15">
              <a:extLst>
                <a:ext uri="{FF2B5EF4-FFF2-40B4-BE49-F238E27FC236}">
                  <a16:creationId xmlns:a16="http://schemas.microsoft.com/office/drawing/2014/main" id="{A26D2D64-1E46-3E49-26B8-264FE29722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1781" y="4150534"/>
              <a:ext cx="356533" cy="356524"/>
            </a:xfrm>
            <a:prstGeom prst="rect">
              <a:avLst/>
            </a:prstGeom>
            <a:noFill/>
            <a:ln cap="flat">
              <a:noFill/>
            </a:ln>
          </p:spPr>
        </p:pic>
        <p:sp>
          <p:nvSpPr>
            <p:cNvPr id="9" name="TextBox 16">
              <a:extLst>
                <a:ext uri="{FF2B5EF4-FFF2-40B4-BE49-F238E27FC236}">
                  <a16:creationId xmlns:a16="http://schemas.microsoft.com/office/drawing/2014/main" id="{4D7298C5-6FF1-E702-9272-9A9E83024817}"/>
                </a:ext>
              </a:extLst>
            </p:cNvPr>
            <p:cNvSpPr txBox="1"/>
            <p:nvPr/>
          </p:nvSpPr>
          <p:spPr>
            <a:xfrm>
              <a:off x="4629195" y="4529334"/>
              <a:ext cx="761704" cy="240002"/>
            </a:xfrm>
            <a:prstGeom prst="rect">
              <a:avLst/>
            </a:prstGeom>
            <a:solidFill>
              <a:srgbClr val="FFFFFF"/>
            </a:solid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Aptos"/>
                </a:rPr>
                <a:t>Manager</a:t>
              </a:r>
            </a:p>
          </p:txBody>
        </p:sp>
        <p:sp>
          <p:nvSpPr>
            <p:cNvPr id="10" name="Rectangle 17">
              <a:extLst>
                <a:ext uri="{FF2B5EF4-FFF2-40B4-BE49-F238E27FC236}">
                  <a16:creationId xmlns:a16="http://schemas.microsoft.com/office/drawing/2014/main" id="{AB822601-9994-D427-8CC9-FA3D8345178A}"/>
                </a:ext>
              </a:extLst>
            </p:cNvPr>
            <p:cNvSpPr/>
            <p:nvPr/>
          </p:nvSpPr>
          <p:spPr>
            <a:xfrm>
              <a:off x="6399949" y="3629491"/>
              <a:ext cx="4515252" cy="2022533"/>
            </a:xfrm>
            <a:prstGeom prst="rect">
              <a:avLst/>
            </a:prstGeom>
            <a:solidFill>
              <a:srgbClr val="F2F2F2"/>
            </a:solidFill>
            <a:ln w="9528" cap="flat">
              <a:solidFill>
                <a:srgbClr val="D9D9D9"/>
              </a:solidFill>
              <a:prstDash val="solid"/>
              <a:miter/>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FFFFFF"/>
                </a:solidFill>
                <a:uFillTx/>
                <a:latin typeface="Calibri Light" pitchFamily="34"/>
                <a:ea typeface="Human Sans ExtraLight"/>
                <a:cs typeface="Human Sans ExtraLight"/>
              </a:endParaRPr>
            </a:p>
          </p:txBody>
        </p:sp>
        <p:sp>
          <p:nvSpPr>
            <p:cNvPr id="11" name="TextBox 18">
              <a:extLst>
                <a:ext uri="{FF2B5EF4-FFF2-40B4-BE49-F238E27FC236}">
                  <a16:creationId xmlns:a16="http://schemas.microsoft.com/office/drawing/2014/main" id="{2595028F-F2EF-04C4-A7CB-B698AF654447}"/>
                </a:ext>
              </a:extLst>
            </p:cNvPr>
            <p:cNvSpPr txBox="1"/>
            <p:nvPr/>
          </p:nvSpPr>
          <p:spPr>
            <a:xfrm>
              <a:off x="6593683" y="3780842"/>
              <a:ext cx="1379427" cy="240002"/>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000000"/>
                  </a:solidFill>
                  <a:uFillTx/>
                  <a:latin typeface="Aptos"/>
                </a:rPr>
                <a:t>Power Platform</a:t>
              </a:r>
            </a:p>
          </p:txBody>
        </p:sp>
        <p:cxnSp>
          <p:nvCxnSpPr>
            <p:cNvPr id="12" name="Straight Arrow Connector 19">
              <a:extLst>
                <a:ext uri="{FF2B5EF4-FFF2-40B4-BE49-F238E27FC236}">
                  <a16:creationId xmlns:a16="http://schemas.microsoft.com/office/drawing/2014/main" id="{25477BA2-2128-4E5E-B687-1D634D28341B}"/>
                </a:ext>
              </a:extLst>
            </p:cNvPr>
            <p:cNvCxnSpPr/>
            <p:nvPr/>
          </p:nvCxnSpPr>
          <p:spPr>
            <a:xfrm>
              <a:off x="5368250" y="4378924"/>
              <a:ext cx="387459" cy="0"/>
            </a:xfrm>
            <a:prstGeom prst="straightConnector1">
              <a:avLst/>
            </a:prstGeom>
            <a:noFill/>
            <a:ln w="6345" cap="flat">
              <a:solidFill>
                <a:srgbClr val="000000"/>
              </a:solidFill>
              <a:prstDash val="solid"/>
              <a:miter/>
              <a:tailEnd type="arrow"/>
            </a:ln>
          </p:spPr>
        </p:cxnSp>
        <p:sp>
          <p:nvSpPr>
            <p:cNvPr id="13" name="Rectangle 33">
              <a:extLst>
                <a:ext uri="{FF2B5EF4-FFF2-40B4-BE49-F238E27FC236}">
                  <a16:creationId xmlns:a16="http://schemas.microsoft.com/office/drawing/2014/main" id="{94BE4AE6-6070-5BAC-0EC9-CE4CCE53EED9}"/>
                </a:ext>
              </a:extLst>
            </p:cNvPr>
            <p:cNvSpPr/>
            <p:nvPr/>
          </p:nvSpPr>
          <p:spPr>
            <a:xfrm>
              <a:off x="5805745" y="4117104"/>
              <a:ext cx="1188427" cy="523649"/>
            </a:xfrm>
            <a:prstGeom prst="rect">
              <a:avLst/>
            </a:prstGeom>
            <a:solidFill>
              <a:srgbClr val="FFFFFF"/>
            </a:solidFill>
            <a:ln w="9528" cap="flat">
              <a:solidFill>
                <a:srgbClr val="D9D9D9"/>
              </a:solidFill>
              <a:prstDash val="solid"/>
              <a:miter/>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000000"/>
                  </a:solidFill>
                  <a:uFillTx/>
                  <a:latin typeface="Aptos"/>
                  <a:ea typeface="Human Sans ExtraLight"/>
                  <a:cs typeface="Human Sans ExtraLight"/>
                </a:rPr>
                <a:t>Admin app</a:t>
              </a:r>
            </a:p>
          </p:txBody>
        </p:sp>
        <p:sp>
          <p:nvSpPr>
            <p:cNvPr id="14" name="Rectangle 35">
              <a:extLst>
                <a:ext uri="{FF2B5EF4-FFF2-40B4-BE49-F238E27FC236}">
                  <a16:creationId xmlns:a16="http://schemas.microsoft.com/office/drawing/2014/main" id="{217122BC-E979-5236-5239-1903D712B573}"/>
                </a:ext>
              </a:extLst>
            </p:cNvPr>
            <p:cNvSpPr/>
            <p:nvPr/>
          </p:nvSpPr>
          <p:spPr>
            <a:xfrm>
              <a:off x="5805745" y="4839791"/>
              <a:ext cx="1188427" cy="523649"/>
            </a:xfrm>
            <a:prstGeom prst="rect">
              <a:avLst/>
            </a:prstGeom>
            <a:solidFill>
              <a:srgbClr val="FFFFFF"/>
            </a:solidFill>
            <a:ln w="9528" cap="flat">
              <a:solidFill>
                <a:srgbClr val="D9D9D9"/>
              </a:solidFill>
              <a:prstDash val="solid"/>
              <a:miter/>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000000"/>
                  </a:solidFill>
                  <a:uFillTx/>
                  <a:latin typeface="Aptos"/>
                  <a:ea typeface="Human Sans ExtraLight"/>
                  <a:cs typeface="Human Sans ExtraLight"/>
                </a:rPr>
                <a:t>Channel app</a:t>
              </a:r>
            </a:p>
          </p:txBody>
        </p:sp>
        <p:pic>
          <p:nvPicPr>
            <p:cNvPr id="15" name="Graphic 36">
              <a:extLst>
                <a:ext uri="{FF2B5EF4-FFF2-40B4-BE49-F238E27FC236}">
                  <a16:creationId xmlns:a16="http://schemas.microsoft.com/office/drawing/2014/main" id="{6CABEA17-D8A4-5EB8-4133-396D5374CE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1781" y="4909587"/>
              <a:ext cx="356533" cy="356524"/>
            </a:xfrm>
            <a:prstGeom prst="rect">
              <a:avLst/>
            </a:prstGeom>
            <a:noFill/>
            <a:ln cap="flat">
              <a:noFill/>
            </a:ln>
          </p:spPr>
        </p:pic>
        <p:sp>
          <p:nvSpPr>
            <p:cNvPr id="16" name="TextBox 37">
              <a:extLst>
                <a:ext uri="{FF2B5EF4-FFF2-40B4-BE49-F238E27FC236}">
                  <a16:creationId xmlns:a16="http://schemas.microsoft.com/office/drawing/2014/main" id="{E7571BC9-3744-D399-3856-30BDF3771175}"/>
                </a:ext>
              </a:extLst>
            </p:cNvPr>
            <p:cNvSpPr txBox="1"/>
            <p:nvPr/>
          </p:nvSpPr>
          <p:spPr>
            <a:xfrm>
              <a:off x="4629195" y="5288377"/>
              <a:ext cx="761704" cy="240002"/>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Aptos"/>
                </a:rPr>
                <a:t>User</a:t>
              </a:r>
            </a:p>
          </p:txBody>
        </p:sp>
        <p:cxnSp>
          <p:nvCxnSpPr>
            <p:cNvPr id="17" name="Straight Arrow Connector 38">
              <a:extLst>
                <a:ext uri="{FF2B5EF4-FFF2-40B4-BE49-F238E27FC236}">
                  <a16:creationId xmlns:a16="http://schemas.microsoft.com/office/drawing/2014/main" id="{31BCA7A3-367C-7944-0BED-CB89E0C5CCEF}"/>
                </a:ext>
              </a:extLst>
            </p:cNvPr>
            <p:cNvCxnSpPr/>
            <p:nvPr/>
          </p:nvCxnSpPr>
          <p:spPr>
            <a:xfrm>
              <a:off x="5368250" y="5271744"/>
              <a:ext cx="437495" cy="0"/>
            </a:xfrm>
            <a:prstGeom prst="straightConnector1">
              <a:avLst/>
            </a:prstGeom>
            <a:noFill/>
            <a:ln w="6345" cap="flat">
              <a:solidFill>
                <a:srgbClr val="000000"/>
              </a:solidFill>
              <a:prstDash val="solid"/>
              <a:miter/>
              <a:tailEnd type="arrow"/>
            </a:ln>
          </p:spPr>
        </p:cxnSp>
        <p:cxnSp>
          <p:nvCxnSpPr>
            <p:cNvPr id="18" name="Connector: Elbow 40">
              <a:extLst>
                <a:ext uri="{FF2B5EF4-FFF2-40B4-BE49-F238E27FC236}">
                  <a16:creationId xmlns:a16="http://schemas.microsoft.com/office/drawing/2014/main" id="{7E1541D7-4465-A522-B6D0-83086940181C}"/>
                </a:ext>
              </a:extLst>
            </p:cNvPr>
            <p:cNvCxnSpPr/>
            <p:nvPr/>
          </p:nvCxnSpPr>
          <p:spPr>
            <a:xfrm rot="5399996" flipH="1">
              <a:off x="5282844" y="4571322"/>
              <a:ext cx="725055" cy="329010"/>
            </a:xfrm>
            <a:prstGeom prst="bentConnector3">
              <a:avLst/>
            </a:prstGeom>
            <a:noFill/>
            <a:ln w="6345" cap="flat">
              <a:solidFill>
                <a:srgbClr val="000000"/>
              </a:solidFill>
              <a:prstDash val="solid"/>
              <a:miter/>
              <a:tailEnd type="arrow"/>
            </a:ln>
          </p:spPr>
        </p:cxnSp>
        <p:sp>
          <p:nvSpPr>
            <p:cNvPr id="19" name="Rectangle 44">
              <a:extLst>
                <a:ext uri="{FF2B5EF4-FFF2-40B4-BE49-F238E27FC236}">
                  <a16:creationId xmlns:a16="http://schemas.microsoft.com/office/drawing/2014/main" id="{D2459D0F-E997-C569-34D2-55ECE7D9FC0B}"/>
                </a:ext>
              </a:extLst>
            </p:cNvPr>
            <p:cNvSpPr/>
            <p:nvPr/>
          </p:nvSpPr>
          <p:spPr>
            <a:xfrm>
              <a:off x="8063371" y="4117104"/>
              <a:ext cx="1188427" cy="523649"/>
            </a:xfrm>
            <a:prstGeom prst="rect">
              <a:avLst/>
            </a:prstGeom>
            <a:solidFill>
              <a:srgbClr val="FFFFFF"/>
            </a:solidFill>
            <a:ln w="9528" cap="flat">
              <a:solidFill>
                <a:srgbClr val="D9D9D9"/>
              </a:solidFill>
              <a:prstDash val="solid"/>
              <a:miter/>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000000"/>
                  </a:solidFill>
                  <a:uFillTx/>
                  <a:latin typeface="Aptos"/>
                  <a:ea typeface="Human Sans ExtraLight"/>
                  <a:cs typeface="Human Sans ExtraLight"/>
                </a:rPr>
                <a:t>App data connector</a:t>
              </a:r>
            </a:p>
          </p:txBody>
        </p:sp>
        <p:sp>
          <p:nvSpPr>
            <p:cNvPr id="20" name="Rectangle 45">
              <a:extLst>
                <a:ext uri="{FF2B5EF4-FFF2-40B4-BE49-F238E27FC236}">
                  <a16:creationId xmlns:a16="http://schemas.microsoft.com/office/drawing/2014/main" id="{6F69B95A-D80C-41EF-AC8E-B0F95CB94CF3}"/>
                </a:ext>
              </a:extLst>
            </p:cNvPr>
            <p:cNvSpPr/>
            <p:nvPr/>
          </p:nvSpPr>
          <p:spPr>
            <a:xfrm>
              <a:off x="8063371" y="4826020"/>
              <a:ext cx="1188427" cy="523649"/>
            </a:xfrm>
            <a:prstGeom prst="rect">
              <a:avLst/>
            </a:prstGeom>
            <a:solidFill>
              <a:srgbClr val="FFFFFF"/>
            </a:solidFill>
            <a:ln w="9528" cap="flat">
              <a:solidFill>
                <a:srgbClr val="D9D9D9"/>
              </a:solidFill>
              <a:prstDash val="solid"/>
              <a:miter/>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000000"/>
                  </a:solidFill>
                  <a:uFillTx/>
                  <a:latin typeface="Aptos"/>
                  <a:ea typeface="Human Sans ExtraLight"/>
                  <a:cs typeface="Human Sans ExtraLight"/>
                </a:rPr>
                <a:t>Custom Copilots</a:t>
              </a:r>
            </a:p>
          </p:txBody>
        </p:sp>
        <p:pic>
          <p:nvPicPr>
            <p:cNvPr id="21" name="Picture 4">
              <a:extLst>
                <a:ext uri="{FF2B5EF4-FFF2-40B4-BE49-F238E27FC236}">
                  <a16:creationId xmlns:a16="http://schemas.microsoft.com/office/drawing/2014/main" id="{A5BD1BEA-5A9F-BB07-6906-ABD3B3BE5494}"/>
                </a:ext>
              </a:extLst>
            </p:cNvPr>
            <p:cNvPicPr>
              <a:picLocks noChangeAspect="1"/>
            </p:cNvPicPr>
            <p:nvPr/>
          </p:nvPicPr>
          <p:blipFill>
            <a:blip r:embed="rId5"/>
            <a:srcRect/>
            <a:stretch>
              <a:fillRect/>
            </a:stretch>
          </p:blipFill>
          <p:spPr>
            <a:xfrm>
              <a:off x="7954996" y="4735823"/>
              <a:ext cx="247601" cy="247601"/>
            </a:xfrm>
            <a:prstGeom prst="rect">
              <a:avLst/>
            </a:prstGeom>
            <a:noFill/>
            <a:ln cap="flat">
              <a:noFill/>
            </a:ln>
          </p:spPr>
        </p:pic>
        <p:sp>
          <p:nvSpPr>
            <p:cNvPr id="22" name="Rectangle 47">
              <a:extLst>
                <a:ext uri="{FF2B5EF4-FFF2-40B4-BE49-F238E27FC236}">
                  <a16:creationId xmlns:a16="http://schemas.microsoft.com/office/drawing/2014/main" id="{3E3FD0BE-3EEF-9C1F-7A1F-21144C9BF9A0}"/>
                </a:ext>
              </a:extLst>
            </p:cNvPr>
            <p:cNvSpPr/>
            <p:nvPr/>
          </p:nvSpPr>
          <p:spPr>
            <a:xfrm>
              <a:off x="10324975" y="4111462"/>
              <a:ext cx="1188427" cy="523649"/>
            </a:xfrm>
            <a:prstGeom prst="rect">
              <a:avLst/>
            </a:prstGeom>
            <a:solidFill>
              <a:srgbClr val="FFFFFF"/>
            </a:solidFill>
            <a:ln w="9528" cap="flat">
              <a:solidFill>
                <a:srgbClr val="D9D9D9"/>
              </a:solidFill>
              <a:prstDash val="solid"/>
              <a:miter/>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000000"/>
                  </a:solidFill>
                  <a:uFillTx/>
                  <a:latin typeface="Aptos"/>
                  <a:ea typeface="Human Sans ExtraLight"/>
                  <a:cs typeface="Human Sans ExtraLight"/>
                </a:rPr>
                <a:t>App data repository</a:t>
              </a:r>
            </a:p>
          </p:txBody>
        </p:sp>
        <p:sp>
          <p:nvSpPr>
            <p:cNvPr id="23" name="Rectangle 48">
              <a:extLst>
                <a:ext uri="{FF2B5EF4-FFF2-40B4-BE49-F238E27FC236}">
                  <a16:creationId xmlns:a16="http://schemas.microsoft.com/office/drawing/2014/main" id="{17948FAE-383F-DF75-80BE-E8F0282C2FA0}"/>
                </a:ext>
              </a:extLst>
            </p:cNvPr>
            <p:cNvSpPr/>
            <p:nvPr/>
          </p:nvSpPr>
          <p:spPr>
            <a:xfrm>
              <a:off x="10322323" y="4839791"/>
              <a:ext cx="1188427" cy="523649"/>
            </a:xfrm>
            <a:prstGeom prst="rect">
              <a:avLst/>
            </a:prstGeom>
            <a:solidFill>
              <a:srgbClr val="FFFFFF"/>
            </a:solidFill>
            <a:ln w="9528" cap="flat">
              <a:solidFill>
                <a:srgbClr val="D9D9D9"/>
              </a:solidFill>
              <a:prstDash val="solid"/>
              <a:miter/>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000000"/>
                  </a:solidFill>
                  <a:uFillTx/>
                  <a:latin typeface="Aptos"/>
                </a:rPr>
                <a:t>Knowledge source connector</a:t>
              </a:r>
            </a:p>
          </p:txBody>
        </p:sp>
        <p:cxnSp>
          <p:nvCxnSpPr>
            <p:cNvPr id="24" name="Straight Arrow Connector 49">
              <a:extLst>
                <a:ext uri="{FF2B5EF4-FFF2-40B4-BE49-F238E27FC236}">
                  <a16:creationId xmlns:a16="http://schemas.microsoft.com/office/drawing/2014/main" id="{11C90D11-D7D2-6332-714B-9FF2734C147D}"/>
                </a:ext>
              </a:extLst>
            </p:cNvPr>
            <p:cNvCxnSpPr>
              <a:endCxn id="19" idx="1"/>
            </p:cNvCxnSpPr>
            <p:nvPr/>
          </p:nvCxnSpPr>
          <p:spPr>
            <a:xfrm>
              <a:off x="6994163" y="4374096"/>
              <a:ext cx="1069208" cy="4828"/>
            </a:xfrm>
            <a:prstGeom prst="straightConnector1">
              <a:avLst/>
            </a:prstGeom>
            <a:noFill/>
            <a:ln w="6345" cap="flat">
              <a:solidFill>
                <a:srgbClr val="000000"/>
              </a:solidFill>
              <a:prstDash val="solid"/>
              <a:miter/>
              <a:tailEnd type="arrow"/>
            </a:ln>
          </p:spPr>
        </p:cxnSp>
        <p:cxnSp>
          <p:nvCxnSpPr>
            <p:cNvPr id="25" name="Straight Arrow Connector 51">
              <a:extLst>
                <a:ext uri="{FF2B5EF4-FFF2-40B4-BE49-F238E27FC236}">
                  <a16:creationId xmlns:a16="http://schemas.microsoft.com/office/drawing/2014/main" id="{C2FBDC90-C473-B713-B500-948161B600A5}"/>
                </a:ext>
              </a:extLst>
            </p:cNvPr>
            <p:cNvCxnSpPr/>
            <p:nvPr/>
          </p:nvCxnSpPr>
          <p:spPr>
            <a:xfrm>
              <a:off x="9251789" y="4373803"/>
              <a:ext cx="1069208" cy="4828"/>
            </a:xfrm>
            <a:prstGeom prst="straightConnector1">
              <a:avLst/>
            </a:prstGeom>
            <a:noFill/>
            <a:ln w="6345" cap="flat">
              <a:solidFill>
                <a:srgbClr val="000000"/>
              </a:solidFill>
              <a:prstDash val="solid"/>
              <a:miter/>
              <a:tailEnd type="arrow"/>
            </a:ln>
          </p:spPr>
        </p:cxnSp>
        <p:cxnSp>
          <p:nvCxnSpPr>
            <p:cNvPr id="26" name="Straight Arrow Connector 52">
              <a:extLst>
                <a:ext uri="{FF2B5EF4-FFF2-40B4-BE49-F238E27FC236}">
                  <a16:creationId xmlns:a16="http://schemas.microsoft.com/office/drawing/2014/main" id="{CBA759E4-B624-6655-6156-6D299FCC7FCA}"/>
                </a:ext>
              </a:extLst>
            </p:cNvPr>
            <p:cNvCxnSpPr/>
            <p:nvPr/>
          </p:nvCxnSpPr>
          <p:spPr>
            <a:xfrm>
              <a:off x="9251789" y="5071024"/>
              <a:ext cx="1069208" cy="4828"/>
            </a:xfrm>
            <a:prstGeom prst="straightConnector1">
              <a:avLst/>
            </a:prstGeom>
            <a:noFill/>
            <a:ln w="6345" cap="flat">
              <a:solidFill>
                <a:srgbClr val="000000"/>
              </a:solidFill>
              <a:prstDash val="solid"/>
              <a:miter/>
              <a:tailEnd type="arrow"/>
            </a:ln>
          </p:spPr>
        </p:cxnSp>
        <p:cxnSp>
          <p:nvCxnSpPr>
            <p:cNvPr id="27" name="Straight Arrow Connector 53">
              <a:extLst>
                <a:ext uri="{FF2B5EF4-FFF2-40B4-BE49-F238E27FC236}">
                  <a16:creationId xmlns:a16="http://schemas.microsoft.com/office/drawing/2014/main" id="{D1BCFD67-0CD0-F824-3DE7-102F1DC43FE0}"/>
                </a:ext>
              </a:extLst>
            </p:cNvPr>
            <p:cNvCxnSpPr/>
            <p:nvPr/>
          </p:nvCxnSpPr>
          <p:spPr>
            <a:xfrm>
              <a:off x="6992828" y="5071024"/>
              <a:ext cx="1069208" cy="4828"/>
            </a:xfrm>
            <a:prstGeom prst="straightConnector1">
              <a:avLst/>
            </a:prstGeom>
            <a:noFill/>
            <a:ln w="6345" cap="flat">
              <a:solidFill>
                <a:srgbClr val="000000"/>
              </a:solidFill>
              <a:prstDash val="solid"/>
              <a:miter/>
              <a:headEnd type="arrow"/>
              <a:tailEnd type="arrow"/>
            </a:ln>
          </p:spPr>
        </p:cxnSp>
        <p:cxnSp>
          <p:nvCxnSpPr>
            <p:cNvPr id="28" name="Straight Arrow Connector 55">
              <a:extLst>
                <a:ext uri="{FF2B5EF4-FFF2-40B4-BE49-F238E27FC236}">
                  <a16:creationId xmlns:a16="http://schemas.microsoft.com/office/drawing/2014/main" id="{9B282965-2EBE-6597-C926-A9C00F1F4CC6}"/>
                </a:ext>
              </a:extLst>
            </p:cNvPr>
            <p:cNvCxnSpPr/>
            <p:nvPr/>
          </p:nvCxnSpPr>
          <p:spPr>
            <a:xfrm rot="5400013">
              <a:off x="11194710" y="5583083"/>
              <a:ext cx="437495" cy="0"/>
            </a:xfrm>
            <a:prstGeom prst="straightConnector1">
              <a:avLst/>
            </a:prstGeom>
            <a:noFill/>
            <a:ln w="6345" cap="flat">
              <a:solidFill>
                <a:srgbClr val="000000"/>
              </a:solidFill>
              <a:prstDash val="solid"/>
              <a:miter/>
              <a:tailEnd type="arrow"/>
            </a:ln>
          </p:spPr>
        </p:cxnSp>
        <p:pic>
          <p:nvPicPr>
            <p:cNvPr id="29" name="Picture 2" descr="Download Microsoft Teams Logo in SVG Vector or PNG File Format - Logo.wine">
              <a:extLst>
                <a:ext uri="{FF2B5EF4-FFF2-40B4-BE49-F238E27FC236}">
                  <a16:creationId xmlns:a16="http://schemas.microsoft.com/office/drawing/2014/main" id="{1D3E08B6-9A57-D99A-EB47-58D81F1528BC}"/>
                </a:ext>
              </a:extLst>
            </p:cNvPr>
            <p:cNvPicPr>
              <a:picLocks noChangeAspect="1"/>
            </p:cNvPicPr>
            <p:nvPr/>
          </p:nvPicPr>
          <p:blipFill>
            <a:blip r:embed="rId6"/>
            <a:srcRect l="24747" t="14568" r="24747" b="14568"/>
            <a:stretch>
              <a:fillRect/>
            </a:stretch>
          </p:blipFill>
          <p:spPr>
            <a:xfrm>
              <a:off x="5772214" y="4758839"/>
              <a:ext cx="184928" cy="172977"/>
            </a:xfrm>
            <a:prstGeom prst="rect">
              <a:avLst/>
            </a:prstGeom>
            <a:noFill/>
            <a:ln cap="flat">
              <a:noFill/>
            </a:ln>
          </p:spPr>
        </p:pic>
        <p:pic>
          <p:nvPicPr>
            <p:cNvPr id="30" name="Picture 2" descr="Microsoft Power Pages | Logopedia | Fandom">
              <a:extLst>
                <a:ext uri="{FF2B5EF4-FFF2-40B4-BE49-F238E27FC236}">
                  <a16:creationId xmlns:a16="http://schemas.microsoft.com/office/drawing/2014/main" id="{107ED681-E217-6D3A-84F9-6728EC96F912}"/>
                </a:ext>
              </a:extLst>
            </p:cNvPr>
            <p:cNvPicPr>
              <a:picLocks noChangeAspect="1"/>
            </p:cNvPicPr>
            <p:nvPr/>
          </p:nvPicPr>
          <p:blipFill>
            <a:blip r:embed="rId7"/>
            <a:srcRect/>
            <a:stretch>
              <a:fillRect/>
            </a:stretch>
          </p:blipFill>
          <p:spPr>
            <a:xfrm>
              <a:off x="5767770" y="4042992"/>
              <a:ext cx="172977" cy="172977"/>
            </a:xfrm>
            <a:prstGeom prst="rect">
              <a:avLst/>
            </a:prstGeom>
            <a:noFill/>
            <a:ln cap="flat">
              <a:noFill/>
            </a:ln>
          </p:spPr>
        </p:pic>
        <p:pic>
          <p:nvPicPr>
            <p:cNvPr id="31" name="Picture 10" descr="Model-Driven Apps – Matt Ruma">
              <a:extLst>
                <a:ext uri="{FF2B5EF4-FFF2-40B4-BE49-F238E27FC236}">
                  <a16:creationId xmlns:a16="http://schemas.microsoft.com/office/drawing/2014/main" id="{B9A0C864-D097-813C-5711-489B04C93771}"/>
                </a:ext>
              </a:extLst>
            </p:cNvPr>
            <p:cNvPicPr>
              <a:picLocks noChangeAspect="1"/>
            </p:cNvPicPr>
            <p:nvPr/>
          </p:nvPicPr>
          <p:blipFill>
            <a:blip r:embed="rId8"/>
            <a:srcRect/>
            <a:stretch>
              <a:fillRect/>
            </a:stretch>
          </p:blipFill>
          <p:spPr>
            <a:xfrm>
              <a:off x="5947760" y="4042992"/>
              <a:ext cx="172977" cy="172977"/>
            </a:xfrm>
            <a:prstGeom prst="rect">
              <a:avLst/>
            </a:prstGeom>
            <a:noFill/>
            <a:ln cap="flat">
              <a:noFill/>
            </a:ln>
          </p:spPr>
        </p:pic>
        <p:pic>
          <p:nvPicPr>
            <p:cNvPr id="32" name="Picture 12">
              <a:extLst>
                <a:ext uri="{FF2B5EF4-FFF2-40B4-BE49-F238E27FC236}">
                  <a16:creationId xmlns:a16="http://schemas.microsoft.com/office/drawing/2014/main" id="{0182F9EF-6B59-CC90-E00E-BE0B60F3F2FB}"/>
                </a:ext>
              </a:extLst>
            </p:cNvPr>
            <p:cNvPicPr>
              <a:picLocks noChangeAspect="1"/>
            </p:cNvPicPr>
            <p:nvPr/>
          </p:nvPicPr>
          <p:blipFill>
            <a:blip r:embed="rId9"/>
            <a:srcRect/>
            <a:stretch>
              <a:fillRect/>
            </a:stretch>
          </p:blipFill>
          <p:spPr>
            <a:xfrm>
              <a:off x="8021500" y="4037322"/>
              <a:ext cx="156371" cy="156371"/>
            </a:xfrm>
            <a:prstGeom prst="rect">
              <a:avLst/>
            </a:prstGeom>
            <a:noFill/>
            <a:ln cap="flat">
              <a:noFill/>
            </a:ln>
          </p:spPr>
        </p:pic>
        <p:pic>
          <p:nvPicPr>
            <p:cNvPr id="33" name="Picture 14" descr="Create a Custom Connector for Logic Apps using the Azure portal - Microsoft  Community Hub">
              <a:extLst>
                <a:ext uri="{FF2B5EF4-FFF2-40B4-BE49-F238E27FC236}">
                  <a16:creationId xmlns:a16="http://schemas.microsoft.com/office/drawing/2014/main" id="{C6684A3C-F9FE-E062-BB72-B5BC7031E712}"/>
                </a:ext>
              </a:extLst>
            </p:cNvPr>
            <p:cNvPicPr>
              <a:picLocks noChangeAspect="1"/>
            </p:cNvPicPr>
            <p:nvPr/>
          </p:nvPicPr>
          <p:blipFill>
            <a:blip r:embed="rId10"/>
            <a:srcRect l="74329" b="11110"/>
            <a:stretch>
              <a:fillRect/>
            </a:stretch>
          </p:blipFill>
          <p:spPr>
            <a:xfrm>
              <a:off x="8198574" y="4037322"/>
              <a:ext cx="152037" cy="159498"/>
            </a:xfrm>
            <a:prstGeom prst="rect">
              <a:avLst/>
            </a:prstGeom>
            <a:noFill/>
            <a:ln cap="flat">
              <a:noFill/>
            </a:ln>
          </p:spPr>
        </p:pic>
        <p:pic>
          <p:nvPicPr>
            <p:cNvPr id="34" name="Picture 8" descr="Download Microsoft SharePoint Logo in SVG Vector or PNG File Format - Logo .wine">
              <a:extLst>
                <a:ext uri="{FF2B5EF4-FFF2-40B4-BE49-F238E27FC236}">
                  <a16:creationId xmlns:a16="http://schemas.microsoft.com/office/drawing/2014/main" id="{C497DA5C-2C39-D589-F533-3A6B9277B14D}"/>
                </a:ext>
              </a:extLst>
            </p:cNvPr>
            <p:cNvPicPr>
              <a:picLocks noChangeAspect="1"/>
            </p:cNvPicPr>
            <p:nvPr/>
          </p:nvPicPr>
          <p:blipFill>
            <a:blip r:embed="rId11"/>
            <a:srcRect l="24386" t="13345" r="24386" b="13345"/>
            <a:stretch>
              <a:fillRect/>
            </a:stretch>
          </p:blipFill>
          <p:spPr>
            <a:xfrm>
              <a:off x="10285024" y="4023277"/>
              <a:ext cx="203389" cy="194044"/>
            </a:xfrm>
            <a:prstGeom prst="rect">
              <a:avLst/>
            </a:prstGeom>
            <a:noFill/>
            <a:ln cap="flat">
              <a:noFill/>
            </a:ln>
          </p:spPr>
        </p:pic>
        <p:pic>
          <p:nvPicPr>
            <p:cNvPr id="35" name="Picture 16" descr="Download Excel Logo, Excel, Logo. Royalty-Free Stock Illustration Image -  Pixabay">
              <a:extLst>
                <a:ext uri="{FF2B5EF4-FFF2-40B4-BE49-F238E27FC236}">
                  <a16:creationId xmlns:a16="http://schemas.microsoft.com/office/drawing/2014/main" id="{E6B3D645-9263-1BDA-671E-DE535E8FA1FA}"/>
                </a:ext>
              </a:extLst>
            </p:cNvPr>
            <p:cNvPicPr>
              <a:picLocks noChangeAspect="1"/>
            </p:cNvPicPr>
            <p:nvPr/>
          </p:nvPicPr>
          <p:blipFill>
            <a:blip r:embed="rId12"/>
            <a:srcRect l="23947" t="15331" r="23947" b="15331"/>
            <a:stretch>
              <a:fillRect/>
            </a:stretch>
          </p:blipFill>
          <p:spPr>
            <a:xfrm>
              <a:off x="10498957" y="4041218"/>
              <a:ext cx="174019" cy="154387"/>
            </a:xfrm>
            <a:prstGeom prst="rect">
              <a:avLst/>
            </a:prstGeom>
            <a:noFill/>
            <a:ln cap="flat">
              <a:noFill/>
            </a:ln>
          </p:spPr>
        </p:pic>
        <p:pic>
          <p:nvPicPr>
            <p:cNvPr id="36" name="Picture 18" descr="Power BI Desktop Connecting to Dataverse - Hat Full of Data">
              <a:extLst>
                <a:ext uri="{FF2B5EF4-FFF2-40B4-BE49-F238E27FC236}">
                  <a16:creationId xmlns:a16="http://schemas.microsoft.com/office/drawing/2014/main" id="{B0246BF9-3327-9D01-B3D7-3298F6C1EC83}"/>
                </a:ext>
              </a:extLst>
            </p:cNvPr>
            <p:cNvPicPr>
              <a:picLocks noChangeAspect="1"/>
            </p:cNvPicPr>
            <p:nvPr/>
          </p:nvPicPr>
          <p:blipFill>
            <a:blip r:embed="rId13"/>
            <a:srcRect l="52018" t="8710" b="8710"/>
            <a:stretch>
              <a:fillRect/>
            </a:stretch>
          </p:blipFill>
          <p:spPr>
            <a:xfrm>
              <a:off x="10696687" y="4038749"/>
              <a:ext cx="194803" cy="158355"/>
            </a:xfrm>
            <a:prstGeom prst="rect">
              <a:avLst/>
            </a:prstGeom>
            <a:noFill/>
            <a:ln cap="flat">
              <a:noFill/>
            </a:ln>
          </p:spPr>
        </p:pic>
        <p:pic>
          <p:nvPicPr>
            <p:cNvPr id="37" name="Picture 20" descr="SQL Database (Generic)&quot; Icon - Download for free – Iconduck">
              <a:extLst>
                <a:ext uri="{FF2B5EF4-FFF2-40B4-BE49-F238E27FC236}">
                  <a16:creationId xmlns:a16="http://schemas.microsoft.com/office/drawing/2014/main" id="{3D1B6F6C-023A-2D7B-3ACF-AA2FF406AFAC}"/>
                </a:ext>
              </a:extLst>
            </p:cNvPr>
            <p:cNvPicPr>
              <a:picLocks noChangeAspect="1"/>
            </p:cNvPicPr>
            <p:nvPr/>
          </p:nvPicPr>
          <p:blipFill>
            <a:blip r:embed="rId14"/>
            <a:srcRect/>
            <a:stretch>
              <a:fillRect/>
            </a:stretch>
          </p:blipFill>
          <p:spPr>
            <a:xfrm>
              <a:off x="10909852" y="4029129"/>
              <a:ext cx="122282" cy="164674"/>
            </a:xfrm>
            <a:prstGeom prst="rect">
              <a:avLst/>
            </a:prstGeom>
            <a:noFill/>
            <a:ln cap="flat">
              <a:noFill/>
            </a:ln>
          </p:spPr>
        </p:pic>
        <p:pic>
          <p:nvPicPr>
            <p:cNvPr id="38" name="Picture 12">
              <a:extLst>
                <a:ext uri="{FF2B5EF4-FFF2-40B4-BE49-F238E27FC236}">
                  <a16:creationId xmlns:a16="http://schemas.microsoft.com/office/drawing/2014/main" id="{01C028DE-44B4-9BCF-5CF4-02055EE5CF63}"/>
                </a:ext>
              </a:extLst>
            </p:cNvPr>
            <p:cNvPicPr>
              <a:picLocks noChangeAspect="1"/>
            </p:cNvPicPr>
            <p:nvPr/>
          </p:nvPicPr>
          <p:blipFill>
            <a:blip r:embed="rId9"/>
            <a:srcRect/>
            <a:stretch>
              <a:fillRect/>
            </a:stretch>
          </p:blipFill>
          <p:spPr>
            <a:xfrm>
              <a:off x="10283351" y="4752493"/>
              <a:ext cx="156371" cy="156371"/>
            </a:xfrm>
            <a:prstGeom prst="rect">
              <a:avLst/>
            </a:prstGeom>
            <a:noFill/>
            <a:ln cap="flat">
              <a:noFill/>
            </a:ln>
          </p:spPr>
        </p:pic>
        <p:pic>
          <p:nvPicPr>
            <p:cNvPr id="39" name="Picture 14" descr="Create a Custom Connector for Logic Apps using the Azure portal - Microsoft  Community Hub">
              <a:extLst>
                <a:ext uri="{FF2B5EF4-FFF2-40B4-BE49-F238E27FC236}">
                  <a16:creationId xmlns:a16="http://schemas.microsoft.com/office/drawing/2014/main" id="{D5BB49C9-267B-1170-667E-2685D004DE6F}"/>
                </a:ext>
              </a:extLst>
            </p:cNvPr>
            <p:cNvPicPr>
              <a:picLocks noChangeAspect="1"/>
            </p:cNvPicPr>
            <p:nvPr/>
          </p:nvPicPr>
          <p:blipFill>
            <a:blip r:embed="rId10"/>
            <a:srcRect l="74329" b="11110"/>
            <a:stretch>
              <a:fillRect/>
            </a:stretch>
          </p:blipFill>
          <p:spPr>
            <a:xfrm>
              <a:off x="10460425" y="4752493"/>
              <a:ext cx="152037" cy="159498"/>
            </a:xfrm>
            <a:prstGeom prst="rect">
              <a:avLst/>
            </a:prstGeom>
            <a:noFill/>
            <a:ln cap="flat">
              <a:noFill/>
            </a:ln>
          </p:spPr>
        </p:pic>
        <p:pic>
          <p:nvPicPr>
            <p:cNvPr id="40" name="Picture 8" descr="Download Microsoft SharePoint Logo in SVG Vector or PNG File Format - Logo .wine">
              <a:extLst>
                <a:ext uri="{FF2B5EF4-FFF2-40B4-BE49-F238E27FC236}">
                  <a16:creationId xmlns:a16="http://schemas.microsoft.com/office/drawing/2014/main" id="{73318D44-1521-6B22-F530-1F67B9627E2C}"/>
                </a:ext>
              </a:extLst>
            </p:cNvPr>
            <p:cNvPicPr>
              <a:picLocks noChangeAspect="1"/>
            </p:cNvPicPr>
            <p:nvPr/>
          </p:nvPicPr>
          <p:blipFill>
            <a:blip r:embed="rId11"/>
            <a:srcRect l="24386" t="13345" r="24386" b="13345"/>
            <a:stretch>
              <a:fillRect/>
            </a:stretch>
          </p:blipFill>
          <p:spPr>
            <a:xfrm>
              <a:off x="10283351" y="5697745"/>
              <a:ext cx="203389" cy="194044"/>
            </a:xfrm>
            <a:prstGeom prst="rect">
              <a:avLst/>
            </a:prstGeom>
            <a:noFill/>
            <a:ln cap="flat">
              <a:noFill/>
            </a:ln>
          </p:spPr>
        </p:pic>
        <p:pic>
          <p:nvPicPr>
            <p:cNvPr id="41" name="Picture 18" descr="Power BI Desktop Connecting to Dataverse - Hat Full of Data">
              <a:extLst>
                <a:ext uri="{FF2B5EF4-FFF2-40B4-BE49-F238E27FC236}">
                  <a16:creationId xmlns:a16="http://schemas.microsoft.com/office/drawing/2014/main" id="{40D1E0F7-4A90-961C-DDD7-56F8EC879603}"/>
                </a:ext>
              </a:extLst>
            </p:cNvPr>
            <p:cNvPicPr>
              <a:picLocks noChangeAspect="1"/>
            </p:cNvPicPr>
            <p:nvPr/>
          </p:nvPicPr>
          <p:blipFill>
            <a:blip r:embed="rId13"/>
            <a:srcRect l="52018" t="8710" b="8710"/>
            <a:stretch>
              <a:fillRect/>
            </a:stretch>
          </p:blipFill>
          <p:spPr>
            <a:xfrm>
              <a:off x="10488058" y="5717130"/>
              <a:ext cx="194803" cy="158355"/>
            </a:xfrm>
            <a:prstGeom prst="rect">
              <a:avLst/>
            </a:prstGeom>
            <a:noFill/>
            <a:ln cap="flat">
              <a:noFill/>
            </a:ln>
          </p:spPr>
        </p:pic>
        <p:pic>
          <p:nvPicPr>
            <p:cNvPr id="42" name="Picture 26" descr="Microsoft OneDrive – oit.ua.edu | The University of Alabama">
              <a:extLst>
                <a:ext uri="{FF2B5EF4-FFF2-40B4-BE49-F238E27FC236}">
                  <a16:creationId xmlns:a16="http://schemas.microsoft.com/office/drawing/2014/main" id="{A3A02474-E9B3-3620-4C94-488FC221A9D5}"/>
                </a:ext>
              </a:extLst>
            </p:cNvPr>
            <p:cNvPicPr>
              <a:picLocks noChangeAspect="1"/>
            </p:cNvPicPr>
            <p:nvPr/>
          </p:nvPicPr>
          <p:blipFill>
            <a:blip r:embed="rId15"/>
            <a:srcRect l="23611" t="33227" r="23611" b="33227"/>
            <a:stretch>
              <a:fillRect/>
            </a:stretch>
          </p:blipFill>
          <p:spPr>
            <a:xfrm>
              <a:off x="10710065" y="5722260"/>
              <a:ext cx="219666" cy="139619"/>
            </a:xfrm>
            <a:prstGeom prst="rect">
              <a:avLst/>
            </a:prstGeom>
            <a:noFill/>
            <a:ln cap="flat">
              <a:noFill/>
            </a:ln>
          </p:spPr>
        </p:pic>
        <p:pic>
          <p:nvPicPr>
            <p:cNvPr id="43" name="Picture 1045">
              <a:extLst>
                <a:ext uri="{FF2B5EF4-FFF2-40B4-BE49-F238E27FC236}">
                  <a16:creationId xmlns:a16="http://schemas.microsoft.com/office/drawing/2014/main" id="{2AB796DF-47A4-0F82-DFF6-6E2E85D085E3}"/>
                </a:ext>
              </a:extLst>
            </p:cNvPr>
            <p:cNvPicPr>
              <a:picLocks noChangeAspect="1"/>
            </p:cNvPicPr>
            <p:nvPr/>
          </p:nvPicPr>
          <p:blipFill>
            <a:blip r:embed="rId16"/>
            <a:stretch>
              <a:fillRect/>
            </a:stretch>
          </p:blipFill>
          <p:spPr>
            <a:xfrm>
              <a:off x="11214265" y="5721638"/>
              <a:ext cx="134151" cy="134151"/>
            </a:xfrm>
            <a:prstGeom prst="rect">
              <a:avLst/>
            </a:prstGeom>
            <a:noFill/>
            <a:ln cap="flat">
              <a:noFill/>
            </a:ln>
          </p:spPr>
        </p:pic>
        <p:pic>
          <p:nvPicPr>
            <p:cNvPr id="44" name="Picture 1048">
              <a:extLst>
                <a:ext uri="{FF2B5EF4-FFF2-40B4-BE49-F238E27FC236}">
                  <a16:creationId xmlns:a16="http://schemas.microsoft.com/office/drawing/2014/main" id="{F21030EC-12EE-3007-5F54-11B7159E99FF}"/>
                </a:ext>
              </a:extLst>
            </p:cNvPr>
            <p:cNvPicPr>
              <a:picLocks noChangeAspect="1"/>
            </p:cNvPicPr>
            <p:nvPr/>
          </p:nvPicPr>
          <p:blipFill>
            <a:blip r:embed="rId17"/>
            <a:stretch>
              <a:fillRect/>
            </a:stretch>
          </p:blipFill>
          <p:spPr>
            <a:xfrm>
              <a:off x="11072670" y="5732465"/>
              <a:ext cx="132112" cy="132112"/>
            </a:xfrm>
            <a:prstGeom prst="rect">
              <a:avLst/>
            </a:prstGeom>
            <a:noFill/>
            <a:ln cap="flat">
              <a:noFill/>
            </a:ln>
          </p:spPr>
        </p:pic>
        <p:pic>
          <p:nvPicPr>
            <p:cNvPr id="45" name="Picture 32" descr="Confluence - Free logo icons">
              <a:extLst>
                <a:ext uri="{FF2B5EF4-FFF2-40B4-BE49-F238E27FC236}">
                  <a16:creationId xmlns:a16="http://schemas.microsoft.com/office/drawing/2014/main" id="{91751BA5-DEBF-62D1-25D2-509A67EC803F}"/>
                </a:ext>
              </a:extLst>
            </p:cNvPr>
            <p:cNvPicPr>
              <a:picLocks noChangeAspect="1"/>
            </p:cNvPicPr>
            <p:nvPr/>
          </p:nvPicPr>
          <p:blipFill>
            <a:blip r:embed="rId18"/>
            <a:srcRect/>
            <a:stretch>
              <a:fillRect/>
            </a:stretch>
          </p:blipFill>
          <p:spPr>
            <a:xfrm flipH="1">
              <a:off x="10941262" y="5733745"/>
              <a:ext cx="122054" cy="122054"/>
            </a:xfrm>
            <a:prstGeom prst="rect">
              <a:avLst/>
            </a:prstGeom>
            <a:noFill/>
            <a:ln cap="flat">
              <a:noFill/>
            </a:ln>
          </p:spPr>
        </p:pic>
        <p:cxnSp>
          <p:nvCxnSpPr>
            <p:cNvPr id="46" name="Straight Arrow Connector 5">
              <a:extLst>
                <a:ext uri="{FF2B5EF4-FFF2-40B4-BE49-F238E27FC236}">
                  <a16:creationId xmlns:a16="http://schemas.microsoft.com/office/drawing/2014/main" id="{C4B75CD9-742D-01EE-D4A9-591828962904}"/>
                </a:ext>
              </a:extLst>
            </p:cNvPr>
            <p:cNvCxnSpPr>
              <a:stCxn id="19" idx="2"/>
              <a:endCxn id="20" idx="0"/>
            </p:cNvCxnSpPr>
            <p:nvPr/>
          </p:nvCxnSpPr>
          <p:spPr>
            <a:xfrm>
              <a:off x="8657585" y="4640753"/>
              <a:ext cx="0" cy="185267"/>
            </a:xfrm>
            <a:prstGeom prst="straightConnector1">
              <a:avLst/>
            </a:prstGeom>
            <a:noFill/>
            <a:ln w="6345" cap="flat">
              <a:solidFill>
                <a:srgbClr val="000000"/>
              </a:solidFill>
              <a:prstDash val="solid"/>
              <a:miter/>
              <a:headEnd type="arrow"/>
              <a:tailEnd type="arrow"/>
            </a:ln>
          </p:spPr>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214747835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F8F68-8ED1-287A-BE92-5A0D760A7EB7}"/>
              </a:ext>
            </a:extLst>
          </p:cNvPr>
          <p:cNvSpPr txBox="1">
            <a:spLocks noGrp="1"/>
          </p:cNvSpPr>
          <p:nvPr>
            <p:ph type="title"/>
          </p:nvPr>
        </p:nvSpPr>
        <p:spPr>
          <a:xfrm>
            <a:off x="457200" y="414232"/>
            <a:ext cx="3606923" cy="870426"/>
          </a:xfrm>
        </p:spPr>
        <p:txBody>
          <a:bodyPr/>
          <a:lstStyle/>
          <a:p>
            <a:pPr lvl="0"/>
            <a:r>
              <a:rPr lang="en-US" sz="2800"/>
              <a:t>AI-powered User’s Guide Features</a:t>
            </a:r>
          </a:p>
        </p:txBody>
      </p:sp>
      <p:sp>
        <p:nvSpPr>
          <p:cNvPr id="3" name="TextBox 5">
            <a:extLst>
              <a:ext uri="{FF2B5EF4-FFF2-40B4-BE49-F238E27FC236}">
                <a16:creationId xmlns:a16="http://schemas.microsoft.com/office/drawing/2014/main" id="{A914ACDE-3359-69B0-01A3-7EC84BAF5CDC}"/>
              </a:ext>
            </a:extLst>
          </p:cNvPr>
          <p:cNvSpPr txBox="1"/>
          <p:nvPr/>
        </p:nvSpPr>
        <p:spPr>
          <a:xfrm>
            <a:off x="395413" y="1492154"/>
            <a:ext cx="3606923" cy="5001365"/>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FFFFFF"/>
                </a:solidFill>
                <a:uFillTx/>
                <a:latin typeface="Aptos"/>
                <a:ea typeface="Calibri"/>
                <a:cs typeface="Calibri"/>
              </a:rPr>
              <a:t>AI-Powered Content Creation: Managers create onboarding courses with AI assistance. The Bot proposes content from the knowledgebase, which managers can edit, approve, or cancel before finalizing.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FFFFFF"/>
                </a:solidFill>
                <a:uFillTx/>
                <a:latin typeface="Aptos"/>
                <a:ea typeface="Calibri"/>
                <a:cs typeface="Calibri"/>
              </a:rPr>
              <a:t>Static Course Management: Approved courses are saved in a static state, ensuring consistent communication during execution. Managers can adjust content through the application as needed.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FFFFFF"/>
                </a:solidFill>
                <a:uFillTx/>
                <a:latin typeface="Aptos"/>
                <a:ea typeface="Calibri"/>
                <a:cs typeface="Calibri"/>
              </a:rPr>
              <a:t>Course Assignment and Notifications: Managers assign courses to users, who receive push notifications in Microsoft Teams when new training is assigned, ensuring timely engagement.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FFFFFF"/>
                </a:solidFill>
                <a:uFillTx/>
                <a:latin typeface="Aptos"/>
                <a:ea typeface="Calibri"/>
                <a:cs typeface="Calibri"/>
              </a:rPr>
              <a:t>Progress Tracking: The solution tracks user progress, allowing managers to monitor completion rates and identify areas needing attention.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FFFFFF"/>
                </a:solidFill>
                <a:uFillTx/>
                <a:latin typeface="Aptos"/>
                <a:ea typeface="Calibri"/>
                <a:cs typeface="Calibri"/>
              </a:rPr>
              <a:t>Interactive User Support: Users ask questions via MS Teams, and Copilot retrieves accurate answers from SharePoint, Confluence, or other sources based on permissions. Users can rate sessions.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FFFFFF"/>
                </a:solidFill>
                <a:uFillTx/>
                <a:latin typeface="Aptos"/>
                <a:ea typeface="Calibri"/>
                <a:cs typeface="Calibri"/>
              </a:rPr>
              <a:t>Source Linking: Copilot provides answers with direct links to original sources, ensuring transparency and easy access to detailed information.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FFFFFF"/>
                </a:solidFill>
                <a:uFillTx/>
                <a:latin typeface="Aptos"/>
                <a:ea typeface="Calibri"/>
                <a:cs typeface="Calibri"/>
              </a:rPr>
              <a:t>Reporting and Analytics: Administrators access reports on satisfaction rates, engagement levels, and abandonment rates to measure the effectiveness of onboarding courses.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A" sz="1100" b="0" i="0" u="none" strike="noStrike" kern="1200" cap="none" spc="0" baseline="0">
              <a:solidFill>
                <a:srgbClr val="FFFFFF"/>
              </a:solidFill>
              <a:uFillTx/>
              <a:latin typeface="Aptos"/>
              <a:ea typeface="Calibri"/>
              <a:cs typeface="Calibri"/>
            </a:endParaRPr>
          </a:p>
        </p:txBody>
      </p:sp>
      <p:pic>
        <p:nvPicPr>
          <p:cNvPr id="4" name="Picture 8">
            <a:extLst>
              <a:ext uri="{FF2B5EF4-FFF2-40B4-BE49-F238E27FC236}">
                <a16:creationId xmlns:a16="http://schemas.microsoft.com/office/drawing/2014/main" id="{ABE1F859-8134-28BB-549F-38B2C2B589BA}"/>
              </a:ext>
            </a:extLst>
          </p:cNvPr>
          <p:cNvPicPr>
            <a:picLocks noChangeAspect="1"/>
          </p:cNvPicPr>
          <p:nvPr/>
        </p:nvPicPr>
        <p:blipFill>
          <a:blip r:embed="rId3"/>
          <a:stretch>
            <a:fillRect/>
          </a:stretch>
        </p:blipFill>
        <p:spPr>
          <a:xfrm>
            <a:off x="8549832" y="1683959"/>
            <a:ext cx="3545887" cy="1927674"/>
          </a:xfrm>
          <a:prstGeom prst="rect">
            <a:avLst/>
          </a:prstGeom>
          <a:noFill/>
          <a:ln cap="flat">
            <a:noFill/>
          </a:ln>
          <a:effectLst>
            <a:outerShdw dist="139699" dir="2700000" algn="tl">
              <a:srgbClr val="333333">
                <a:alpha val="65000"/>
              </a:srgbClr>
            </a:outerShdw>
          </a:effectLst>
        </p:spPr>
      </p:pic>
      <p:pic>
        <p:nvPicPr>
          <p:cNvPr id="5" name="Picture 7" descr="A screenshot of a computer&#10;&#10;Description automatically generated">
            <a:extLst>
              <a:ext uri="{FF2B5EF4-FFF2-40B4-BE49-F238E27FC236}">
                <a16:creationId xmlns:a16="http://schemas.microsoft.com/office/drawing/2014/main" id="{0274E7D3-B545-7DA3-DC71-7AC6BF04087A}"/>
              </a:ext>
            </a:extLst>
          </p:cNvPr>
          <p:cNvPicPr>
            <a:picLocks noChangeAspect="1"/>
          </p:cNvPicPr>
          <p:nvPr/>
        </p:nvPicPr>
        <p:blipFill>
          <a:blip r:embed="rId4"/>
          <a:stretch>
            <a:fillRect/>
          </a:stretch>
        </p:blipFill>
        <p:spPr>
          <a:xfrm>
            <a:off x="6846451" y="3677707"/>
            <a:ext cx="4042800" cy="2762566"/>
          </a:xfrm>
          <a:prstGeom prst="rect">
            <a:avLst/>
          </a:prstGeom>
          <a:noFill/>
          <a:ln cap="flat">
            <a:noFill/>
          </a:ln>
          <a:effectLst>
            <a:outerShdw dist="139699" dir="2700000" algn="tl">
              <a:srgbClr val="333333">
                <a:alpha val="65000"/>
              </a:srgbClr>
            </a:outerShdw>
          </a:effectLst>
        </p:spPr>
      </p:pic>
      <p:pic>
        <p:nvPicPr>
          <p:cNvPr id="6" name="Picture 3" descr="A screenshot of a computer&#10;&#10;Description automatically generated">
            <a:extLst>
              <a:ext uri="{FF2B5EF4-FFF2-40B4-BE49-F238E27FC236}">
                <a16:creationId xmlns:a16="http://schemas.microsoft.com/office/drawing/2014/main" id="{AB603157-8970-5166-96A3-278CA9439636}"/>
              </a:ext>
            </a:extLst>
          </p:cNvPr>
          <p:cNvPicPr>
            <a:picLocks noChangeAspect="1"/>
          </p:cNvPicPr>
          <p:nvPr/>
        </p:nvPicPr>
        <p:blipFill>
          <a:blip r:embed="rId5"/>
          <a:stretch>
            <a:fillRect/>
          </a:stretch>
        </p:blipFill>
        <p:spPr>
          <a:xfrm>
            <a:off x="4443737" y="308180"/>
            <a:ext cx="4177226" cy="2751557"/>
          </a:xfrm>
          <a:prstGeom prst="rect">
            <a:avLst/>
          </a:prstGeom>
          <a:noFill/>
          <a:ln cap="flat">
            <a:noFill/>
          </a:ln>
          <a:effectLst>
            <a:outerShdw dist="139699" dir="2700000" algn="tl">
              <a:srgbClr val="333333">
                <a:alpha val="65000"/>
              </a:srgbClr>
            </a:outerShdw>
          </a:effectLst>
        </p:spPr>
      </p:pic>
      <p:pic>
        <p:nvPicPr>
          <p:cNvPr id="7" name="Picture 6" descr="A screenshot of a phone&#10;&#10;Description automatically generated">
            <a:extLst>
              <a:ext uri="{FF2B5EF4-FFF2-40B4-BE49-F238E27FC236}">
                <a16:creationId xmlns:a16="http://schemas.microsoft.com/office/drawing/2014/main" id="{78C2ACC3-C6FA-74A7-5074-D1E801886861}"/>
              </a:ext>
            </a:extLst>
          </p:cNvPr>
          <p:cNvPicPr>
            <a:picLocks noChangeAspect="1"/>
          </p:cNvPicPr>
          <p:nvPr/>
        </p:nvPicPr>
        <p:blipFill>
          <a:blip r:embed="rId6"/>
          <a:stretch>
            <a:fillRect/>
          </a:stretch>
        </p:blipFill>
        <p:spPr>
          <a:xfrm>
            <a:off x="4670947" y="3287313"/>
            <a:ext cx="2367262" cy="1200150"/>
          </a:xfrm>
          <a:prstGeom prst="rect">
            <a:avLst/>
          </a:prstGeom>
          <a:noFill/>
          <a:ln cap="flat">
            <a:noFill/>
          </a:ln>
          <a:effectLst>
            <a:outerShdw dist="139699" dir="2700000" algn="tl">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2146846878">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7D1A0ED5-295B-67A4-4C1E-E6D730937F69}"/>
              </a:ext>
            </a:extLst>
          </p:cNvPr>
          <p:cNvGraphicFramePr>
            <a:graphicFrameLocks noGrp="1"/>
          </p:cNvGraphicFramePr>
          <p:nvPr/>
        </p:nvGraphicFramePr>
        <p:xfrm>
          <a:off x="456002" y="1574029"/>
          <a:ext cx="11492279" cy="3644533"/>
        </p:xfrm>
        <a:graphic>
          <a:graphicData uri="http://schemas.openxmlformats.org/drawingml/2006/table">
            <a:tbl>
              <a:tblPr bandRow="1">
                <a:effectLst/>
                <a:tableStyleId>{5C22544A-7EE6-4342-B048-85BDC9FD1C3A}</a:tableStyleId>
              </a:tblPr>
              <a:tblGrid>
                <a:gridCol w="820875">
                  <a:extLst>
                    <a:ext uri="{9D8B030D-6E8A-4147-A177-3AD203B41FA5}">
                      <a16:colId xmlns:a16="http://schemas.microsoft.com/office/drawing/2014/main" val="765903044"/>
                    </a:ext>
                  </a:extLst>
                </a:gridCol>
                <a:gridCol w="820875">
                  <a:extLst>
                    <a:ext uri="{9D8B030D-6E8A-4147-A177-3AD203B41FA5}">
                      <a16:colId xmlns:a16="http://schemas.microsoft.com/office/drawing/2014/main" val="2742369292"/>
                    </a:ext>
                  </a:extLst>
                </a:gridCol>
                <a:gridCol w="820875">
                  <a:extLst>
                    <a:ext uri="{9D8B030D-6E8A-4147-A177-3AD203B41FA5}">
                      <a16:colId xmlns:a16="http://schemas.microsoft.com/office/drawing/2014/main" val="3523388761"/>
                    </a:ext>
                  </a:extLst>
                </a:gridCol>
                <a:gridCol w="820875">
                  <a:extLst>
                    <a:ext uri="{9D8B030D-6E8A-4147-A177-3AD203B41FA5}">
                      <a16:colId xmlns:a16="http://schemas.microsoft.com/office/drawing/2014/main" val="512275359"/>
                    </a:ext>
                  </a:extLst>
                </a:gridCol>
                <a:gridCol w="820875">
                  <a:extLst>
                    <a:ext uri="{9D8B030D-6E8A-4147-A177-3AD203B41FA5}">
                      <a16:colId xmlns:a16="http://schemas.microsoft.com/office/drawing/2014/main" val="2901179384"/>
                    </a:ext>
                  </a:extLst>
                </a:gridCol>
                <a:gridCol w="820875">
                  <a:extLst>
                    <a:ext uri="{9D8B030D-6E8A-4147-A177-3AD203B41FA5}">
                      <a16:colId xmlns:a16="http://schemas.microsoft.com/office/drawing/2014/main" val="3135975415"/>
                    </a:ext>
                  </a:extLst>
                </a:gridCol>
                <a:gridCol w="820875">
                  <a:extLst>
                    <a:ext uri="{9D8B030D-6E8A-4147-A177-3AD203B41FA5}">
                      <a16:colId xmlns:a16="http://schemas.microsoft.com/office/drawing/2014/main" val="598043949"/>
                    </a:ext>
                  </a:extLst>
                </a:gridCol>
                <a:gridCol w="820875">
                  <a:extLst>
                    <a:ext uri="{9D8B030D-6E8A-4147-A177-3AD203B41FA5}">
                      <a16:colId xmlns:a16="http://schemas.microsoft.com/office/drawing/2014/main" val="217712269"/>
                    </a:ext>
                  </a:extLst>
                </a:gridCol>
                <a:gridCol w="820875">
                  <a:extLst>
                    <a:ext uri="{9D8B030D-6E8A-4147-A177-3AD203B41FA5}">
                      <a16:colId xmlns:a16="http://schemas.microsoft.com/office/drawing/2014/main" val="2164219405"/>
                    </a:ext>
                  </a:extLst>
                </a:gridCol>
                <a:gridCol w="820875">
                  <a:extLst>
                    <a:ext uri="{9D8B030D-6E8A-4147-A177-3AD203B41FA5}">
                      <a16:colId xmlns:a16="http://schemas.microsoft.com/office/drawing/2014/main" val="3804140756"/>
                    </a:ext>
                  </a:extLst>
                </a:gridCol>
                <a:gridCol w="820875">
                  <a:extLst>
                    <a:ext uri="{9D8B030D-6E8A-4147-A177-3AD203B41FA5}">
                      <a16:colId xmlns:a16="http://schemas.microsoft.com/office/drawing/2014/main" val="1169287689"/>
                    </a:ext>
                  </a:extLst>
                </a:gridCol>
                <a:gridCol w="820875">
                  <a:extLst>
                    <a:ext uri="{9D8B030D-6E8A-4147-A177-3AD203B41FA5}">
                      <a16:colId xmlns:a16="http://schemas.microsoft.com/office/drawing/2014/main" val="4095293419"/>
                    </a:ext>
                  </a:extLst>
                </a:gridCol>
                <a:gridCol w="820875">
                  <a:extLst>
                    <a:ext uri="{9D8B030D-6E8A-4147-A177-3AD203B41FA5}">
                      <a16:colId xmlns:a16="http://schemas.microsoft.com/office/drawing/2014/main" val="958953054"/>
                    </a:ext>
                  </a:extLst>
                </a:gridCol>
                <a:gridCol w="820875">
                  <a:extLst>
                    <a:ext uri="{9D8B030D-6E8A-4147-A177-3AD203B41FA5}">
                      <a16:colId xmlns:a16="http://schemas.microsoft.com/office/drawing/2014/main" val="1458438639"/>
                    </a:ext>
                  </a:extLst>
                </a:gridCol>
              </a:tblGrid>
              <a:tr h="199266">
                <a:tc>
                  <a:txBody>
                    <a:bodyPr/>
                    <a:lstStyle/>
                    <a:p>
                      <a:pPr marL="0" lvl="0" algn="ctr" defTabSz="914400" rtl="0" hangingPunct="1"/>
                      <a:r>
                        <a:rPr lang="en-US" sz="1200" b="1" kern="1200">
                          <a:solidFill>
                            <a:srgbClr val="FFFFFF"/>
                          </a:solidFill>
                          <a:latin typeface="Aptos"/>
                        </a:rPr>
                        <a:t>DAY 0</a:t>
                      </a:r>
                    </a:p>
                  </a:txBody>
                  <a:tcPr anchor="ctr">
                    <a:solidFill>
                      <a:srgbClr val="AEBCC9"/>
                    </a:solidFill>
                  </a:tcPr>
                </a:tc>
                <a:tc>
                  <a:txBody>
                    <a:bodyPr/>
                    <a:lstStyle/>
                    <a:p>
                      <a:pPr lvl="0" algn="ctr">
                        <a:buNone/>
                      </a:pPr>
                      <a:r>
                        <a:rPr lang="en-US" sz="1200" b="1">
                          <a:solidFill>
                            <a:srgbClr val="FFFFFF"/>
                          </a:solidFill>
                        </a:rPr>
                        <a:t>DAY 1</a:t>
                      </a:r>
                      <a:endParaRPr lang="en-US"/>
                    </a:p>
                  </a:txBody>
                  <a:tcPr anchor="ctr">
                    <a:solidFill>
                      <a:srgbClr val="0F9ED5"/>
                    </a:solidFill>
                  </a:tcPr>
                </a:tc>
                <a:tc>
                  <a:txBody>
                    <a:bodyPr/>
                    <a:lstStyle/>
                    <a:p>
                      <a:pPr lvl="0" algn="ctr"/>
                      <a:r>
                        <a:rPr lang="en-US" sz="1200" b="1">
                          <a:solidFill>
                            <a:srgbClr val="FFFFFF"/>
                          </a:solidFill>
                        </a:rPr>
                        <a:t>DAY 2</a:t>
                      </a:r>
                    </a:p>
                  </a:txBody>
                  <a:tcPr anchor="ctr">
                    <a:solidFill>
                      <a:srgbClr val="0F9ED5"/>
                    </a:solidFill>
                  </a:tcPr>
                </a:tc>
                <a:tc>
                  <a:txBody>
                    <a:bodyPr/>
                    <a:lstStyle/>
                    <a:p>
                      <a:pPr lvl="0" algn="ctr"/>
                      <a:r>
                        <a:rPr lang="en-US" sz="1200" b="1">
                          <a:solidFill>
                            <a:srgbClr val="FFFFFF"/>
                          </a:solidFill>
                        </a:rPr>
                        <a:t>DAY 3</a:t>
                      </a:r>
                    </a:p>
                  </a:txBody>
                  <a:tcPr anchor="ctr">
                    <a:solidFill>
                      <a:srgbClr val="0F9ED5"/>
                    </a:solidFill>
                  </a:tcPr>
                </a:tc>
                <a:tc>
                  <a:txBody>
                    <a:bodyPr/>
                    <a:lstStyle/>
                    <a:p>
                      <a:pPr lvl="0" algn="ctr"/>
                      <a:r>
                        <a:rPr lang="en-US" sz="1200" b="1">
                          <a:solidFill>
                            <a:srgbClr val="FFFFFF"/>
                          </a:solidFill>
                        </a:rPr>
                        <a:t>DAY 4</a:t>
                      </a:r>
                    </a:p>
                  </a:txBody>
                  <a:tcPr anchor="ctr">
                    <a:solidFill>
                      <a:srgbClr val="0F9ED5"/>
                    </a:solidFill>
                  </a:tcPr>
                </a:tc>
                <a:tc>
                  <a:txBody>
                    <a:bodyPr/>
                    <a:lstStyle/>
                    <a:p>
                      <a:pPr lvl="0" algn="ctr"/>
                      <a:r>
                        <a:rPr lang="en-US" sz="1200" b="1">
                          <a:solidFill>
                            <a:srgbClr val="FFFFFF"/>
                          </a:solidFill>
                        </a:rPr>
                        <a:t>DAY 5</a:t>
                      </a:r>
                    </a:p>
                  </a:txBody>
                  <a:tcPr anchor="ctr">
                    <a:solidFill>
                      <a:srgbClr val="0F9ED5"/>
                    </a:solidFill>
                  </a:tcPr>
                </a:tc>
                <a:tc>
                  <a:txBody>
                    <a:bodyPr/>
                    <a:lstStyle/>
                    <a:p>
                      <a:pPr lvl="0" algn="ctr"/>
                      <a:r>
                        <a:rPr lang="en-US" sz="1200" b="1">
                          <a:solidFill>
                            <a:srgbClr val="FFFFFF"/>
                          </a:solidFill>
                        </a:rPr>
                        <a:t>DAY 6</a:t>
                      </a:r>
                    </a:p>
                  </a:txBody>
                  <a:tcPr anchor="ctr">
                    <a:solidFill>
                      <a:srgbClr val="0F9ED5"/>
                    </a:solidFill>
                  </a:tcPr>
                </a:tc>
                <a:tc>
                  <a:txBody>
                    <a:bodyPr/>
                    <a:lstStyle/>
                    <a:p>
                      <a:pPr lvl="0" algn="ctr"/>
                      <a:r>
                        <a:rPr lang="en-US" sz="1200" b="1">
                          <a:solidFill>
                            <a:srgbClr val="FFFFFF"/>
                          </a:solidFill>
                        </a:rPr>
                        <a:t>DAY 7</a:t>
                      </a:r>
                    </a:p>
                  </a:txBody>
                  <a:tcPr anchor="ctr">
                    <a:solidFill>
                      <a:srgbClr val="0F9ED5"/>
                    </a:solidFill>
                  </a:tcPr>
                </a:tc>
                <a:tc>
                  <a:txBody>
                    <a:bodyPr/>
                    <a:lstStyle/>
                    <a:p>
                      <a:pPr lvl="0" algn="ctr"/>
                      <a:r>
                        <a:rPr lang="en-US" sz="1200" b="1">
                          <a:solidFill>
                            <a:srgbClr val="FFFFFF"/>
                          </a:solidFill>
                        </a:rPr>
                        <a:t>DAY 8</a:t>
                      </a:r>
                    </a:p>
                  </a:txBody>
                  <a:tcPr anchor="ctr">
                    <a:solidFill>
                      <a:srgbClr val="0F9ED5"/>
                    </a:solidFill>
                  </a:tcPr>
                </a:tc>
                <a:tc>
                  <a:txBody>
                    <a:bodyPr/>
                    <a:lstStyle/>
                    <a:p>
                      <a:pPr marL="0" marR="0" lvl="0" indent="0" algn="ctr" defTabSz="914400" rtl="0" fontAlgn="auto" hangingPunct="1">
                        <a:lnSpc>
                          <a:spcPct val="100000"/>
                        </a:lnSpc>
                        <a:spcBef>
                          <a:spcPts val="0"/>
                        </a:spcBef>
                        <a:spcAft>
                          <a:spcPts val="0"/>
                        </a:spcAft>
                        <a:buNone/>
                        <a:tabLst/>
                      </a:pPr>
                      <a:r>
                        <a:rPr lang="en-US" sz="1200" b="1">
                          <a:solidFill>
                            <a:srgbClr val="FFFFFF"/>
                          </a:solidFill>
                        </a:rPr>
                        <a:t>DAY 9</a:t>
                      </a:r>
                    </a:p>
                  </a:txBody>
                  <a:tcPr anchor="ctr">
                    <a:solidFill>
                      <a:srgbClr val="0F9ED5"/>
                    </a:solidFill>
                  </a:tcPr>
                </a:tc>
                <a:tc>
                  <a:txBody>
                    <a:bodyPr/>
                    <a:lstStyle/>
                    <a:p>
                      <a:pPr lvl="0" algn="ctr"/>
                      <a:r>
                        <a:rPr lang="en-US" sz="1200" b="1">
                          <a:solidFill>
                            <a:srgbClr val="FFFFFF"/>
                          </a:solidFill>
                        </a:rPr>
                        <a:t>DAY 10</a:t>
                      </a:r>
                    </a:p>
                  </a:txBody>
                  <a:tcPr anchor="ctr">
                    <a:solidFill>
                      <a:srgbClr val="0F9ED5"/>
                    </a:solidFill>
                  </a:tcPr>
                </a:tc>
                <a:tc>
                  <a:txBody>
                    <a:bodyPr/>
                    <a:lstStyle/>
                    <a:p>
                      <a:pPr lvl="0" algn="ctr"/>
                      <a:r>
                        <a:rPr lang="en-US" sz="1200" b="1">
                          <a:solidFill>
                            <a:srgbClr val="FFFFFF"/>
                          </a:solidFill>
                        </a:rPr>
                        <a:t>DAY 11</a:t>
                      </a:r>
                    </a:p>
                  </a:txBody>
                  <a:tcPr anchor="ctr">
                    <a:solidFill>
                      <a:srgbClr val="0F9ED5"/>
                    </a:solidFill>
                  </a:tcPr>
                </a:tc>
                <a:tc>
                  <a:txBody>
                    <a:bodyPr/>
                    <a:lstStyle/>
                    <a:p>
                      <a:pPr lvl="0" algn="ctr"/>
                      <a:r>
                        <a:rPr lang="en-US" sz="1200" b="1">
                          <a:solidFill>
                            <a:srgbClr val="FFFFFF"/>
                          </a:solidFill>
                        </a:rPr>
                        <a:t>DAY 12</a:t>
                      </a:r>
                    </a:p>
                  </a:txBody>
                  <a:tcPr anchor="ctr">
                    <a:solidFill>
                      <a:srgbClr val="0F9ED5"/>
                    </a:solidFill>
                  </a:tcPr>
                </a:tc>
                <a:tc>
                  <a:txBody>
                    <a:bodyPr/>
                    <a:lstStyle/>
                    <a:p>
                      <a:pPr lvl="0" algn="ctr"/>
                      <a:r>
                        <a:rPr lang="en-US" sz="1200" b="1">
                          <a:solidFill>
                            <a:srgbClr val="FFFFFF"/>
                          </a:solidFill>
                        </a:rPr>
                        <a:t>DAY </a:t>
                      </a:r>
                      <a:r>
                        <a:rPr lang="en-US" sz="1200" b="1" i="1">
                          <a:solidFill>
                            <a:srgbClr val="FFFFFF"/>
                          </a:solidFill>
                        </a:rPr>
                        <a:t>N</a:t>
                      </a:r>
                    </a:p>
                  </a:txBody>
                  <a:tcPr anchor="ctr">
                    <a:solidFill>
                      <a:srgbClr val="96DCF8"/>
                    </a:solidFill>
                  </a:tcPr>
                </a:tc>
                <a:extLst>
                  <a:ext uri="{0D108BD9-81ED-4DB2-BD59-A6C34878D82A}">
                    <a16:rowId xmlns:a16="http://schemas.microsoft.com/office/drawing/2014/main" val="2227677848"/>
                  </a:ext>
                </a:extLst>
              </a:tr>
              <a:tr h="3370213">
                <a:tc>
                  <a:txBody>
                    <a:bodyPr/>
                    <a:lstStyle/>
                    <a:p>
                      <a:pPr marL="0" lvl="0" algn="ctr" defTabSz="914400" rtl="0" hangingPunct="1"/>
                      <a:endParaRPr lang="en-US" sz="1200" b="1" kern="1200">
                        <a:solidFill>
                          <a:srgbClr val="FFFFFF"/>
                        </a:solidFill>
                        <a:latin typeface="Aptos"/>
                      </a:endParaRPr>
                    </a:p>
                  </a:txBody>
                  <a:tcPr>
                    <a:solidFill>
                      <a:srgbClr val="F8F8F8"/>
                    </a:solidFill>
                  </a:tcPr>
                </a:tc>
                <a:tc>
                  <a:txBody>
                    <a:bodyPr/>
                    <a:lstStyle/>
                    <a:p>
                      <a:pPr lvl="0">
                        <a:buNone/>
                      </a:pPr>
                      <a:endParaRPr lang="en-US"/>
                    </a:p>
                  </a:txBody>
                  <a:tcPr>
                    <a:solidFill>
                      <a:srgbClr val="FFFFFF"/>
                    </a:solidFill>
                  </a:tcPr>
                </a:tc>
                <a:tc>
                  <a:txBody>
                    <a:bodyPr/>
                    <a:lstStyle/>
                    <a:p>
                      <a:pPr lvl="0"/>
                      <a:endParaRPr lang="en-US"/>
                    </a:p>
                  </a:txBody>
                  <a:tcPr>
                    <a:solidFill>
                      <a:srgbClr val="FFFFFF"/>
                    </a:solidFill>
                  </a:tcPr>
                </a:tc>
                <a:tc>
                  <a:txBody>
                    <a:bodyPr/>
                    <a:lstStyle/>
                    <a:p>
                      <a:pPr lvl="0"/>
                      <a:endParaRPr lang="en-US"/>
                    </a:p>
                  </a:txBody>
                  <a:tcPr>
                    <a:solidFill>
                      <a:srgbClr val="FFFFFF"/>
                    </a:solidFill>
                  </a:tcPr>
                </a:tc>
                <a:tc>
                  <a:txBody>
                    <a:bodyPr/>
                    <a:lstStyle/>
                    <a:p>
                      <a:pPr lvl="0"/>
                      <a:endParaRPr lang="en-US"/>
                    </a:p>
                  </a:txBody>
                  <a:tcPr>
                    <a:solidFill>
                      <a:srgbClr val="FFFFFF"/>
                    </a:solidFill>
                  </a:tcPr>
                </a:tc>
                <a:tc>
                  <a:txBody>
                    <a:bodyPr/>
                    <a:lstStyle/>
                    <a:p>
                      <a:pPr lvl="0"/>
                      <a:endParaRPr lang="en-US"/>
                    </a:p>
                  </a:txBody>
                  <a:tcPr>
                    <a:solidFill>
                      <a:srgbClr val="FFFFFF"/>
                    </a:solidFill>
                  </a:tcPr>
                </a:tc>
                <a:tc>
                  <a:txBody>
                    <a:bodyPr/>
                    <a:lstStyle/>
                    <a:p>
                      <a:pPr lvl="0"/>
                      <a:endParaRPr lang="en-US"/>
                    </a:p>
                  </a:txBody>
                  <a:tcPr>
                    <a:solidFill>
                      <a:srgbClr val="FFFFFF"/>
                    </a:solidFill>
                  </a:tcPr>
                </a:tc>
                <a:tc>
                  <a:txBody>
                    <a:bodyPr/>
                    <a:lstStyle/>
                    <a:p>
                      <a:pPr lvl="0"/>
                      <a:endParaRPr lang="en-US"/>
                    </a:p>
                  </a:txBody>
                  <a:tcPr>
                    <a:solidFill>
                      <a:srgbClr val="FFFFFF"/>
                    </a:solidFill>
                  </a:tcPr>
                </a:tc>
                <a:tc>
                  <a:txBody>
                    <a:bodyPr/>
                    <a:lstStyle/>
                    <a:p>
                      <a:pPr lvl="0"/>
                      <a:endParaRPr lang="en-US"/>
                    </a:p>
                  </a:txBody>
                  <a:tcPr>
                    <a:solidFill>
                      <a:srgbClr val="FFFFFF"/>
                    </a:solidFill>
                  </a:tcPr>
                </a:tc>
                <a:tc>
                  <a:txBody>
                    <a:bodyPr/>
                    <a:lstStyle/>
                    <a:p>
                      <a:pPr lvl="0"/>
                      <a:endParaRPr lang="en-US"/>
                    </a:p>
                  </a:txBody>
                  <a:tcPr>
                    <a:solidFill>
                      <a:srgbClr val="FFFFFF"/>
                    </a:solidFill>
                  </a:tcPr>
                </a:tc>
                <a:tc>
                  <a:txBody>
                    <a:bodyPr/>
                    <a:lstStyle/>
                    <a:p>
                      <a:pPr lvl="0"/>
                      <a:endParaRPr lang="en-US"/>
                    </a:p>
                  </a:txBody>
                  <a:tcPr>
                    <a:solidFill>
                      <a:srgbClr val="FFFFFF"/>
                    </a:solidFill>
                  </a:tcPr>
                </a:tc>
                <a:tc>
                  <a:txBody>
                    <a:bodyPr/>
                    <a:lstStyle/>
                    <a:p>
                      <a:pPr lvl="0"/>
                      <a:endParaRPr lang="en-US"/>
                    </a:p>
                  </a:txBody>
                  <a:tcPr>
                    <a:solidFill>
                      <a:srgbClr val="FFFFFF"/>
                    </a:solidFill>
                  </a:tcPr>
                </a:tc>
                <a:tc>
                  <a:txBody>
                    <a:bodyPr/>
                    <a:lstStyle/>
                    <a:p>
                      <a:pPr lvl="0"/>
                      <a:endParaRPr lang="en-US"/>
                    </a:p>
                  </a:txBody>
                  <a:tcPr>
                    <a:solidFill>
                      <a:srgbClr val="FFFFFF"/>
                    </a:solidFill>
                  </a:tcPr>
                </a:tc>
                <a:tc>
                  <a:txBody>
                    <a:bodyPr/>
                    <a:lstStyle/>
                    <a:p>
                      <a:pPr lvl="0"/>
                      <a:endParaRPr lang="en-US"/>
                    </a:p>
                  </a:txBody>
                  <a:tcPr>
                    <a:solidFill>
                      <a:srgbClr val="F2F2F2"/>
                    </a:solidFill>
                  </a:tcPr>
                </a:tc>
                <a:extLst>
                  <a:ext uri="{0D108BD9-81ED-4DB2-BD59-A6C34878D82A}">
                    <a16:rowId xmlns:a16="http://schemas.microsoft.com/office/drawing/2014/main" val="1865014013"/>
                  </a:ext>
                </a:extLst>
              </a:tr>
            </a:tbl>
          </a:graphicData>
        </a:graphic>
      </p:graphicFrame>
      <p:sp>
        <p:nvSpPr>
          <p:cNvPr id="3" name="Title 1">
            <a:extLst>
              <a:ext uri="{FF2B5EF4-FFF2-40B4-BE49-F238E27FC236}">
                <a16:creationId xmlns:a16="http://schemas.microsoft.com/office/drawing/2014/main" id="{BD462569-3BCD-024D-9114-9F768F61D123}"/>
              </a:ext>
            </a:extLst>
          </p:cNvPr>
          <p:cNvSpPr txBox="1">
            <a:spLocks noGrp="1"/>
          </p:cNvSpPr>
          <p:nvPr>
            <p:ph type="title"/>
          </p:nvPr>
        </p:nvSpPr>
        <p:spPr>
          <a:xfrm>
            <a:off x="457200" y="457200"/>
            <a:ext cx="11491072" cy="457200"/>
          </a:xfrm>
        </p:spPr>
        <p:txBody>
          <a:bodyPr>
            <a:noAutofit/>
          </a:bodyPr>
          <a:lstStyle/>
          <a:p>
            <a:pPr lvl="0"/>
            <a:r>
              <a:rPr lang="en-US" sz="2800">
                <a:latin typeface="Aptos Display"/>
                <a:cs typeface="Calibri Light"/>
              </a:rPr>
              <a:t>User’s Guide: </a:t>
            </a:r>
            <a:r>
              <a:rPr lang="en-US" sz="2800">
                <a:ea typeface="Calibri"/>
                <a:cs typeface="Calibri"/>
              </a:rPr>
              <a:t>Indicative</a:t>
            </a:r>
            <a:r>
              <a:rPr lang="en-US" sz="2800">
                <a:latin typeface="Aptos Display"/>
                <a:cs typeface="Calibri Light"/>
              </a:rPr>
              <a:t> </a:t>
            </a:r>
            <a:r>
              <a:rPr lang="en-US" sz="2800">
                <a:ea typeface="Calibri"/>
                <a:cs typeface="Calibri"/>
              </a:rPr>
              <a:t>Timeline and Costs of Implementation</a:t>
            </a:r>
          </a:p>
        </p:txBody>
      </p:sp>
      <p:sp>
        <p:nvSpPr>
          <p:cNvPr id="4" name="Rectangle: Rounded Corners 13">
            <a:extLst>
              <a:ext uri="{FF2B5EF4-FFF2-40B4-BE49-F238E27FC236}">
                <a16:creationId xmlns:a16="http://schemas.microsoft.com/office/drawing/2014/main" id="{AF0F32ED-58ED-7661-81FF-71F5548E4D37}"/>
              </a:ext>
            </a:extLst>
          </p:cNvPr>
          <p:cNvSpPr/>
          <p:nvPr/>
        </p:nvSpPr>
        <p:spPr>
          <a:xfrm>
            <a:off x="11141552" y="3250719"/>
            <a:ext cx="745647" cy="425726"/>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B2DEF3"/>
          </a:solidFill>
          <a:ln cap="flat">
            <a:noFill/>
            <a:prstDash val="solid"/>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1" i="0" u="none" strike="noStrike" kern="1200" cap="none" spc="0" baseline="0">
                <a:solidFill>
                  <a:srgbClr val="FFFFFF"/>
                </a:solidFill>
                <a:uFillTx/>
                <a:latin typeface="Aptos Display"/>
                <a:ea typeface="Human Sans ExtraLight"/>
                <a:cs typeface="Human Sans ExtraLight"/>
              </a:rPr>
              <a:t>POST-GO-LIVE SUPPORT</a:t>
            </a:r>
          </a:p>
        </p:txBody>
      </p:sp>
      <p:sp>
        <p:nvSpPr>
          <p:cNvPr id="5" name="TextBox 19">
            <a:extLst>
              <a:ext uri="{FF2B5EF4-FFF2-40B4-BE49-F238E27FC236}">
                <a16:creationId xmlns:a16="http://schemas.microsoft.com/office/drawing/2014/main" id="{38B01178-00F7-8AF7-9294-C990FE084A7E}"/>
              </a:ext>
            </a:extLst>
          </p:cNvPr>
          <p:cNvSpPr txBox="1"/>
          <p:nvPr/>
        </p:nvSpPr>
        <p:spPr>
          <a:xfrm>
            <a:off x="460244" y="1145478"/>
            <a:ext cx="11274552" cy="215441"/>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ptos"/>
              </a:rPr>
              <a:t>The scope of the proposed implementation includes deployment and configuration activities in just 12 working days by 1 Functional Engineer.</a:t>
            </a:r>
          </a:p>
        </p:txBody>
      </p:sp>
      <p:cxnSp>
        <p:nvCxnSpPr>
          <p:cNvPr id="6" name="Straight Connector 11">
            <a:extLst>
              <a:ext uri="{FF2B5EF4-FFF2-40B4-BE49-F238E27FC236}">
                <a16:creationId xmlns:a16="http://schemas.microsoft.com/office/drawing/2014/main" id="{31294736-2086-8FF1-3668-3C9E53E80015}"/>
              </a:ext>
            </a:extLst>
          </p:cNvPr>
          <p:cNvCxnSpPr/>
          <p:nvPr/>
        </p:nvCxnSpPr>
        <p:spPr>
          <a:xfrm>
            <a:off x="564925" y="2165738"/>
            <a:ext cx="617833" cy="0"/>
          </a:xfrm>
          <a:prstGeom prst="straightConnector1">
            <a:avLst/>
          </a:prstGeom>
          <a:noFill/>
          <a:ln w="19046" cap="flat">
            <a:solidFill>
              <a:srgbClr val="4EA72E"/>
            </a:solidFill>
            <a:prstDash val="solid"/>
            <a:miter/>
            <a:headEnd type="arrow"/>
            <a:tailEnd type="arrow"/>
          </a:ln>
        </p:spPr>
      </p:cxnSp>
      <p:sp>
        <p:nvSpPr>
          <p:cNvPr id="7" name="TextBox 15">
            <a:extLst>
              <a:ext uri="{FF2B5EF4-FFF2-40B4-BE49-F238E27FC236}">
                <a16:creationId xmlns:a16="http://schemas.microsoft.com/office/drawing/2014/main" id="{D7C6812F-0018-3C66-DC35-5573CCAF53D7}"/>
              </a:ext>
            </a:extLst>
          </p:cNvPr>
          <p:cNvSpPr txBox="1"/>
          <p:nvPr/>
        </p:nvSpPr>
        <p:spPr>
          <a:xfrm>
            <a:off x="386023" y="2256821"/>
            <a:ext cx="1060932" cy="2839239"/>
          </a:xfrm>
          <a:prstGeom prst="rect">
            <a:avLst/>
          </a:prstGeom>
          <a:noFill/>
          <a:ln cap="flat">
            <a:noFill/>
          </a:ln>
        </p:spPr>
        <p:txBody>
          <a:bodyPr vert="horz" wrap="square" lIns="91440" tIns="45720" rIns="91440" bIns="45720" anchor="t" anchorCtr="0" compatLnSpc="1">
            <a:spAutoFit/>
          </a:bodyPr>
          <a:lstStyle/>
          <a:p>
            <a:pPr marL="112708" marR="0" lvl="0" indent="-112708" algn="l" defTabSz="914400" rtl="0" fontAlgn="auto" hangingPunct="1">
              <a:lnSpc>
                <a:spcPct val="100000"/>
              </a:lnSpc>
              <a:spcBef>
                <a:spcPts val="0"/>
              </a:spcBef>
              <a:spcAft>
                <a:spcPts val="0"/>
              </a:spcAft>
              <a:buClr>
                <a:srgbClr val="4EA72E"/>
              </a:buClr>
              <a:buSzPct val="100000"/>
              <a:buFont typeface="Arial" pitchFamily="34"/>
              <a:buChar char="•"/>
              <a:tabLst/>
              <a:defRPr sz="1800" b="0" i="0" u="none" strike="noStrike" kern="0" cap="none" spc="0" baseline="0">
                <a:solidFill>
                  <a:srgbClr val="000000"/>
                </a:solidFill>
                <a:uFillTx/>
              </a:defRPr>
            </a:pPr>
            <a:r>
              <a:rPr lang="en-US" sz="1050" b="0" i="0" u="none" strike="noStrike" kern="1200" cap="none" spc="0" baseline="0">
                <a:solidFill>
                  <a:srgbClr val="000000"/>
                </a:solidFill>
                <a:uFillTx/>
                <a:latin typeface="Aptos"/>
              </a:rPr>
              <a:t>Pre-conditions</a:t>
            </a:r>
            <a:br>
              <a:rPr lang="en-US" sz="1050" b="0" i="0" u="none" strike="noStrike" kern="1200" cap="none" spc="0" baseline="0">
                <a:solidFill>
                  <a:srgbClr val="000000"/>
                </a:solidFill>
                <a:uFillTx/>
                <a:latin typeface="Aptos"/>
              </a:rPr>
            </a:br>
            <a:r>
              <a:rPr lang="en-US" sz="1050" b="0" i="0" u="none" strike="noStrike" kern="1200" cap="none" spc="0" baseline="0">
                <a:solidFill>
                  <a:srgbClr val="000000"/>
                </a:solidFill>
                <a:uFillTx/>
                <a:latin typeface="Aptos"/>
              </a:rPr>
              <a:t>on Client side: accesses and  environments preparation based on the provided requirements</a:t>
            </a:r>
          </a:p>
          <a:p>
            <a:pPr marL="112708" marR="0" lvl="0" indent="-112708" algn="l" defTabSz="914400" rtl="0" fontAlgn="auto" hangingPunct="1">
              <a:lnSpc>
                <a:spcPct val="100000"/>
              </a:lnSpc>
              <a:spcBef>
                <a:spcPts val="0"/>
              </a:spcBef>
              <a:spcAft>
                <a:spcPts val="0"/>
              </a:spcAft>
              <a:buClr>
                <a:srgbClr val="4EA72E"/>
              </a:buClr>
              <a:buSzPct val="100000"/>
              <a:buFont typeface="Arial" pitchFamily="34"/>
              <a:buChar char="•"/>
              <a:tabLst/>
              <a:defRPr sz="1800" b="0" i="0" u="none" strike="noStrike" kern="0" cap="none" spc="0" baseline="0">
                <a:solidFill>
                  <a:srgbClr val="000000"/>
                </a:solidFill>
                <a:uFillTx/>
              </a:defRPr>
            </a:pPr>
            <a:r>
              <a:rPr lang="en-US" sz="1050" b="0" i="0" u="none" strike="noStrike" kern="1200" cap="none" spc="0" baseline="0">
                <a:solidFill>
                  <a:srgbClr val="000000"/>
                </a:solidFill>
                <a:uFillTx/>
                <a:latin typeface="Aptos"/>
              </a:rPr>
              <a:t>Preparation of List of 10 Specific questions (control-questions for the UAT)</a:t>
            </a:r>
          </a:p>
        </p:txBody>
      </p:sp>
      <p:cxnSp>
        <p:nvCxnSpPr>
          <p:cNvPr id="8" name="Straight Connector 43">
            <a:extLst>
              <a:ext uri="{FF2B5EF4-FFF2-40B4-BE49-F238E27FC236}">
                <a16:creationId xmlns:a16="http://schemas.microsoft.com/office/drawing/2014/main" id="{C7CB53AD-4F1F-EA72-0A14-8A250FAF73B2}"/>
              </a:ext>
            </a:extLst>
          </p:cNvPr>
          <p:cNvCxnSpPr/>
          <p:nvPr/>
        </p:nvCxnSpPr>
        <p:spPr>
          <a:xfrm>
            <a:off x="6265514" y="2843619"/>
            <a:ext cx="4003609" cy="0"/>
          </a:xfrm>
          <a:prstGeom prst="straightConnector1">
            <a:avLst/>
          </a:prstGeom>
          <a:noFill/>
          <a:ln w="19046" cap="flat">
            <a:solidFill>
              <a:srgbClr val="196B24"/>
            </a:solidFill>
            <a:prstDash val="solid"/>
            <a:miter/>
            <a:headEnd type="arrow"/>
            <a:tailEnd type="arrow"/>
          </a:ln>
        </p:spPr>
      </p:cxnSp>
      <p:grpSp>
        <p:nvGrpSpPr>
          <p:cNvPr id="9" name="Group 4">
            <a:extLst>
              <a:ext uri="{FF2B5EF4-FFF2-40B4-BE49-F238E27FC236}">
                <a16:creationId xmlns:a16="http://schemas.microsoft.com/office/drawing/2014/main" id="{B44B209C-0674-B20E-0AAF-1F3462B7EC27}"/>
              </a:ext>
            </a:extLst>
          </p:cNvPr>
          <p:cNvGrpSpPr/>
          <p:nvPr/>
        </p:nvGrpSpPr>
        <p:grpSpPr>
          <a:xfrm>
            <a:off x="1112148" y="2116296"/>
            <a:ext cx="1293491" cy="729536"/>
            <a:chOff x="1112148" y="2116296"/>
            <a:chExt cx="1293491" cy="729536"/>
          </a:xfrm>
        </p:grpSpPr>
        <p:cxnSp>
          <p:nvCxnSpPr>
            <p:cNvPr id="10" name="Straight Connector 21">
              <a:extLst>
                <a:ext uri="{FF2B5EF4-FFF2-40B4-BE49-F238E27FC236}">
                  <a16:creationId xmlns:a16="http://schemas.microsoft.com/office/drawing/2014/main" id="{B177D5D7-E643-B2E9-0134-75F55A6558B5}"/>
                </a:ext>
              </a:extLst>
            </p:cNvPr>
            <p:cNvCxnSpPr/>
            <p:nvPr/>
          </p:nvCxnSpPr>
          <p:spPr>
            <a:xfrm>
              <a:off x="1334804" y="2392216"/>
              <a:ext cx="752414" cy="0"/>
            </a:xfrm>
            <a:prstGeom prst="straightConnector1">
              <a:avLst/>
            </a:prstGeom>
            <a:noFill/>
            <a:ln w="19046" cap="flat">
              <a:solidFill>
                <a:srgbClr val="A02B93"/>
              </a:solidFill>
              <a:prstDash val="solid"/>
              <a:miter/>
              <a:headEnd type="arrow"/>
              <a:tailEnd type="arrow"/>
            </a:ln>
          </p:spPr>
        </p:cxnSp>
        <p:sp>
          <p:nvSpPr>
            <p:cNvPr id="11" name="TextBox 24">
              <a:extLst>
                <a:ext uri="{FF2B5EF4-FFF2-40B4-BE49-F238E27FC236}">
                  <a16:creationId xmlns:a16="http://schemas.microsoft.com/office/drawing/2014/main" id="{0006B9DD-A643-CD19-0D21-01746F8E6A3A}"/>
                </a:ext>
              </a:extLst>
            </p:cNvPr>
            <p:cNvSpPr txBox="1"/>
            <p:nvPr/>
          </p:nvSpPr>
          <p:spPr>
            <a:xfrm>
              <a:off x="1255260" y="2430338"/>
              <a:ext cx="1150379" cy="415494"/>
            </a:xfrm>
            <a:prstGeom prst="rect">
              <a:avLst/>
            </a:prstGeom>
            <a:noFill/>
            <a:ln cap="flat">
              <a:noFill/>
            </a:ln>
          </p:spPr>
          <p:txBody>
            <a:bodyPr vert="horz" wrap="square" lIns="91440" tIns="45720" rIns="91440" bIns="45720" anchor="t" anchorCtr="0" compatLnSpc="1">
              <a:spAutoFit/>
            </a:bodyPr>
            <a:lstStyle/>
            <a:p>
              <a:pPr marL="112708" marR="0" lvl="0" indent="-112708" algn="l" defTabSz="914400" rtl="0" fontAlgn="auto" hangingPunct="1">
                <a:lnSpc>
                  <a:spcPct val="100000"/>
                </a:lnSpc>
                <a:spcBef>
                  <a:spcPts val="0"/>
                </a:spcBef>
                <a:spcAft>
                  <a:spcPts val="0"/>
                </a:spcAft>
                <a:buClr>
                  <a:srgbClr val="78206E"/>
                </a:buClr>
                <a:buSzPct val="100000"/>
                <a:buFont typeface="Arial" pitchFamily="34"/>
                <a:buChar char="•"/>
                <a:tabLst/>
                <a:defRPr sz="1800" b="0" i="0" u="none" strike="noStrike" kern="0" cap="none" spc="0" baseline="0">
                  <a:solidFill>
                    <a:srgbClr val="000000"/>
                  </a:solidFill>
                  <a:uFillTx/>
                </a:defRPr>
              </a:pPr>
              <a:r>
                <a:rPr lang="en-US" sz="1050" b="0" i="0" u="none" strike="noStrike" kern="1200" cap="none" spc="0" baseline="0">
                  <a:solidFill>
                    <a:srgbClr val="000000"/>
                  </a:solidFill>
                  <a:uFillTx/>
                  <a:latin typeface="Aptos"/>
                </a:rPr>
                <a:t>Solution Deployment</a:t>
              </a:r>
            </a:p>
          </p:txBody>
        </p:sp>
        <p:sp>
          <p:nvSpPr>
            <p:cNvPr id="12" name="TextBox 46">
              <a:extLst>
                <a:ext uri="{FF2B5EF4-FFF2-40B4-BE49-F238E27FC236}">
                  <a16:creationId xmlns:a16="http://schemas.microsoft.com/office/drawing/2014/main" id="{41803AEB-3380-30C8-87A4-A2D10938920E}"/>
                </a:ext>
              </a:extLst>
            </p:cNvPr>
            <p:cNvSpPr txBox="1"/>
            <p:nvPr/>
          </p:nvSpPr>
          <p:spPr>
            <a:xfrm>
              <a:off x="1112148" y="2116296"/>
              <a:ext cx="1229868"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000000"/>
                  </a:solidFill>
                  <a:uFillTx/>
                  <a:latin typeface="Aptos Display"/>
                </a:rPr>
                <a:t>DEPLOYMENT</a:t>
              </a:r>
            </a:p>
          </p:txBody>
        </p:sp>
      </p:grpSp>
      <p:grpSp>
        <p:nvGrpSpPr>
          <p:cNvPr id="13" name="Group 6">
            <a:extLst>
              <a:ext uri="{FF2B5EF4-FFF2-40B4-BE49-F238E27FC236}">
                <a16:creationId xmlns:a16="http://schemas.microsoft.com/office/drawing/2014/main" id="{18C795E6-E77B-83F3-BA4A-5FFA6EBC9E0D}"/>
              </a:ext>
            </a:extLst>
          </p:cNvPr>
          <p:cNvGrpSpPr/>
          <p:nvPr/>
        </p:nvGrpSpPr>
        <p:grpSpPr>
          <a:xfrm>
            <a:off x="2135105" y="2349550"/>
            <a:ext cx="3980603" cy="1551554"/>
            <a:chOff x="2135105" y="2349550"/>
            <a:chExt cx="3980603" cy="1551554"/>
          </a:xfrm>
        </p:grpSpPr>
        <p:cxnSp>
          <p:nvCxnSpPr>
            <p:cNvPr id="14" name="Straight Connector 29">
              <a:extLst>
                <a:ext uri="{FF2B5EF4-FFF2-40B4-BE49-F238E27FC236}">
                  <a16:creationId xmlns:a16="http://schemas.microsoft.com/office/drawing/2014/main" id="{820BAAAA-EC9F-FF60-7249-E3070AB79735}"/>
                </a:ext>
              </a:extLst>
            </p:cNvPr>
            <p:cNvCxnSpPr/>
            <p:nvPr/>
          </p:nvCxnSpPr>
          <p:spPr>
            <a:xfrm>
              <a:off x="2194166" y="2622362"/>
              <a:ext cx="3901837" cy="15727"/>
            </a:xfrm>
            <a:prstGeom prst="straightConnector1">
              <a:avLst/>
            </a:prstGeom>
            <a:noFill/>
            <a:ln w="19046" cap="flat">
              <a:solidFill>
                <a:srgbClr val="A02B93"/>
              </a:solidFill>
              <a:prstDash val="solid"/>
              <a:miter/>
              <a:headEnd type="arrow"/>
              <a:tailEnd type="arrow"/>
            </a:ln>
          </p:spPr>
        </p:cxnSp>
        <p:sp>
          <p:nvSpPr>
            <p:cNvPr id="15" name="TextBox 33">
              <a:extLst>
                <a:ext uri="{FF2B5EF4-FFF2-40B4-BE49-F238E27FC236}">
                  <a16:creationId xmlns:a16="http://schemas.microsoft.com/office/drawing/2014/main" id="{947FB356-6BD1-7804-220F-E5158650AA26}"/>
                </a:ext>
              </a:extLst>
            </p:cNvPr>
            <p:cNvSpPr txBox="1"/>
            <p:nvPr/>
          </p:nvSpPr>
          <p:spPr>
            <a:xfrm>
              <a:off x="2135105" y="2677692"/>
              <a:ext cx="3960897" cy="1223412"/>
            </a:xfrm>
            <a:prstGeom prst="rect">
              <a:avLst/>
            </a:prstGeom>
            <a:noFill/>
            <a:ln cap="flat">
              <a:noFill/>
            </a:ln>
          </p:spPr>
          <p:txBody>
            <a:bodyPr vert="horz" wrap="square" lIns="91440" tIns="45720" rIns="91440" bIns="45720" anchor="t" anchorCtr="0" compatLnSpc="1">
              <a:spAutoFit/>
            </a:bodyPr>
            <a:lstStyle/>
            <a:p>
              <a:pPr marL="112708" marR="0" lvl="0" indent="-112708" algn="l" defTabSz="914400" rtl="0" fontAlgn="auto" hangingPunct="1">
                <a:lnSpc>
                  <a:spcPct val="100000"/>
                </a:lnSpc>
                <a:spcBef>
                  <a:spcPts val="0"/>
                </a:spcBef>
                <a:spcAft>
                  <a:spcPts val="0"/>
                </a:spcAft>
                <a:buClr>
                  <a:srgbClr val="78206E"/>
                </a:buClr>
                <a:buSzPct val="100000"/>
                <a:buFont typeface="Arial" pitchFamily="34"/>
                <a:buChar char="•"/>
                <a:tabLst/>
                <a:defRPr sz="1800" b="0" i="0" u="none" strike="noStrike" kern="0" cap="none" spc="0" baseline="0">
                  <a:solidFill>
                    <a:srgbClr val="000000"/>
                  </a:solidFill>
                  <a:uFillTx/>
                </a:defRPr>
              </a:pPr>
              <a:r>
                <a:rPr lang="en-US" sz="1050" b="0" i="0" u="none" strike="noStrike" kern="1200" cap="none" spc="0" baseline="0">
                  <a:solidFill>
                    <a:srgbClr val="000000"/>
                  </a:solidFill>
                  <a:uFillTx/>
                  <a:latin typeface="Aptos"/>
                </a:rPr>
                <a:t>Connection of the bot to Microsoft SharePoint</a:t>
              </a:r>
            </a:p>
            <a:p>
              <a:pPr marL="112708" marR="0" lvl="0" indent="-112708" algn="l" defTabSz="914400" rtl="0" fontAlgn="auto" hangingPunct="1">
                <a:lnSpc>
                  <a:spcPct val="100000"/>
                </a:lnSpc>
                <a:spcBef>
                  <a:spcPts val="0"/>
                </a:spcBef>
                <a:spcAft>
                  <a:spcPts val="0"/>
                </a:spcAft>
                <a:buClr>
                  <a:srgbClr val="78206E"/>
                </a:buClr>
                <a:buSzPct val="100000"/>
                <a:buFont typeface="Arial" pitchFamily="34"/>
                <a:buChar char="•"/>
                <a:tabLst/>
                <a:defRPr sz="1800" b="0" i="0" u="none" strike="noStrike" kern="0" cap="none" spc="0" baseline="0">
                  <a:solidFill>
                    <a:srgbClr val="000000"/>
                  </a:solidFill>
                  <a:uFillTx/>
                </a:defRPr>
              </a:pPr>
              <a:r>
                <a:rPr lang="en-US" sz="1050" b="0" i="0" u="none" strike="noStrike" kern="1200" cap="none" spc="0" baseline="0">
                  <a:solidFill>
                    <a:srgbClr val="000000"/>
                  </a:solidFill>
                  <a:uFillTx/>
                  <a:latin typeface="Aptos"/>
                </a:rPr>
                <a:t>Connection of the bot to Confluence (coordination on configuration of the Microsoft Graph API, connection of the bot to this pre-configured connector)</a:t>
              </a:r>
            </a:p>
            <a:p>
              <a:pPr marL="112708" marR="0" lvl="0" indent="-112708" algn="l" defTabSz="914400" rtl="0" fontAlgn="auto" hangingPunct="1">
                <a:lnSpc>
                  <a:spcPct val="100000"/>
                </a:lnSpc>
                <a:spcBef>
                  <a:spcPts val="0"/>
                </a:spcBef>
                <a:spcAft>
                  <a:spcPts val="0"/>
                </a:spcAft>
                <a:buClr>
                  <a:srgbClr val="78206E"/>
                </a:buClr>
                <a:buSzPct val="100000"/>
                <a:buFont typeface="Arial" pitchFamily="34"/>
                <a:buChar char="•"/>
                <a:tabLst/>
                <a:defRPr sz="1800" b="0" i="0" u="none" strike="noStrike" kern="0" cap="none" spc="0" baseline="0">
                  <a:solidFill>
                    <a:srgbClr val="000000"/>
                  </a:solidFill>
                  <a:uFillTx/>
                </a:defRPr>
              </a:pPr>
              <a:r>
                <a:rPr lang="en-US" sz="1050" b="0" i="0" u="none" strike="noStrike" kern="1200" cap="none" spc="0" baseline="0">
                  <a:solidFill>
                    <a:srgbClr val="000000"/>
                  </a:solidFill>
                  <a:uFillTx/>
                  <a:latin typeface="Aptos"/>
                  <a:ea typeface="Calibri"/>
                  <a:cs typeface="Calibri"/>
                </a:rPr>
                <a:t>Deployment of the Data model</a:t>
              </a:r>
              <a:endParaRPr lang="en-US" sz="1050" b="0" i="0" u="none" strike="noStrike" kern="1200" cap="none" spc="0" baseline="0">
                <a:solidFill>
                  <a:srgbClr val="000000"/>
                </a:solidFill>
                <a:uFillTx/>
                <a:latin typeface="Aptos"/>
              </a:endParaRPr>
            </a:p>
            <a:p>
              <a:pPr marL="112708" marR="0" lvl="0" indent="-112708" algn="l" defTabSz="914400" rtl="0" fontAlgn="auto" hangingPunct="1">
                <a:lnSpc>
                  <a:spcPct val="100000"/>
                </a:lnSpc>
                <a:spcBef>
                  <a:spcPts val="0"/>
                </a:spcBef>
                <a:spcAft>
                  <a:spcPts val="0"/>
                </a:spcAft>
                <a:buClr>
                  <a:srgbClr val="78206E"/>
                </a:buClr>
                <a:buSzPct val="100000"/>
                <a:buFont typeface="Arial" pitchFamily="34"/>
                <a:buChar char="•"/>
                <a:tabLst/>
                <a:defRPr sz="1800" b="0" i="0" u="none" strike="noStrike" kern="0" cap="none" spc="0" baseline="0">
                  <a:solidFill>
                    <a:srgbClr val="000000"/>
                  </a:solidFill>
                  <a:uFillTx/>
                </a:defRPr>
              </a:pPr>
              <a:r>
                <a:rPr lang="en-US" sz="1050" b="0" i="0" u="none" strike="noStrike" kern="1200" cap="none" spc="0" baseline="0">
                  <a:solidFill>
                    <a:srgbClr val="000000"/>
                  </a:solidFill>
                  <a:uFillTx/>
                  <a:latin typeface="Aptos"/>
                </a:rPr>
                <a:t>Configure</a:t>
              </a:r>
              <a:r>
                <a:rPr lang="uk-UA" sz="1050" b="0" i="0" u="none" strike="noStrike" kern="1200" cap="none" spc="0" baseline="0">
                  <a:solidFill>
                    <a:srgbClr val="000000"/>
                  </a:solidFill>
                  <a:uFillTx/>
                  <a:latin typeface="Aptos"/>
                </a:rPr>
                <a:t> </a:t>
              </a:r>
              <a:r>
                <a:rPr lang="en-US" sz="1050" b="0" i="0" u="none" strike="noStrike" kern="1200" cap="none" spc="0" baseline="0">
                  <a:solidFill>
                    <a:srgbClr val="000000"/>
                  </a:solidFill>
                  <a:uFillTx/>
                  <a:latin typeface="Aptos"/>
                </a:rPr>
                <a:t>the bot instructions (prompts) as bot name and description</a:t>
              </a:r>
            </a:p>
          </p:txBody>
        </p:sp>
        <p:sp>
          <p:nvSpPr>
            <p:cNvPr id="16" name="TextBox 47">
              <a:extLst>
                <a:ext uri="{FF2B5EF4-FFF2-40B4-BE49-F238E27FC236}">
                  <a16:creationId xmlns:a16="http://schemas.microsoft.com/office/drawing/2014/main" id="{05A945ED-FDD1-8EF7-A585-F3BEF682651D}"/>
                </a:ext>
              </a:extLst>
            </p:cNvPr>
            <p:cNvSpPr txBox="1"/>
            <p:nvPr/>
          </p:nvSpPr>
          <p:spPr>
            <a:xfrm>
              <a:off x="2154811" y="2349550"/>
              <a:ext cx="3960897"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000000"/>
                  </a:solidFill>
                  <a:uFillTx/>
                  <a:latin typeface="Aptos Display"/>
                </a:rPr>
                <a:t>SOLUTION CONFIGURATION</a:t>
              </a:r>
            </a:p>
          </p:txBody>
        </p:sp>
      </p:grpSp>
      <p:sp>
        <p:nvSpPr>
          <p:cNvPr id="17" name="TextBox 51">
            <a:extLst>
              <a:ext uri="{FF2B5EF4-FFF2-40B4-BE49-F238E27FC236}">
                <a16:creationId xmlns:a16="http://schemas.microsoft.com/office/drawing/2014/main" id="{54BF4212-6255-C8BC-BAB3-8A8AE402CE37}"/>
              </a:ext>
            </a:extLst>
          </p:cNvPr>
          <p:cNvSpPr txBox="1"/>
          <p:nvPr/>
        </p:nvSpPr>
        <p:spPr>
          <a:xfrm>
            <a:off x="6243706" y="2568860"/>
            <a:ext cx="4025426" cy="27698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000000"/>
                </a:solidFill>
                <a:uFillTx/>
                <a:latin typeface="Aptos Display"/>
              </a:rPr>
              <a:t>TRAINING &amp; TESTING</a:t>
            </a:r>
          </a:p>
        </p:txBody>
      </p:sp>
      <p:sp>
        <p:nvSpPr>
          <p:cNvPr id="18" name="TextBox 54">
            <a:extLst>
              <a:ext uri="{FF2B5EF4-FFF2-40B4-BE49-F238E27FC236}">
                <a16:creationId xmlns:a16="http://schemas.microsoft.com/office/drawing/2014/main" id="{949A0F93-9771-D53C-78AC-82016423DB0E}"/>
              </a:ext>
            </a:extLst>
          </p:cNvPr>
          <p:cNvSpPr txBox="1"/>
          <p:nvPr/>
        </p:nvSpPr>
        <p:spPr>
          <a:xfrm>
            <a:off x="6243706" y="2896215"/>
            <a:ext cx="4025426" cy="738661"/>
          </a:xfrm>
          <a:prstGeom prst="rect">
            <a:avLst/>
          </a:prstGeom>
          <a:noFill/>
          <a:ln cap="flat">
            <a:noFill/>
          </a:ln>
        </p:spPr>
        <p:txBody>
          <a:bodyPr vert="horz" wrap="square" lIns="91440" tIns="45720" rIns="91440" bIns="45720" anchor="t" anchorCtr="0" compatLnSpc="1">
            <a:spAutoFit/>
          </a:bodyPr>
          <a:lstStyle/>
          <a:p>
            <a:pPr marL="112708" marR="0" lvl="0" indent="-112708" algn="l" defTabSz="914400" rtl="0" fontAlgn="auto" hangingPunct="1">
              <a:lnSpc>
                <a:spcPct val="100000"/>
              </a:lnSpc>
              <a:spcBef>
                <a:spcPts val="0"/>
              </a:spcBef>
              <a:spcAft>
                <a:spcPts val="0"/>
              </a:spcAft>
              <a:buClr>
                <a:srgbClr val="FFC000"/>
              </a:buClr>
              <a:buSzPct val="100000"/>
              <a:buFont typeface="Arial" pitchFamily="34"/>
              <a:buChar char="•"/>
              <a:tabLst/>
              <a:defRPr sz="1800" b="0" i="0" u="none" strike="noStrike" kern="0" cap="none" spc="0" baseline="0">
                <a:solidFill>
                  <a:srgbClr val="000000"/>
                </a:solidFill>
                <a:uFillTx/>
              </a:defRPr>
            </a:pPr>
            <a:r>
              <a:rPr lang="en-US" sz="1050" b="0" i="0" u="none" strike="noStrike" kern="1200" cap="none" spc="0" baseline="0">
                <a:solidFill>
                  <a:srgbClr val="000000"/>
                </a:solidFill>
                <a:uFillTx/>
                <a:latin typeface="Aptos"/>
              </a:rPr>
              <a:t>Key users and business administrator training</a:t>
            </a:r>
          </a:p>
          <a:p>
            <a:pPr marL="112708" marR="0" lvl="0" indent="-112708" algn="l" defTabSz="914400" rtl="0" fontAlgn="auto" hangingPunct="1">
              <a:lnSpc>
                <a:spcPct val="100000"/>
              </a:lnSpc>
              <a:spcBef>
                <a:spcPts val="0"/>
              </a:spcBef>
              <a:spcAft>
                <a:spcPts val="0"/>
              </a:spcAft>
              <a:buClr>
                <a:srgbClr val="FFC000"/>
              </a:buClr>
              <a:buSzPct val="100000"/>
              <a:buFont typeface="Arial" pitchFamily="34"/>
              <a:buChar char="•"/>
              <a:tabLst/>
              <a:defRPr sz="1800" b="0" i="0" u="none" strike="noStrike" kern="0" cap="none" spc="0" baseline="0">
                <a:solidFill>
                  <a:srgbClr val="000000"/>
                </a:solidFill>
                <a:uFillTx/>
              </a:defRPr>
            </a:pPr>
            <a:r>
              <a:rPr lang="en-US" sz="1050" b="0" i="0" u="none" strike="noStrike" kern="1200" cap="none" spc="0" baseline="0">
                <a:solidFill>
                  <a:srgbClr val="000000"/>
                </a:solidFill>
                <a:uFillTx/>
                <a:latin typeface="Aptos"/>
              </a:rPr>
              <a:t>Testing &amp; UAT</a:t>
            </a:r>
          </a:p>
          <a:p>
            <a:pPr marL="112708" marR="0" lvl="0" indent="-112708" algn="l" defTabSz="914400" rtl="0" fontAlgn="auto" hangingPunct="1">
              <a:lnSpc>
                <a:spcPct val="100000"/>
              </a:lnSpc>
              <a:spcBef>
                <a:spcPts val="0"/>
              </a:spcBef>
              <a:spcAft>
                <a:spcPts val="0"/>
              </a:spcAft>
              <a:buClr>
                <a:srgbClr val="FFC000"/>
              </a:buClr>
              <a:buSzPct val="100000"/>
              <a:buFont typeface="Arial" pitchFamily="34"/>
              <a:buChar char="•"/>
              <a:tabLst/>
              <a:defRPr sz="1800" b="0" i="0" u="none" strike="noStrike" kern="0" cap="none" spc="0" baseline="0">
                <a:solidFill>
                  <a:srgbClr val="000000"/>
                </a:solidFill>
                <a:uFillTx/>
              </a:defRPr>
            </a:pPr>
            <a:r>
              <a:rPr lang="en-US" sz="1050" b="0" i="0" u="none" strike="noStrike" kern="1200" cap="none" spc="0" baseline="0">
                <a:solidFill>
                  <a:srgbClr val="000000"/>
                </a:solidFill>
                <a:uFillTx/>
                <a:latin typeface="Aptos"/>
              </a:rPr>
              <a:t>Bug fixing</a:t>
            </a:r>
          </a:p>
          <a:p>
            <a:pPr marL="112708" marR="0" lvl="0" indent="-112708" algn="l" defTabSz="914400" rtl="0" fontAlgn="auto" hangingPunct="1">
              <a:lnSpc>
                <a:spcPct val="100000"/>
              </a:lnSpc>
              <a:spcBef>
                <a:spcPts val="0"/>
              </a:spcBef>
              <a:spcAft>
                <a:spcPts val="0"/>
              </a:spcAft>
              <a:buClr>
                <a:srgbClr val="FFC000"/>
              </a:buClr>
              <a:buSzPct val="100000"/>
              <a:buFont typeface="Arial" pitchFamily="34"/>
              <a:buChar char="•"/>
              <a:tabLst/>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Aptos"/>
            </a:endParaRPr>
          </a:p>
        </p:txBody>
      </p:sp>
      <p:grpSp>
        <p:nvGrpSpPr>
          <p:cNvPr id="19" name="Group 16">
            <a:extLst>
              <a:ext uri="{FF2B5EF4-FFF2-40B4-BE49-F238E27FC236}">
                <a16:creationId xmlns:a16="http://schemas.microsoft.com/office/drawing/2014/main" id="{8107F7C0-AE89-67E8-31BA-FA9E5DFDB007}"/>
              </a:ext>
            </a:extLst>
          </p:cNvPr>
          <p:cNvGrpSpPr/>
          <p:nvPr/>
        </p:nvGrpSpPr>
        <p:grpSpPr>
          <a:xfrm>
            <a:off x="10164068" y="2879061"/>
            <a:ext cx="1143329" cy="1548335"/>
            <a:chOff x="10164068" y="2879061"/>
            <a:chExt cx="1143329" cy="1548335"/>
          </a:xfrm>
        </p:grpSpPr>
        <p:cxnSp>
          <p:nvCxnSpPr>
            <p:cNvPr id="20" name="Straight Connector 37">
              <a:extLst>
                <a:ext uri="{FF2B5EF4-FFF2-40B4-BE49-F238E27FC236}">
                  <a16:creationId xmlns:a16="http://schemas.microsoft.com/office/drawing/2014/main" id="{4BCE5822-266A-5105-4D66-B5C7F83D81A8}"/>
                </a:ext>
              </a:extLst>
            </p:cNvPr>
            <p:cNvCxnSpPr/>
            <p:nvPr/>
          </p:nvCxnSpPr>
          <p:spPr>
            <a:xfrm>
              <a:off x="10420447" y="3148983"/>
              <a:ext cx="630570" cy="0"/>
            </a:xfrm>
            <a:prstGeom prst="straightConnector1">
              <a:avLst/>
            </a:prstGeom>
            <a:noFill/>
            <a:ln w="19046" cap="flat">
              <a:solidFill>
                <a:srgbClr val="275317"/>
              </a:solidFill>
              <a:prstDash val="solid"/>
              <a:miter/>
              <a:headEnd type="arrow"/>
              <a:tailEnd type="arrow"/>
            </a:ln>
          </p:spPr>
        </p:cxnSp>
        <p:sp>
          <p:nvSpPr>
            <p:cNvPr id="21" name="TextBox 64">
              <a:extLst>
                <a:ext uri="{FF2B5EF4-FFF2-40B4-BE49-F238E27FC236}">
                  <a16:creationId xmlns:a16="http://schemas.microsoft.com/office/drawing/2014/main" id="{245368F5-BACC-D2B2-F079-1CF2FF10283A}"/>
                </a:ext>
              </a:extLst>
            </p:cNvPr>
            <p:cNvSpPr txBox="1"/>
            <p:nvPr/>
          </p:nvSpPr>
          <p:spPr>
            <a:xfrm>
              <a:off x="10164068" y="2879061"/>
              <a:ext cx="1143329"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000000"/>
                  </a:solidFill>
                  <a:uFillTx/>
                  <a:latin typeface="Aptos Display"/>
                </a:rPr>
                <a:t>PoC REVIEW</a:t>
              </a:r>
            </a:p>
          </p:txBody>
        </p:sp>
        <p:sp>
          <p:nvSpPr>
            <p:cNvPr id="22" name="TextBox 66">
              <a:extLst>
                <a:ext uri="{FF2B5EF4-FFF2-40B4-BE49-F238E27FC236}">
                  <a16:creationId xmlns:a16="http://schemas.microsoft.com/office/drawing/2014/main" id="{8A05D871-DDD8-AD1F-2E64-904DC5DD4680}"/>
                </a:ext>
              </a:extLst>
            </p:cNvPr>
            <p:cNvSpPr txBox="1"/>
            <p:nvPr/>
          </p:nvSpPr>
          <p:spPr>
            <a:xfrm>
              <a:off x="10312658" y="3203984"/>
              <a:ext cx="866686" cy="1223412"/>
            </a:xfrm>
            <a:prstGeom prst="rect">
              <a:avLst/>
            </a:prstGeom>
            <a:noFill/>
            <a:ln cap="flat">
              <a:noFill/>
            </a:ln>
          </p:spPr>
          <p:txBody>
            <a:bodyPr vert="horz" wrap="square" lIns="91440" tIns="45720" rIns="91440" bIns="45720" anchor="t" anchorCtr="0" compatLnSpc="1">
              <a:spAutoFit/>
            </a:bodyPr>
            <a:lstStyle/>
            <a:p>
              <a:pPr marL="112708" marR="0" lvl="0" indent="-112708" algn="l" defTabSz="914400" rtl="0" fontAlgn="auto" hangingPunct="1">
                <a:lnSpc>
                  <a:spcPct val="100000"/>
                </a:lnSpc>
                <a:spcBef>
                  <a:spcPts val="0"/>
                </a:spcBef>
                <a:spcAft>
                  <a:spcPts val="0"/>
                </a:spcAft>
                <a:buClr>
                  <a:srgbClr val="78206E"/>
                </a:buClr>
                <a:buSzPct val="100000"/>
                <a:buFont typeface="Arial" pitchFamily="34"/>
                <a:buChar char="•"/>
                <a:tabLst/>
                <a:defRPr sz="1800" b="0" i="0" u="none" strike="noStrike" kern="0" cap="none" spc="0" baseline="0">
                  <a:solidFill>
                    <a:srgbClr val="000000"/>
                  </a:solidFill>
                  <a:uFillTx/>
                </a:defRPr>
              </a:pPr>
              <a:r>
                <a:rPr lang="en-US" sz="1050" b="0" i="0" u="none" strike="noStrike" kern="1200" cap="none" spc="0" baseline="0">
                  <a:solidFill>
                    <a:srgbClr val="000000"/>
                  </a:solidFill>
                  <a:uFillTx/>
                  <a:latin typeface="Aptos"/>
                </a:rPr>
                <a:t>Review the results</a:t>
              </a:r>
            </a:p>
            <a:p>
              <a:pPr marL="112708" marR="0" lvl="0" indent="-112708" algn="l" defTabSz="914400" rtl="0" fontAlgn="auto" hangingPunct="1">
                <a:lnSpc>
                  <a:spcPct val="100000"/>
                </a:lnSpc>
                <a:spcBef>
                  <a:spcPts val="0"/>
                </a:spcBef>
                <a:spcAft>
                  <a:spcPts val="0"/>
                </a:spcAft>
                <a:buClr>
                  <a:srgbClr val="78206E"/>
                </a:buClr>
                <a:buSzPct val="100000"/>
                <a:buFont typeface="Arial" pitchFamily="34"/>
                <a:buChar char="•"/>
                <a:tabLst/>
                <a:defRPr sz="1800" b="0" i="0" u="none" strike="noStrike" kern="0" cap="none" spc="0" baseline="0">
                  <a:solidFill>
                    <a:srgbClr val="000000"/>
                  </a:solidFill>
                  <a:uFillTx/>
                </a:defRPr>
              </a:pPr>
              <a:r>
                <a:rPr lang="en-US" sz="1050" b="0" i="0" u="none" strike="noStrike" kern="1200" cap="none" spc="0" baseline="0">
                  <a:solidFill>
                    <a:srgbClr val="000000"/>
                  </a:solidFill>
                  <a:uFillTx/>
                  <a:latin typeface="Aptos"/>
                </a:rPr>
                <a:t>Plan the future enhancements</a:t>
              </a:r>
            </a:p>
          </p:txBody>
        </p:sp>
      </p:grpSp>
      <p:pic>
        <p:nvPicPr>
          <p:cNvPr id="23" name="Graphic 67">
            <a:extLst>
              <a:ext uri="{FF2B5EF4-FFF2-40B4-BE49-F238E27FC236}">
                <a16:creationId xmlns:a16="http://schemas.microsoft.com/office/drawing/2014/main" id="{FE3F8904-6190-7AD5-88F1-83D254F048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38996" y="5834850"/>
            <a:ext cx="274320" cy="274320"/>
          </a:xfrm>
          <a:prstGeom prst="rect">
            <a:avLst/>
          </a:prstGeom>
          <a:noFill/>
          <a:ln cap="flat">
            <a:noFill/>
          </a:ln>
        </p:spPr>
      </p:pic>
      <p:sp>
        <p:nvSpPr>
          <p:cNvPr id="24" name="TextBox 68">
            <a:extLst>
              <a:ext uri="{FF2B5EF4-FFF2-40B4-BE49-F238E27FC236}">
                <a16:creationId xmlns:a16="http://schemas.microsoft.com/office/drawing/2014/main" id="{47D57F7B-7F06-BF53-E25C-6F1BF1C96E7C}"/>
              </a:ext>
            </a:extLst>
          </p:cNvPr>
          <p:cNvSpPr txBox="1"/>
          <p:nvPr/>
        </p:nvSpPr>
        <p:spPr>
          <a:xfrm>
            <a:off x="1830455" y="5787347"/>
            <a:ext cx="1865961" cy="36933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Aptos"/>
              </a:rPr>
              <a:t>1 FTE Power Platform Functional Engineer</a:t>
            </a:r>
          </a:p>
        </p:txBody>
      </p:sp>
      <p:pic>
        <p:nvPicPr>
          <p:cNvPr id="25" name="Graphic 69">
            <a:extLst>
              <a:ext uri="{FF2B5EF4-FFF2-40B4-BE49-F238E27FC236}">
                <a16:creationId xmlns:a16="http://schemas.microsoft.com/office/drawing/2014/main" id="{3D8C8E3B-7AD2-73E4-BEA6-A9C1E2EAB7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87865" y="5833615"/>
            <a:ext cx="274320" cy="274320"/>
          </a:xfrm>
          <a:prstGeom prst="rect">
            <a:avLst/>
          </a:prstGeom>
          <a:noFill/>
          <a:ln cap="flat">
            <a:noFill/>
          </a:ln>
        </p:spPr>
      </p:pic>
      <p:sp>
        <p:nvSpPr>
          <p:cNvPr id="26" name="TextBox 70">
            <a:extLst>
              <a:ext uri="{FF2B5EF4-FFF2-40B4-BE49-F238E27FC236}">
                <a16:creationId xmlns:a16="http://schemas.microsoft.com/office/drawing/2014/main" id="{1265AE9A-A36F-2919-8ED8-D7A869882CC6}"/>
              </a:ext>
            </a:extLst>
          </p:cNvPr>
          <p:cNvSpPr txBox="1"/>
          <p:nvPr/>
        </p:nvSpPr>
        <p:spPr>
          <a:xfrm>
            <a:off x="3876507" y="5787347"/>
            <a:ext cx="1865961" cy="36933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Aptos"/>
              </a:rPr>
              <a:t>0,1 FTE Power Platform Delivery Manager</a:t>
            </a:r>
          </a:p>
        </p:txBody>
      </p:sp>
      <p:sp>
        <p:nvSpPr>
          <p:cNvPr id="27" name="TextBox 71">
            <a:extLst>
              <a:ext uri="{FF2B5EF4-FFF2-40B4-BE49-F238E27FC236}">
                <a16:creationId xmlns:a16="http://schemas.microsoft.com/office/drawing/2014/main" id="{C4DD5428-A046-FFC7-D007-1FA4AF2578A6}"/>
              </a:ext>
            </a:extLst>
          </p:cNvPr>
          <p:cNvSpPr txBox="1"/>
          <p:nvPr/>
        </p:nvSpPr>
        <p:spPr>
          <a:xfrm>
            <a:off x="620621" y="5859402"/>
            <a:ext cx="1119774" cy="246220"/>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Söhne"/>
                <a:cs typeface="Calibri Light"/>
              </a:rPr>
              <a:t>THE TEAM:</a:t>
            </a:r>
            <a:endParaRPr lang="en-GB" sz="1600" b="0" i="0" u="none" strike="noStrike" kern="1200" cap="none" spc="0" baseline="0">
              <a:solidFill>
                <a:srgbClr val="000000"/>
              </a:solidFill>
              <a:uFillTx/>
              <a:latin typeface="Söhne"/>
              <a:cs typeface="Calibri Light" pitchFamily="34"/>
            </a:endParaRPr>
          </a:p>
        </p:txBody>
      </p:sp>
      <p:sp>
        <p:nvSpPr>
          <p:cNvPr id="28" name="TextBox 72">
            <a:extLst>
              <a:ext uri="{FF2B5EF4-FFF2-40B4-BE49-F238E27FC236}">
                <a16:creationId xmlns:a16="http://schemas.microsoft.com/office/drawing/2014/main" id="{B891FE06-CF2F-AFAA-FEE1-164D7EFCB81B}"/>
              </a:ext>
            </a:extLst>
          </p:cNvPr>
          <p:cNvSpPr txBox="1"/>
          <p:nvPr/>
        </p:nvSpPr>
        <p:spPr>
          <a:xfrm>
            <a:off x="8145539" y="5833615"/>
            <a:ext cx="2274917" cy="246220"/>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Söhne"/>
                <a:cs typeface="Calibri Light"/>
              </a:rPr>
              <a:t>IMPLEMENTATION COST:</a:t>
            </a:r>
            <a:endParaRPr lang="en-GB" sz="1600" b="0" i="0" u="none" strike="noStrike" kern="1200" cap="none" spc="0" baseline="0">
              <a:solidFill>
                <a:srgbClr val="000000"/>
              </a:solidFill>
              <a:uFillTx/>
              <a:latin typeface="Söhne"/>
              <a:cs typeface="Calibri Light" pitchFamily="34"/>
            </a:endParaRPr>
          </a:p>
        </p:txBody>
      </p:sp>
      <p:sp>
        <p:nvSpPr>
          <p:cNvPr id="29" name="Rounded Rectangle 73">
            <a:extLst>
              <a:ext uri="{FF2B5EF4-FFF2-40B4-BE49-F238E27FC236}">
                <a16:creationId xmlns:a16="http://schemas.microsoft.com/office/drawing/2014/main" id="{431A3CCD-3BF7-6905-7568-BCBC21532CD2}"/>
              </a:ext>
            </a:extLst>
          </p:cNvPr>
          <p:cNvSpPr/>
          <p:nvPr/>
        </p:nvSpPr>
        <p:spPr>
          <a:xfrm>
            <a:off x="10361551" y="5710290"/>
            <a:ext cx="1586721" cy="46553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7030A0"/>
          </a:solidFill>
          <a:ln cap="flat">
            <a:noFill/>
            <a:prstDash val="solid"/>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A" sz="2400" b="0" i="0" u="none" strike="noStrike" kern="1200" cap="none" spc="0" baseline="0">
                <a:solidFill>
                  <a:srgbClr val="FFFFFF"/>
                </a:solidFill>
                <a:uFillTx/>
                <a:latin typeface="Calibri Light" pitchFamily="34"/>
                <a:ea typeface="Human Sans ExtraLight"/>
                <a:cs typeface="Human Sans ExtraLight"/>
              </a:rPr>
              <a:t>$ 8 000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TotalTime>
  <Words>899</Words>
  <Application>Microsoft Office PowerPoint</Application>
  <PresentationFormat>Widescreen</PresentationFormat>
  <Paragraphs>112</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__Inter_36bd41</vt:lpstr>
      <vt:lpstr>Aptos</vt:lpstr>
      <vt:lpstr>Aptos Display</vt:lpstr>
      <vt:lpstr>Arial</vt:lpstr>
      <vt:lpstr>Calibri</vt:lpstr>
      <vt:lpstr>Calibri Light</vt:lpstr>
      <vt:lpstr>Söhne</vt:lpstr>
      <vt:lpstr>Office Theme</vt:lpstr>
      <vt:lpstr>AI-Powered User's Guide</vt:lpstr>
      <vt:lpstr>Why EPAM is the Best Implementation Partner for Power Platform</vt:lpstr>
      <vt:lpstr>EPAM is Named Leader in Low-code Application Development Services Assessment 2024 by Peak Matrix</vt:lpstr>
      <vt:lpstr>We’re Empowering Your Business with Copilot Studio AI-Powered Solutions</vt:lpstr>
      <vt:lpstr>AI-powered User’s Guide Accelerator</vt:lpstr>
      <vt:lpstr>AI-powered User’s Guide Features</vt:lpstr>
      <vt:lpstr>User’s Guide: Indicative Timeline and Costs of Implementation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Olga Makarevych</dc:creator>
  <cp:lastModifiedBy>Anastasiia Moshorovska</cp:lastModifiedBy>
  <cp:revision>16</cp:revision>
  <dcterms:created xsi:type="dcterms:W3CDTF">2025-06-10T12:34:29Z</dcterms:created>
  <dcterms:modified xsi:type="dcterms:W3CDTF">2025-06-12T15:09:02Z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0x010100FAA57B5F825E41478540021D78F93DA1</vt:lpwstr>
  </property>
  <property fmtid="{D5CDD505-2E9C-101B-9397-08002B2CF9AE}" pid="3" name="MediaServiceImageTags">
    <vt:lpwstr/>
  </property>
</Properties>
</file>