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714" r:id="rId5"/>
    <p:sldMasterId id="2147483726" r:id="rId6"/>
  </p:sldMasterIdLst>
  <p:notesMasterIdLst>
    <p:notesMasterId r:id="rId59"/>
  </p:notesMasterIdLst>
  <p:sldIdLst>
    <p:sldId id="389" r:id="rId7"/>
    <p:sldId id="1301" r:id="rId8"/>
    <p:sldId id="1264" r:id="rId9"/>
    <p:sldId id="1265" r:id="rId10"/>
    <p:sldId id="1266" r:id="rId11"/>
    <p:sldId id="1302" r:id="rId12"/>
    <p:sldId id="1278" r:id="rId13"/>
    <p:sldId id="1303" r:id="rId14"/>
    <p:sldId id="394" r:id="rId15"/>
    <p:sldId id="1259" r:id="rId16"/>
    <p:sldId id="1262" r:id="rId17"/>
    <p:sldId id="1261" r:id="rId18"/>
    <p:sldId id="1260" r:id="rId19"/>
    <p:sldId id="1263" r:id="rId20"/>
    <p:sldId id="1267" r:id="rId21"/>
    <p:sldId id="1268" r:id="rId22"/>
    <p:sldId id="1269" r:id="rId23"/>
    <p:sldId id="1270" r:id="rId24"/>
    <p:sldId id="1271" r:id="rId25"/>
    <p:sldId id="1272" r:id="rId26"/>
    <p:sldId id="1281" r:id="rId27"/>
    <p:sldId id="1282" r:id="rId28"/>
    <p:sldId id="1299" r:id="rId29"/>
    <p:sldId id="1300" r:id="rId30"/>
    <p:sldId id="1295" r:id="rId31"/>
    <p:sldId id="1296" r:id="rId32"/>
    <p:sldId id="1297" r:id="rId33"/>
    <p:sldId id="1298" r:id="rId34"/>
    <p:sldId id="1304" r:id="rId35"/>
    <p:sldId id="1274" r:id="rId36"/>
    <p:sldId id="1275" r:id="rId37"/>
    <p:sldId id="1305" r:id="rId38"/>
    <p:sldId id="1276" r:id="rId39"/>
    <p:sldId id="1277" r:id="rId40"/>
    <p:sldId id="1287" r:id="rId41"/>
    <p:sldId id="1288" r:id="rId42"/>
    <p:sldId id="1289" r:id="rId43"/>
    <p:sldId id="1290" r:id="rId44"/>
    <p:sldId id="1291" r:id="rId45"/>
    <p:sldId id="1292" r:id="rId46"/>
    <p:sldId id="1293" r:id="rId47"/>
    <p:sldId id="1294" r:id="rId48"/>
    <p:sldId id="1307" r:id="rId49"/>
    <p:sldId id="1308" r:id="rId50"/>
    <p:sldId id="1306" r:id="rId51"/>
    <p:sldId id="1279" r:id="rId52"/>
    <p:sldId id="1280" r:id="rId53"/>
    <p:sldId id="1283" r:id="rId54"/>
    <p:sldId id="1284" r:id="rId55"/>
    <p:sldId id="1285" r:id="rId56"/>
    <p:sldId id="1286" r:id="rId57"/>
    <p:sldId id="1273" r:id="rId5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648"/>
    <a:srgbClr val="CECECE"/>
    <a:srgbClr val="C4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B78062-0060-49CE-A7BA-E8BDF3FF78C7}" v="1" dt="2019-07-15T16:45:54.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13" autoAdjust="0"/>
    <p:restoredTop sz="84005" autoAdjust="0"/>
  </p:normalViewPr>
  <p:slideViewPr>
    <p:cSldViewPr snapToGrid="0">
      <p:cViewPr varScale="1">
        <p:scale>
          <a:sx n="74" d="100"/>
          <a:sy n="74" d="100"/>
        </p:scale>
        <p:origin x="792" y="60"/>
      </p:cViewPr>
      <p:guideLst>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DeSomery" userId="45b52cca-8dad-4105-ac9f-d95f7580ce6f" providerId="ADAL" clId="{12B78062-0060-49CE-A7BA-E8BDF3FF78C7}"/>
    <pc:docChg chg="addSld modSld">
      <pc:chgData name="Megan DeSomery" userId="45b52cca-8dad-4105-ac9f-d95f7580ce6f" providerId="ADAL" clId="{12B78062-0060-49CE-A7BA-E8BDF3FF78C7}" dt="2019-07-15T16:47:41.878" v="51" actId="11"/>
      <pc:docMkLst>
        <pc:docMk/>
      </pc:docMkLst>
      <pc:sldChg chg="modSp">
        <pc:chgData name="Megan DeSomery" userId="45b52cca-8dad-4105-ac9f-d95f7580ce6f" providerId="ADAL" clId="{12B78062-0060-49CE-A7BA-E8BDF3FF78C7}" dt="2019-07-15T16:47:41.878" v="51" actId="11"/>
        <pc:sldMkLst>
          <pc:docMk/>
          <pc:sldMk cId="1416327677" sldId="1278"/>
        </pc:sldMkLst>
        <pc:spChg chg="mod">
          <ac:chgData name="Megan DeSomery" userId="45b52cca-8dad-4105-ac9f-d95f7580ce6f" providerId="ADAL" clId="{12B78062-0060-49CE-A7BA-E8BDF3FF78C7}" dt="2019-07-15T16:47:41.878" v="51" actId="11"/>
          <ac:spMkLst>
            <pc:docMk/>
            <pc:sldMk cId="1416327677" sldId="1278"/>
            <ac:spMk id="14" creationId="{0520761A-9E8E-41FC-931B-9A0FC88D61A6}"/>
          </ac:spMkLst>
        </pc:spChg>
      </pc:sldChg>
      <pc:sldChg chg="modSp">
        <pc:chgData name="Megan DeSomery" userId="45b52cca-8dad-4105-ac9f-d95f7580ce6f" providerId="ADAL" clId="{12B78062-0060-49CE-A7BA-E8BDF3FF78C7}" dt="2019-07-15T16:46:15.238" v="8" actId="20577"/>
        <pc:sldMkLst>
          <pc:docMk/>
          <pc:sldMk cId="796121485" sldId="1279"/>
        </pc:sldMkLst>
        <pc:spChg chg="mod">
          <ac:chgData name="Megan DeSomery" userId="45b52cca-8dad-4105-ac9f-d95f7580ce6f" providerId="ADAL" clId="{12B78062-0060-49CE-A7BA-E8BDF3FF78C7}" dt="2019-07-15T16:46:15.238" v="8" actId="20577"/>
          <ac:spMkLst>
            <pc:docMk/>
            <pc:sldMk cId="796121485" sldId="1279"/>
            <ac:spMk id="3" creationId="{AF920592-2F44-426F-8D46-93F68EDBDD00}"/>
          </ac:spMkLst>
        </pc:spChg>
      </pc:sldChg>
      <pc:sldChg chg="modSp">
        <pc:chgData name="Megan DeSomery" userId="45b52cca-8dad-4105-ac9f-d95f7580ce6f" providerId="ADAL" clId="{12B78062-0060-49CE-A7BA-E8BDF3FF78C7}" dt="2019-07-15T16:46:22.680" v="12" actId="20577"/>
        <pc:sldMkLst>
          <pc:docMk/>
          <pc:sldMk cId="3180981483" sldId="1280"/>
        </pc:sldMkLst>
        <pc:spChg chg="mod">
          <ac:chgData name="Megan DeSomery" userId="45b52cca-8dad-4105-ac9f-d95f7580ce6f" providerId="ADAL" clId="{12B78062-0060-49CE-A7BA-E8BDF3FF78C7}" dt="2019-07-15T16:46:22.680" v="12" actId="20577"/>
          <ac:spMkLst>
            <pc:docMk/>
            <pc:sldMk cId="3180981483" sldId="1280"/>
            <ac:spMk id="3" creationId="{AF920592-2F44-426F-8D46-93F68EDBDD00}"/>
          </ac:spMkLst>
        </pc:spChg>
      </pc:sldChg>
      <pc:sldChg chg="modSp">
        <pc:chgData name="Megan DeSomery" userId="45b52cca-8dad-4105-ac9f-d95f7580ce6f" providerId="ADAL" clId="{12B78062-0060-49CE-A7BA-E8BDF3FF78C7}" dt="2019-07-15T16:46:28.758" v="14" actId="20577"/>
        <pc:sldMkLst>
          <pc:docMk/>
          <pc:sldMk cId="1582032667" sldId="1283"/>
        </pc:sldMkLst>
        <pc:spChg chg="mod">
          <ac:chgData name="Megan DeSomery" userId="45b52cca-8dad-4105-ac9f-d95f7580ce6f" providerId="ADAL" clId="{12B78062-0060-49CE-A7BA-E8BDF3FF78C7}" dt="2019-07-15T16:46:28.758" v="14" actId="20577"/>
          <ac:spMkLst>
            <pc:docMk/>
            <pc:sldMk cId="1582032667" sldId="1283"/>
            <ac:spMk id="3" creationId="{AF920592-2F44-426F-8D46-93F68EDBDD00}"/>
          </ac:spMkLst>
        </pc:spChg>
      </pc:sldChg>
      <pc:sldChg chg="modSp">
        <pc:chgData name="Megan DeSomery" userId="45b52cca-8dad-4105-ac9f-d95f7580ce6f" providerId="ADAL" clId="{12B78062-0060-49CE-A7BA-E8BDF3FF78C7}" dt="2019-07-15T16:46:33.382" v="16" actId="20577"/>
        <pc:sldMkLst>
          <pc:docMk/>
          <pc:sldMk cId="16910996" sldId="1284"/>
        </pc:sldMkLst>
        <pc:spChg chg="mod">
          <ac:chgData name="Megan DeSomery" userId="45b52cca-8dad-4105-ac9f-d95f7580ce6f" providerId="ADAL" clId="{12B78062-0060-49CE-A7BA-E8BDF3FF78C7}" dt="2019-07-15T16:46:33.382" v="16" actId="20577"/>
          <ac:spMkLst>
            <pc:docMk/>
            <pc:sldMk cId="16910996" sldId="1284"/>
            <ac:spMk id="3" creationId="{AF920592-2F44-426F-8D46-93F68EDBDD00}"/>
          </ac:spMkLst>
        </pc:spChg>
      </pc:sldChg>
      <pc:sldChg chg="modSp">
        <pc:chgData name="Megan DeSomery" userId="45b52cca-8dad-4105-ac9f-d95f7580ce6f" providerId="ADAL" clId="{12B78062-0060-49CE-A7BA-E8BDF3FF78C7}" dt="2019-07-15T16:46:42.047" v="18" actId="20577"/>
        <pc:sldMkLst>
          <pc:docMk/>
          <pc:sldMk cId="2435444513" sldId="1285"/>
        </pc:sldMkLst>
        <pc:spChg chg="mod">
          <ac:chgData name="Megan DeSomery" userId="45b52cca-8dad-4105-ac9f-d95f7580ce6f" providerId="ADAL" clId="{12B78062-0060-49CE-A7BA-E8BDF3FF78C7}" dt="2019-07-15T16:46:42.047" v="18" actId="20577"/>
          <ac:spMkLst>
            <pc:docMk/>
            <pc:sldMk cId="2435444513" sldId="1285"/>
            <ac:spMk id="3" creationId="{AF920592-2F44-426F-8D46-93F68EDBDD00}"/>
          </ac:spMkLst>
        </pc:spChg>
      </pc:sldChg>
      <pc:sldChg chg="modSp">
        <pc:chgData name="Megan DeSomery" userId="45b52cca-8dad-4105-ac9f-d95f7580ce6f" providerId="ADAL" clId="{12B78062-0060-49CE-A7BA-E8BDF3FF78C7}" dt="2019-07-15T16:46:47.090" v="20" actId="20577"/>
        <pc:sldMkLst>
          <pc:docMk/>
          <pc:sldMk cId="3375189617" sldId="1286"/>
        </pc:sldMkLst>
        <pc:spChg chg="mod">
          <ac:chgData name="Megan DeSomery" userId="45b52cca-8dad-4105-ac9f-d95f7580ce6f" providerId="ADAL" clId="{12B78062-0060-49CE-A7BA-E8BDF3FF78C7}" dt="2019-07-15T16:46:47.090" v="20" actId="20577"/>
          <ac:spMkLst>
            <pc:docMk/>
            <pc:sldMk cId="3375189617" sldId="1286"/>
            <ac:spMk id="3" creationId="{AF920592-2F44-426F-8D46-93F68EDBDD00}"/>
          </ac:spMkLst>
        </pc:spChg>
      </pc:sldChg>
      <pc:sldChg chg="modSp add">
        <pc:chgData name="Megan DeSomery" userId="45b52cca-8dad-4105-ac9f-d95f7580ce6f" providerId="ADAL" clId="{12B78062-0060-49CE-A7BA-E8BDF3FF78C7}" dt="2019-07-15T16:46:04.117" v="3" actId="20577"/>
        <pc:sldMkLst>
          <pc:docMk/>
          <pc:sldMk cId="4106562599" sldId="1307"/>
        </pc:sldMkLst>
        <pc:spChg chg="mod">
          <ac:chgData name="Megan DeSomery" userId="45b52cca-8dad-4105-ac9f-d95f7580ce6f" providerId="ADAL" clId="{12B78062-0060-49CE-A7BA-E8BDF3FF78C7}" dt="2019-07-15T16:46:04.117" v="3" actId="20577"/>
          <ac:spMkLst>
            <pc:docMk/>
            <pc:sldMk cId="4106562599" sldId="1307"/>
            <ac:spMk id="3" creationId="{AF920592-2F44-426F-8D46-93F68EDBDD00}"/>
          </ac:spMkLst>
        </pc:spChg>
      </pc:sldChg>
      <pc:sldChg chg="modSp add">
        <pc:chgData name="Megan DeSomery" userId="45b52cca-8dad-4105-ac9f-d95f7580ce6f" providerId="ADAL" clId="{12B78062-0060-49CE-A7BA-E8BDF3FF78C7}" dt="2019-07-15T16:46:08.592" v="6" actId="20577"/>
        <pc:sldMkLst>
          <pc:docMk/>
          <pc:sldMk cId="3769305813" sldId="1308"/>
        </pc:sldMkLst>
        <pc:spChg chg="mod">
          <ac:chgData name="Megan DeSomery" userId="45b52cca-8dad-4105-ac9f-d95f7580ce6f" providerId="ADAL" clId="{12B78062-0060-49CE-A7BA-E8BDF3FF78C7}" dt="2019-07-15T16:46:08.592" v="6" actId="20577"/>
          <ac:spMkLst>
            <pc:docMk/>
            <pc:sldMk cId="3769305813" sldId="1308"/>
            <ac:spMk id="3" creationId="{AF920592-2F44-426F-8D46-93F68EDBDD00}"/>
          </ac:spMkLst>
        </pc:spChg>
      </pc:sldChg>
    </pc:docChg>
  </pc:docChgLst>
  <pc:docChgLst>
    <pc:chgData name="Megan DeSomery" userId="45b52cca-8dad-4105-ac9f-d95f7580ce6f" providerId="ADAL" clId="{3B370D22-6F1D-4BA9-A0E9-FF932459FCB3}"/>
    <pc:docChg chg="custSel addSld delSld modSld">
      <pc:chgData name="Megan DeSomery" userId="45b52cca-8dad-4105-ac9f-d95f7580ce6f" providerId="ADAL" clId="{3B370D22-6F1D-4BA9-A0E9-FF932459FCB3}" dt="2019-06-17T19:39:34.002" v="165" actId="20577"/>
      <pc:docMkLst>
        <pc:docMk/>
      </pc:docMkLst>
      <pc:sldChg chg="modSp">
        <pc:chgData name="Megan DeSomery" userId="45b52cca-8dad-4105-ac9f-d95f7580ce6f" providerId="ADAL" clId="{3B370D22-6F1D-4BA9-A0E9-FF932459FCB3}" dt="2019-06-17T19:39:34.002" v="165" actId="20577"/>
        <pc:sldMkLst>
          <pc:docMk/>
          <pc:sldMk cId="699664546" sldId="389"/>
        </pc:sldMkLst>
        <pc:spChg chg="mod">
          <ac:chgData name="Megan DeSomery" userId="45b52cca-8dad-4105-ac9f-d95f7580ce6f" providerId="ADAL" clId="{3B370D22-6F1D-4BA9-A0E9-FF932459FCB3}" dt="2019-06-17T19:39:34.002" v="165" actId="20577"/>
          <ac:spMkLst>
            <pc:docMk/>
            <pc:sldMk cId="699664546" sldId="389"/>
            <ac:spMk id="7" creationId="{7978BC66-1A1D-42BF-9E59-83CF322D1236}"/>
          </ac:spMkLst>
        </pc:spChg>
      </pc:sldChg>
      <pc:sldChg chg="modSp">
        <pc:chgData name="Megan DeSomery" userId="45b52cca-8dad-4105-ac9f-d95f7580ce6f" providerId="ADAL" clId="{3B370D22-6F1D-4BA9-A0E9-FF932459FCB3}" dt="2019-06-17T19:37:15.333" v="120" actId="20577"/>
        <pc:sldMkLst>
          <pc:docMk/>
          <pc:sldMk cId="2416330838" sldId="1274"/>
        </pc:sldMkLst>
        <pc:spChg chg="mod">
          <ac:chgData name="Megan DeSomery" userId="45b52cca-8dad-4105-ac9f-d95f7580ce6f" providerId="ADAL" clId="{3B370D22-6F1D-4BA9-A0E9-FF932459FCB3}" dt="2019-06-17T19:37:15.333" v="120" actId="20577"/>
          <ac:spMkLst>
            <pc:docMk/>
            <pc:sldMk cId="2416330838" sldId="1274"/>
            <ac:spMk id="3" creationId="{AF920592-2F44-426F-8D46-93F68EDBDD00}"/>
          </ac:spMkLst>
        </pc:spChg>
      </pc:sldChg>
      <pc:sldChg chg="modSp">
        <pc:chgData name="Megan DeSomery" userId="45b52cca-8dad-4105-ac9f-d95f7580ce6f" providerId="ADAL" clId="{3B370D22-6F1D-4BA9-A0E9-FF932459FCB3}" dt="2019-06-17T19:37:19.866" v="123" actId="20577"/>
        <pc:sldMkLst>
          <pc:docMk/>
          <pc:sldMk cId="604713732" sldId="1275"/>
        </pc:sldMkLst>
        <pc:spChg chg="mod">
          <ac:chgData name="Megan DeSomery" userId="45b52cca-8dad-4105-ac9f-d95f7580ce6f" providerId="ADAL" clId="{3B370D22-6F1D-4BA9-A0E9-FF932459FCB3}" dt="2019-06-17T19:37:19.866" v="123" actId="20577"/>
          <ac:spMkLst>
            <pc:docMk/>
            <pc:sldMk cId="604713732" sldId="1275"/>
            <ac:spMk id="3" creationId="{AF920592-2F44-426F-8D46-93F68EDBDD00}"/>
          </ac:spMkLst>
        </pc:spChg>
      </pc:sldChg>
      <pc:sldChg chg="modSp">
        <pc:chgData name="Megan DeSomery" userId="45b52cca-8dad-4105-ac9f-d95f7580ce6f" providerId="ADAL" clId="{3B370D22-6F1D-4BA9-A0E9-FF932459FCB3}" dt="2019-06-17T19:37:50.285" v="126" actId="20577"/>
        <pc:sldMkLst>
          <pc:docMk/>
          <pc:sldMk cId="3341810337" sldId="1276"/>
        </pc:sldMkLst>
        <pc:spChg chg="mod">
          <ac:chgData name="Megan DeSomery" userId="45b52cca-8dad-4105-ac9f-d95f7580ce6f" providerId="ADAL" clId="{3B370D22-6F1D-4BA9-A0E9-FF932459FCB3}" dt="2019-06-17T19:37:50.285" v="126" actId="20577"/>
          <ac:spMkLst>
            <pc:docMk/>
            <pc:sldMk cId="3341810337" sldId="1276"/>
            <ac:spMk id="3" creationId="{AF920592-2F44-426F-8D46-93F68EDBDD00}"/>
          </ac:spMkLst>
        </pc:spChg>
      </pc:sldChg>
      <pc:sldChg chg="modSp">
        <pc:chgData name="Megan DeSomery" userId="45b52cca-8dad-4105-ac9f-d95f7580ce6f" providerId="ADAL" clId="{3B370D22-6F1D-4BA9-A0E9-FF932459FCB3}" dt="2019-06-17T19:37:55.081" v="129" actId="20577"/>
        <pc:sldMkLst>
          <pc:docMk/>
          <pc:sldMk cId="764832577" sldId="1277"/>
        </pc:sldMkLst>
        <pc:spChg chg="mod">
          <ac:chgData name="Megan DeSomery" userId="45b52cca-8dad-4105-ac9f-d95f7580ce6f" providerId="ADAL" clId="{3B370D22-6F1D-4BA9-A0E9-FF932459FCB3}" dt="2019-06-17T19:37:55.081" v="129" actId="20577"/>
          <ac:spMkLst>
            <pc:docMk/>
            <pc:sldMk cId="764832577" sldId="1277"/>
            <ac:spMk id="3" creationId="{AF920592-2F44-426F-8D46-93F68EDBDD00}"/>
          </ac:spMkLst>
        </pc:spChg>
      </pc:sldChg>
      <pc:sldChg chg="modSp">
        <pc:chgData name="Megan DeSomery" userId="45b52cca-8dad-4105-ac9f-d95f7580ce6f" providerId="ADAL" clId="{3B370D22-6F1D-4BA9-A0E9-FF932459FCB3}" dt="2019-06-17T19:38:50.096" v="150" actId="20577"/>
        <pc:sldMkLst>
          <pc:docMk/>
          <pc:sldMk cId="796121485" sldId="1279"/>
        </pc:sldMkLst>
        <pc:spChg chg="mod">
          <ac:chgData name="Megan DeSomery" userId="45b52cca-8dad-4105-ac9f-d95f7580ce6f" providerId="ADAL" clId="{3B370D22-6F1D-4BA9-A0E9-FF932459FCB3}" dt="2019-06-17T19:38:50.096" v="150" actId="20577"/>
          <ac:spMkLst>
            <pc:docMk/>
            <pc:sldMk cId="796121485" sldId="1279"/>
            <ac:spMk id="3" creationId="{AF920592-2F44-426F-8D46-93F68EDBDD00}"/>
          </ac:spMkLst>
        </pc:spChg>
      </pc:sldChg>
      <pc:sldChg chg="modSp">
        <pc:chgData name="Megan DeSomery" userId="45b52cca-8dad-4105-ac9f-d95f7580ce6f" providerId="ADAL" clId="{3B370D22-6F1D-4BA9-A0E9-FF932459FCB3}" dt="2019-06-17T19:38:56.562" v="153" actId="20577"/>
        <pc:sldMkLst>
          <pc:docMk/>
          <pc:sldMk cId="3180981483" sldId="1280"/>
        </pc:sldMkLst>
        <pc:spChg chg="mod">
          <ac:chgData name="Megan DeSomery" userId="45b52cca-8dad-4105-ac9f-d95f7580ce6f" providerId="ADAL" clId="{3B370D22-6F1D-4BA9-A0E9-FF932459FCB3}" dt="2019-06-17T19:38:56.562" v="153" actId="20577"/>
          <ac:spMkLst>
            <pc:docMk/>
            <pc:sldMk cId="3180981483" sldId="1280"/>
            <ac:spMk id="3" creationId="{AF920592-2F44-426F-8D46-93F68EDBDD00}"/>
          </ac:spMkLst>
        </pc:spChg>
      </pc:sldChg>
      <pc:sldChg chg="modSp">
        <pc:chgData name="Megan DeSomery" userId="45b52cca-8dad-4105-ac9f-d95f7580ce6f" providerId="ADAL" clId="{3B370D22-6F1D-4BA9-A0E9-FF932459FCB3}" dt="2019-06-17T19:35:22.801" v="90" actId="20577"/>
        <pc:sldMkLst>
          <pc:docMk/>
          <pc:sldMk cId="110672739" sldId="1281"/>
        </pc:sldMkLst>
        <pc:spChg chg="mod">
          <ac:chgData name="Megan DeSomery" userId="45b52cca-8dad-4105-ac9f-d95f7580ce6f" providerId="ADAL" clId="{3B370D22-6F1D-4BA9-A0E9-FF932459FCB3}" dt="2019-06-17T19:35:22.801" v="90" actId="20577"/>
          <ac:spMkLst>
            <pc:docMk/>
            <pc:sldMk cId="110672739" sldId="1281"/>
            <ac:spMk id="3" creationId="{AF920592-2F44-426F-8D46-93F68EDBDD00}"/>
          </ac:spMkLst>
        </pc:spChg>
      </pc:sldChg>
      <pc:sldChg chg="modSp">
        <pc:chgData name="Megan DeSomery" userId="45b52cca-8dad-4105-ac9f-d95f7580ce6f" providerId="ADAL" clId="{3B370D22-6F1D-4BA9-A0E9-FF932459FCB3}" dt="2019-06-17T19:35:36.890" v="93" actId="20577"/>
        <pc:sldMkLst>
          <pc:docMk/>
          <pc:sldMk cId="3694625473" sldId="1282"/>
        </pc:sldMkLst>
        <pc:spChg chg="mod">
          <ac:chgData name="Megan DeSomery" userId="45b52cca-8dad-4105-ac9f-d95f7580ce6f" providerId="ADAL" clId="{3B370D22-6F1D-4BA9-A0E9-FF932459FCB3}" dt="2019-06-17T19:35:36.890" v="93" actId="20577"/>
          <ac:spMkLst>
            <pc:docMk/>
            <pc:sldMk cId="3694625473" sldId="1282"/>
            <ac:spMk id="3" creationId="{AF920592-2F44-426F-8D46-93F68EDBDD00}"/>
          </ac:spMkLst>
        </pc:spChg>
      </pc:sldChg>
      <pc:sldChg chg="modSp">
        <pc:chgData name="Megan DeSomery" userId="45b52cca-8dad-4105-ac9f-d95f7580ce6f" providerId="ADAL" clId="{3B370D22-6F1D-4BA9-A0E9-FF932459FCB3}" dt="2019-06-17T19:39:01.137" v="155" actId="20577"/>
        <pc:sldMkLst>
          <pc:docMk/>
          <pc:sldMk cId="1582032667" sldId="1283"/>
        </pc:sldMkLst>
        <pc:spChg chg="mod">
          <ac:chgData name="Megan DeSomery" userId="45b52cca-8dad-4105-ac9f-d95f7580ce6f" providerId="ADAL" clId="{3B370D22-6F1D-4BA9-A0E9-FF932459FCB3}" dt="2019-06-17T19:39:01.137" v="155" actId="20577"/>
          <ac:spMkLst>
            <pc:docMk/>
            <pc:sldMk cId="1582032667" sldId="1283"/>
            <ac:spMk id="3" creationId="{AF920592-2F44-426F-8D46-93F68EDBDD00}"/>
          </ac:spMkLst>
        </pc:spChg>
      </pc:sldChg>
      <pc:sldChg chg="modSp">
        <pc:chgData name="Megan DeSomery" userId="45b52cca-8dad-4105-ac9f-d95f7580ce6f" providerId="ADAL" clId="{3B370D22-6F1D-4BA9-A0E9-FF932459FCB3}" dt="2019-06-17T19:39:07.606" v="157" actId="20577"/>
        <pc:sldMkLst>
          <pc:docMk/>
          <pc:sldMk cId="16910996" sldId="1284"/>
        </pc:sldMkLst>
        <pc:spChg chg="mod">
          <ac:chgData name="Megan DeSomery" userId="45b52cca-8dad-4105-ac9f-d95f7580ce6f" providerId="ADAL" clId="{3B370D22-6F1D-4BA9-A0E9-FF932459FCB3}" dt="2019-06-17T19:39:07.606" v="157" actId="20577"/>
          <ac:spMkLst>
            <pc:docMk/>
            <pc:sldMk cId="16910996" sldId="1284"/>
            <ac:spMk id="3" creationId="{AF920592-2F44-426F-8D46-93F68EDBDD00}"/>
          </ac:spMkLst>
        </pc:spChg>
      </pc:sldChg>
      <pc:sldChg chg="modSp">
        <pc:chgData name="Megan DeSomery" userId="45b52cca-8dad-4105-ac9f-d95f7580ce6f" providerId="ADAL" clId="{3B370D22-6F1D-4BA9-A0E9-FF932459FCB3}" dt="2019-06-17T19:39:12.770" v="159" actId="20577"/>
        <pc:sldMkLst>
          <pc:docMk/>
          <pc:sldMk cId="2435444513" sldId="1285"/>
        </pc:sldMkLst>
        <pc:spChg chg="mod">
          <ac:chgData name="Megan DeSomery" userId="45b52cca-8dad-4105-ac9f-d95f7580ce6f" providerId="ADAL" clId="{3B370D22-6F1D-4BA9-A0E9-FF932459FCB3}" dt="2019-06-17T19:39:12.770" v="159" actId="20577"/>
          <ac:spMkLst>
            <pc:docMk/>
            <pc:sldMk cId="2435444513" sldId="1285"/>
            <ac:spMk id="3" creationId="{AF920592-2F44-426F-8D46-93F68EDBDD00}"/>
          </ac:spMkLst>
        </pc:spChg>
      </pc:sldChg>
      <pc:sldChg chg="modSp">
        <pc:chgData name="Megan DeSomery" userId="45b52cca-8dad-4105-ac9f-d95f7580ce6f" providerId="ADAL" clId="{3B370D22-6F1D-4BA9-A0E9-FF932459FCB3}" dt="2019-06-17T19:39:17.671" v="161" actId="20577"/>
        <pc:sldMkLst>
          <pc:docMk/>
          <pc:sldMk cId="3375189617" sldId="1286"/>
        </pc:sldMkLst>
        <pc:spChg chg="mod">
          <ac:chgData name="Megan DeSomery" userId="45b52cca-8dad-4105-ac9f-d95f7580ce6f" providerId="ADAL" clId="{3B370D22-6F1D-4BA9-A0E9-FF932459FCB3}" dt="2019-06-17T19:39:17.671" v="161" actId="20577"/>
          <ac:spMkLst>
            <pc:docMk/>
            <pc:sldMk cId="3375189617" sldId="1286"/>
            <ac:spMk id="3" creationId="{AF920592-2F44-426F-8D46-93F68EDBDD00}"/>
          </ac:spMkLst>
        </pc:spChg>
      </pc:sldChg>
      <pc:sldChg chg="modSp">
        <pc:chgData name="Megan DeSomery" userId="45b52cca-8dad-4105-ac9f-d95f7580ce6f" providerId="ADAL" clId="{3B370D22-6F1D-4BA9-A0E9-FF932459FCB3}" dt="2019-06-17T19:37:59.975" v="133" actId="20577"/>
        <pc:sldMkLst>
          <pc:docMk/>
          <pc:sldMk cId="1203611348" sldId="1287"/>
        </pc:sldMkLst>
        <pc:spChg chg="mod">
          <ac:chgData name="Megan DeSomery" userId="45b52cca-8dad-4105-ac9f-d95f7580ce6f" providerId="ADAL" clId="{3B370D22-6F1D-4BA9-A0E9-FF932459FCB3}" dt="2019-06-17T19:37:59.975" v="133" actId="20577"/>
          <ac:spMkLst>
            <pc:docMk/>
            <pc:sldMk cId="1203611348" sldId="1287"/>
            <ac:spMk id="3" creationId="{AF920592-2F44-426F-8D46-93F68EDBDD00}"/>
          </ac:spMkLst>
        </pc:spChg>
      </pc:sldChg>
      <pc:sldChg chg="modSp">
        <pc:chgData name="Megan DeSomery" userId="45b52cca-8dad-4105-ac9f-d95f7580ce6f" providerId="ADAL" clId="{3B370D22-6F1D-4BA9-A0E9-FF932459FCB3}" dt="2019-06-17T19:38:05.999" v="135" actId="20577"/>
        <pc:sldMkLst>
          <pc:docMk/>
          <pc:sldMk cId="3855601865" sldId="1288"/>
        </pc:sldMkLst>
        <pc:spChg chg="mod">
          <ac:chgData name="Megan DeSomery" userId="45b52cca-8dad-4105-ac9f-d95f7580ce6f" providerId="ADAL" clId="{3B370D22-6F1D-4BA9-A0E9-FF932459FCB3}" dt="2019-06-17T19:38:05.999" v="135" actId="20577"/>
          <ac:spMkLst>
            <pc:docMk/>
            <pc:sldMk cId="3855601865" sldId="1288"/>
            <ac:spMk id="3" creationId="{AF920592-2F44-426F-8D46-93F68EDBDD00}"/>
          </ac:spMkLst>
        </pc:spChg>
      </pc:sldChg>
      <pc:sldChg chg="modSp">
        <pc:chgData name="Megan DeSomery" userId="45b52cca-8dad-4105-ac9f-d95f7580ce6f" providerId="ADAL" clId="{3B370D22-6F1D-4BA9-A0E9-FF932459FCB3}" dt="2019-06-17T19:38:11.901" v="137" actId="20577"/>
        <pc:sldMkLst>
          <pc:docMk/>
          <pc:sldMk cId="3597230903" sldId="1289"/>
        </pc:sldMkLst>
        <pc:spChg chg="mod">
          <ac:chgData name="Megan DeSomery" userId="45b52cca-8dad-4105-ac9f-d95f7580ce6f" providerId="ADAL" clId="{3B370D22-6F1D-4BA9-A0E9-FF932459FCB3}" dt="2019-06-17T19:38:11.901" v="137" actId="20577"/>
          <ac:spMkLst>
            <pc:docMk/>
            <pc:sldMk cId="3597230903" sldId="1289"/>
            <ac:spMk id="3" creationId="{AF920592-2F44-426F-8D46-93F68EDBDD00}"/>
          </ac:spMkLst>
        </pc:spChg>
      </pc:sldChg>
      <pc:sldChg chg="modSp">
        <pc:chgData name="Megan DeSomery" userId="45b52cca-8dad-4105-ac9f-d95f7580ce6f" providerId="ADAL" clId="{3B370D22-6F1D-4BA9-A0E9-FF932459FCB3}" dt="2019-06-17T19:38:18.190" v="139" actId="20577"/>
        <pc:sldMkLst>
          <pc:docMk/>
          <pc:sldMk cId="1616269099" sldId="1290"/>
        </pc:sldMkLst>
        <pc:spChg chg="mod">
          <ac:chgData name="Megan DeSomery" userId="45b52cca-8dad-4105-ac9f-d95f7580ce6f" providerId="ADAL" clId="{3B370D22-6F1D-4BA9-A0E9-FF932459FCB3}" dt="2019-06-17T19:38:18.190" v="139" actId="20577"/>
          <ac:spMkLst>
            <pc:docMk/>
            <pc:sldMk cId="1616269099" sldId="1290"/>
            <ac:spMk id="3" creationId="{AF920592-2F44-426F-8D46-93F68EDBDD00}"/>
          </ac:spMkLst>
        </pc:spChg>
      </pc:sldChg>
      <pc:sldChg chg="modSp">
        <pc:chgData name="Megan DeSomery" userId="45b52cca-8dad-4105-ac9f-d95f7580ce6f" providerId="ADAL" clId="{3B370D22-6F1D-4BA9-A0E9-FF932459FCB3}" dt="2019-06-17T19:38:24.544" v="141" actId="20577"/>
        <pc:sldMkLst>
          <pc:docMk/>
          <pc:sldMk cId="1418085354" sldId="1291"/>
        </pc:sldMkLst>
        <pc:spChg chg="mod">
          <ac:chgData name="Megan DeSomery" userId="45b52cca-8dad-4105-ac9f-d95f7580ce6f" providerId="ADAL" clId="{3B370D22-6F1D-4BA9-A0E9-FF932459FCB3}" dt="2019-06-17T19:38:24.544" v="141" actId="20577"/>
          <ac:spMkLst>
            <pc:docMk/>
            <pc:sldMk cId="1418085354" sldId="1291"/>
            <ac:spMk id="3" creationId="{AF920592-2F44-426F-8D46-93F68EDBDD00}"/>
          </ac:spMkLst>
        </pc:spChg>
      </pc:sldChg>
      <pc:sldChg chg="modSp">
        <pc:chgData name="Megan DeSomery" userId="45b52cca-8dad-4105-ac9f-d95f7580ce6f" providerId="ADAL" clId="{3B370D22-6F1D-4BA9-A0E9-FF932459FCB3}" dt="2019-06-17T19:38:29.309" v="143" actId="20577"/>
        <pc:sldMkLst>
          <pc:docMk/>
          <pc:sldMk cId="1491717461" sldId="1292"/>
        </pc:sldMkLst>
        <pc:spChg chg="mod">
          <ac:chgData name="Megan DeSomery" userId="45b52cca-8dad-4105-ac9f-d95f7580ce6f" providerId="ADAL" clId="{3B370D22-6F1D-4BA9-A0E9-FF932459FCB3}" dt="2019-06-17T19:38:29.309" v="143" actId="20577"/>
          <ac:spMkLst>
            <pc:docMk/>
            <pc:sldMk cId="1491717461" sldId="1292"/>
            <ac:spMk id="3" creationId="{AF920592-2F44-426F-8D46-93F68EDBDD00}"/>
          </ac:spMkLst>
        </pc:spChg>
      </pc:sldChg>
      <pc:sldChg chg="modSp">
        <pc:chgData name="Megan DeSomery" userId="45b52cca-8dad-4105-ac9f-d95f7580ce6f" providerId="ADAL" clId="{3B370D22-6F1D-4BA9-A0E9-FF932459FCB3}" dt="2019-06-17T19:38:35.337" v="145" actId="20577"/>
        <pc:sldMkLst>
          <pc:docMk/>
          <pc:sldMk cId="2999173979" sldId="1293"/>
        </pc:sldMkLst>
        <pc:spChg chg="mod">
          <ac:chgData name="Megan DeSomery" userId="45b52cca-8dad-4105-ac9f-d95f7580ce6f" providerId="ADAL" clId="{3B370D22-6F1D-4BA9-A0E9-FF932459FCB3}" dt="2019-06-17T19:38:35.337" v="145" actId="20577"/>
          <ac:spMkLst>
            <pc:docMk/>
            <pc:sldMk cId="2999173979" sldId="1293"/>
            <ac:spMk id="3" creationId="{AF920592-2F44-426F-8D46-93F68EDBDD00}"/>
          </ac:spMkLst>
        </pc:spChg>
      </pc:sldChg>
      <pc:sldChg chg="modSp">
        <pc:chgData name="Megan DeSomery" userId="45b52cca-8dad-4105-ac9f-d95f7580ce6f" providerId="ADAL" clId="{3B370D22-6F1D-4BA9-A0E9-FF932459FCB3}" dt="2019-06-17T19:38:42.590" v="147" actId="20577"/>
        <pc:sldMkLst>
          <pc:docMk/>
          <pc:sldMk cId="3069487047" sldId="1294"/>
        </pc:sldMkLst>
        <pc:spChg chg="mod">
          <ac:chgData name="Megan DeSomery" userId="45b52cca-8dad-4105-ac9f-d95f7580ce6f" providerId="ADAL" clId="{3B370D22-6F1D-4BA9-A0E9-FF932459FCB3}" dt="2019-06-17T19:38:42.590" v="147" actId="20577"/>
          <ac:spMkLst>
            <pc:docMk/>
            <pc:sldMk cId="3069487047" sldId="1294"/>
            <ac:spMk id="3" creationId="{AF920592-2F44-426F-8D46-93F68EDBDD00}"/>
          </ac:spMkLst>
        </pc:spChg>
      </pc:sldChg>
      <pc:sldChg chg="modSp add">
        <pc:chgData name="Megan DeSomery" userId="45b52cca-8dad-4105-ac9f-d95f7580ce6f" providerId="ADAL" clId="{3B370D22-6F1D-4BA9-A0E9-FF932459FCB3}" dt="2019-06-17T19:36:41.298" v="108" actId="20577"/>
        <pc:sldMkLst>
          <pc:docMk/>
          <pc:sldMk cId="1506591816" sldId="1295"/>
        </pc:sldMkLst>
        <pc:spChg chg="mod">
          <ac:chgData name="Megan DeSomery" userId="45b52cca-8dad-4105-ac9f-d95f7580ce6f" providerId="ADAL" clId="{3B370D22-6F1D-4BA9-A0E9-FF932459FCB3}" dt="2019-06-17T19:36:41.298" v="108" actId="20577"/>
          <ac:spMkLst>
            <pc:docMk/>
            <pc:sldMk cId="1506591816" sldId="1295"/>
            <ac:spMk id="3" creationId="{AF920592-2F44-426F-8D46-93F68EDBDD00}"/>
          </ac:spMkLst>
        </pc:spChg>
      </pc:sldChg>
      <pc:sldChg chg="modSp add">
        <pc:chgData name="Megan DeSomery" userId="45b52cca-8dad-4105-ac9f-d95f7580ce6f" providerId="ADAL" clId="{3B370D22-6F1D-4BA9-A0E9-FF932459FCB3}" dt="2019-06-17T19:36:48.995" v="111" actId="20577"/>
        <pc:sldMkLst>
          <pc:docMk/>
          <pc:sldMk cId="2122554522" sldId="1296"/>
        </pc:sldMkLst>
        <pc:spChg chg="mod">
          <ac:chgData name="Megan DeSomery" userId="45b52cca-8dad-4105-ac9f-d95f7580ce6f" providerId="ADAL" clId="{3B370D22-6F1D-4BA9-A0E9-FF932459FCB3}" dt="2019-06-17T19:36:48.995" v="111" actId="20577"/>
          <ac:spMkLst>
            <pc:docMk/>
            <pc:sldMk cId="2122554522" sldId="1296"/>
            <ac:spMk id="3" creationId="{AF920592-2F44-426F-8D46-93F68EDBDD00}"/>
          </ac:spMkLst>
        </pc:spChg>
      </pc:sldChg>
      <pc:sldChg chg="modSp add">
        <pc:chgData name="Megan DeSomery" userId="45b52cca-8dad-4105-ac9f-d95f7580ce6f" providerId="ADAL" clId="{3B370D22-6F1D-4BA9-A0E9-FF932459FCB3}" dt="2019-06-17T19:36:58.640" v="114" actId="20577"/>
        <pc:sldMkLst>
          <pc:docMk/>
          <pc:sldMk cId="3053922509" sldId="1297"/>
        </pc:sldMkLst>
        <pc:spChg chg="mod">
          <ac:chgData name="Megan DeSomery" userId="45b52cca-8dad-4105-ac9f-d95f7580ce6f" providerId="ADAL" clId="{3B370D22-6F1D-4BA9-A0E9-FF932459FCB3}" dt="2019-06-17T19:36:58.640" v="114" actId="20577"/>
          <ac:spMkLst>
            <pc:docMk/>
            <pc:sldMk cId="3053922509" sldId="1297"/>
            <ac:spMk id="3" creationId="{AF920592-2F44-426F-8D46-93F68EDBDD00}"/>
          </ac:spMkLst>
        </pc:spChg>
      </pc:sldChg>
      <pc:sldChg chg="modSp add">
        <pc:chgData name="Megan DeSomery" userId="45b52cca-8dad-4105-ac9f-d95f7580ce6f" providerId="ADAL" clId="{3B370D22-6F1D-4BA9-A0E9-FF932459FCB3}" dt="2019-06-17T19:37:04.860" v="117" actId="20577"/>
        <pc:sldMkLst>
          <pc:docMk/>
          <pc:sldMk cId="1506539430" sldId="1298"/>
        </pc:sldMkLst>
        <pc:spChg chg="mod">
          <ac:chgData name="Megan DeSomery" userId="45b52cca-8dad-4105-ac9f-d95f7580ce6f" providerId="ADAL" clId="{3B370D22-6F1D-4BA9-A0E9-FF932459FCB3}" dt="2019-06-17T19:37:04.860" v="117" actId="20577"/>
          <ac:spMkLst>
            <pc:docMk/>
            <pc:sldMk cId="1506539430" sldId="1298"/>
            <ac:spMk id="3" creationId="{AF920592-2F44-426F-8D46-93F68EDBDD00}"/>
          </ac:spMkLst>
        </pc:spChg>
      </pc:sldChg>
      <pc:sldChg chg="modSp">
        <pc:chgData name="Megan DeSomery" userId="45b52cca-8dad-4105-ac9f-d95f7580ce6f" providerId="ADAL" clId="{3B370D22-6F1D-4BA9-A0E9-FF932459FCB3}" dt="2019-06-17T19:36:18.677" v="98" actId="20577"/>
        <pc:sldMkLst>
          <pc:docMk/>
          <pc:sldMk cId="324138911" sldId="1299"/>
        </pc:sldMkLst>
        <pc:spChg chg="mod">
          <ac:chgData name="Megan DeSomery" userId="45b52cca-8dad-4105-ac9f-d95f7580ce6f" providerId="ADAL" clId="{3B370D22-6F1D-4BA9-A0E9-FF932459FCB3}" dt="2019-06-17T19:36:18.677" v="98" actId="20577"/>
          <ac:spMkLst>
            <pc:docMk/>
            <pc:sldMk cId="324138911" sldId="1299"/>
            <ac:spMk id="3" creationId="{AF920592-2F44-426F-8D46-93F68EDBDD00}"/>
          </ac:spMkLst>
        </pc:spChg>
      </pc:sldChg>
      <pc:sldChg chg="modSp">
        <pc:chgData name="Megan DeSomery" userId="45b52cca-8dad-4105-ac9f-d95f7580ce6f" providerId="ADAL" clId="{3B370D22-6F1D-4BA9-A0E9-FF932459FCB3}" dt="2019-06-17T19:36:28.787" v="103" actId="20577"/>
        <pc:sldMkLst>
          <pc:docMk/>
          <pc:sldMk cId="1719409532" sldId="1300"/>
        </pc:sldMkLst>
        <pc:spChg chg="mod">
          <ac:chgData name="Megan DeSomery" userId="45b52cca-8dad-4105-ac9f-d95f7580ce6f" providerId="ADAL" clId="{3B370D22-6F1D-4BA9-A0E9-FF932459FCB3}" dt="2019-06-17T19:36:28.787" v="103" actId="20577"/>
          <ac:spMkLst>
            <pc:docMk/>
            <pc:sldMk cId="1719409532" sldId="1300"/>
            <ac:spMk id="3" creationId="{AF920592-2F44-426F-8D46-93F68EDBDD00}"/>
          </ac:spMkLst>
        </pc:spChg>
      </pc:sldChg>
      <pc:sldChg chg="modSp add">
        <pc:chgData name="Megan DeSomery" userId="45b52cca-8dad-4105-ac9f-d95f7580ce6f" providerId="ADAL" clId="{3B370D22-6F1D-4BA9-A0E9-FF932459FCB3}" dt="2019-06-17T13:23:39.154" v="17" actId="20577"/>
        <pc:sldMkLst>
          <pc:docMk/>
          <pc:sldMk cId="4128002910" sldId="1303"/>
        </pc:sldMkLst>
        <pc:spChg chg="mod">
          <ac:chgData name="Megan DeSomery" userId="45b52cca-8dad-4105-ac9f-d95f7580ce6f" providerId="ADAL" clId="{3B370D22-6F1D-4BA9-A0E9-FF932459FCB3}" dt="2019-06-17T13:23:39.154" v="17" actId="20577"/>
          <ac:spMkLst>
            <pc:docMk/>
            <pc:sldMk cId="4128002910" sldId="1303"/>
            <ac:spMk id="2" creationId="{B2DDD2F6-942A-460A-9096-2670F101C936}"/>
          </ac:spMkLst>
        </pc:spChg>
      </pc:sldChg>
      <pc:sldChg chg="modSp add">
        <pc:chgData name="Megan DeSomery" userId="45b52cca-8dad-4105-ac9f-d95f7580ce6f" providerId="ADAL" clId="{3B370D22-6F1D-4BA9-A0E9-FF932459FCB3}" dt="2019-06-17T13:24:31.961" v="35" actId="20577"/>
        <pc:sldMkLst>
          <pc:docMk/>
          <pc:sldMk cId="2047977031" sldId="1304"/>
        </pc:sldMkLst>
        <pc:spChg chg="mod">
          <ac:chgData name="Megan DeSomery" userId="45b52cca-8dad-4105-ac9f-d95f7580ce6f" providerId="ADAL" clId="{3B370D22-6F1D-4BA9-A0E9-FF932459FCB3}" dt="2019-06-17T13:24:31.961" v="35" actId="20577"/>
          <ac:spMkLst>
            <pc:docMk/>
            <pc:sldMk cId="2047977031" sldId="1304"/>
            <ac:spMk id="2" creationId="{DBDE15BE-97CD-4232-ACE0-AC6E1520DEC2}"/>
          </ac:spMkLst>
        </pc:spChg>
      </pc:sldChg>
      <pc:sldChg chg="modSp add">
        <pc:chgData name="Megan DeSomery" userId="45b52cca-8dad-4105-ac9f-d95f7580ce6f" providerId="ADAL" clId="{3B370D22-6F1D-4BA9-A0E9-FF932459FCB3}" dt="2019-06-17T13:25:07.216" v="56" actId="20577"/>
        <pc:sldMkLst>
          <pc:docMk/>
          <pc:sldMk cId="3254941823" sldId="1305"/>
        </pc:sldMkLst>
        <pc:spChg chg="mod">
          <ac:chgData name="Megan DeSomery" userId="45b52cca-8dad-4105-ac9f-d95f7580ce6f" providerId="ADAL" clId="{3B370D22-6F1D-4BA9-A0E9-FF932459FCB3}" dt="2019-06-17T13:25:07.216" v="56" actId="20577"/>
          <ac:spMkLst>
            <pc:docMk/>
            <pc:sldMk cId="3254941823" sldId="1305"/>
            <ac:spMk id="2" creationId="{31E599A6-F44A-427D-91B3-366CB8B439E7}"/>
          </ac:spMkLst>
        </pc:spChg>
      </pc:sldChg>
      <pc:sldChg chg="modSp add">
        <pc:chgData name="Megan DeSomery" userId="45b52cca-8dad-4105-ac9f-d95f7580ce6f" providerId="ADAL" clId="{3B370D22-6F1D-4BA9-A0E9-FF932459FCB3}" dt="2019-06-17T13:25:39.384" v="87" actId="20577"/>
        <pc:sldMkLst>
          <pc:docMk/>
          <pc:sldMk cId="3259079334" sldId="1306"/>
        </pc:sldMkLst>
        <pc:spChg chg="mod">
          <ac:chgData name="Megan DeSomery" userId="45b52cca-8dad-4105-ac9f-d95f7580ce6f" providerId="ADAL" clId="{3B370D22-6F1D-4BA9-A0E9-FF932459FCB3}" dt="2019-06-17T13:25:39.384" v="87" actId="20577"/>
          <ac:spMkLst>
            <pc:docMk/>
            <pc:sldMk cId="3259079334" sldId="1306"/>
            <ac:spMk id="2" creationId="{56E52B1B-5AC4-4922-BED3-8CCBCF5ED69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AB0D0E-784E-402F-B05F-7F1DE2C1EB17}" type="datetimeFigureOut">
              <a:rPr lang="en-US" smtClean="0"/>
              <a:t>7/15/2019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C1A5C0-E623-43AB-A512-CEFEA1371CFE}" type="slidenum">
              <a:rPr lang="en-US" smtClean="0"/>
              <a:t>‹#›</a:t>
            </a:fld>
            <a:endParaRPr lang="en-US"/>
          </a:p>
        </p:txBody>
      </p:sp>
    </p:spTree>
    <p:extLst>
      <p:ext uri="{BB962C8B-B14F-4D97-AF65-F5344CB8AC3E}">
        <p14:creationId xmlns:p14="http://schemas.microsoft.com/office/powerpoint/2010/main" val="818532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400">
              <a:defRPr/>
            </a:pPr>
            <a:fld id="{7AE90029-A909-AD4E-9775-A0D64990AD22}" type="slidenum">
              <a:rPr lang="en-US" smtClean="0">
                <a:solidFill>
                  <a:prstClr val="black"/>
                </a:solidFill>
              </a:rPr>
              <a:pPr defTabSz="914400">
                <a:defRPr/>
              </a:pPr>
              <a:t>1</a:t>
            </a:fld>
            <a:endParaRPr lang="en-US" dirty="0">
              <a:solidFill>
                <a:prstClr val="black"/>
              </a:solidFill>
            </a:endParaRPr>
          </a:p>
        </p:txBody>
      </p:sp>
    </p:spTree>
    <p:extLst>
      <p:ext uri="{BB962C8B-B14F-4D97-AF65-F5344CB8AC3E}">
        <p14:creationId xmlns:p14="http://schemas.microsoft.com/office/powerpoint/2010/main" val="1957033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ale_COVE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AA90C-EC64-4362-ACF3-20154AB8CA4B}"/>
              </a:ext>
            </a:extLst>
          </p:cNvPr>
          <p:cNvSpPr>
            <a:spLocks noGrp="1"/>
          </p:cNvSpPr>
          <p:nvPr>
            <p:ph type="sldNum" sz="quarter" idx="10"/>
          </p:nvPr>
        </p:nvSpPr>
        <p:spPr>
          <a:xfrm>
            <a:off x="7413441" y="4826639"/>
            <a:ext cx="1373372" cy="316862"/>
          </a:xfrm>
          <a:prstGeom prst="rect">
            <a:avLst/>
          </a:prstGeom>
        </p:spPr>
        <p:txBody>
          <a:bodyPr/>
          <a:lstStyle/>
          <a:p>
            <a:fld id="{3A707DD9-E92B-45E8-BE0A-E6B2EDF345EB}" type="slidenum">
              <a:rPr lang="en-US" smtClean="0"/>
              <a:pPr/>
              <a:t>‹#›</a:t>
            </a:fld>
            <a:endParaRPr lang="en-US"/>
          </a:p>
        </p:txBody>
      </p:sp>
      <p:pic>
        <p:nvPicPr>
          <p:cNvPr id="4" name="Picture 3">
            <a:extLst>
              <a:ext uri="{FF2B5EF4-FFF2-40B4-BE49-F238E27FC236}">
                <a16:creationId xmlns:a16="http://schemas.microsoft.com/office/drawing/2014/main" id="{65DB50FA-0474-4434-A968-48DCFC07009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6610"/>
          <a:stretch/>
        </p:blipFill>
        <p:spPr>
          <a:xfrm>
            <a:off x="0" y="1"/>
            <a:ext cx="9144001" cy="5188206"/>
          </a:xfrm>
          <a:prstGeom prst="rect">
            <a:avLst/>
          </a:prstGeom>
        </p:spPr>
      </p:pic>
      <p:sp>
        <p:nvSpPr>
          <p:cNvPr id="5" name="Title 1">
            <a:extLst>
              <a:ext uri="{FF2B5EF4-FFF2-40B4-BE49-F238E27FC236}">
                <a16:creationId xmlns:a16="http://schemas.microsoft.com/office/drawing/2014/main" id="{2857D91D-C7B6-49CE-90BA-D62FD52577F5}"/>
              </a:ext>
            </a:extLst>
          </p:cNvPr>
          <p:cNvSpPr>
            <a:spLocks noGrp="1"/>
          </p:cNvSpPr>
          <p:nvPr>
            <p:ph type="title" hasCustomPrompt="1"/>
          </p:nvPr>
        </p:nvSpPr>
        <p:spPr>
          <a:xfrm>
            <a:off x="531466" y="1412416"/>
            <a:ext cx="4315968" cy="984885"/>
          </a:xfrm>
        </p:spPr>
        <p:txBody>
          <a:bodyPr/>
          <a:lstStyle>
            <a:lvl1pPr>
              <a:defRPr sz="3200">
                <a:solidFill>
                  <a:schemeClr val="bg1"/>
                </a:solidFill>
                <a:latin typeface="+mj-lt"/>
              </a:defRPr>
            </a:lvl1pPr>
          </a:lstStyle>
          <a:p>
            <a:r>
              <a:rPr lang="en-US"/>
              <a:t>Please add </a:t>
            </a:r>
            <a:br>
              <a:rPr lang="en-US"/>
            </a:br>
            <a:r>
              <a:rPr lang="en-US"/>
              <a:t>title here</a:t>
            </a:r>
          </a:p>
        </p:txBody>
      </p:sp>
      <p:sp>
        <p:nvSpPr>
          <p:cNvPr id="7" name="Text Placeholder 6">
            <a:extLst>
              <a:ext uri="{FF2B5EF4-FFF2-40B4-BE49-F238E27FC236}">
                <a16:creationId xmlns:a16="http://schemas.microsoft.com/office/drawing/2014/main" id="{1D3939C0-1AFC-404F-A99E-480FB7B95CA8}"/>
              </a:ext>
            </a:extLst>
          </p:cNvPr>
          <p:cNvSpPr>
            <a:spLocks noGrp="1"/>
          </p:cNvSpPr>
          <p:nvPr>
            <p:ph type="body" sz="quarter" idx="12" hasCustomPrompt="1"/>
          </p:nvPr>
        </p:nvSpPr>
        <p:spPr>
          <a:xfrm>
            <a:off x="531466" y="3049747"/>
            <a:ext cx="4315968" cy="313932"/>
          </a:xfrm>
          <a:prstGeom prst="rect">
            <a:avLst/>
          </a:prstGeom>
        </p:spPr>
        <p:txBody>
          <a:bodyPr wrap="square" lIns="0" tIns="0" rIns="0" bIns="0" anchor="ctr">
            <a:noAutofit/>
          </a:bodyPr>
          <a:lstStyle>
            <a:lvl1pPr marL="0" indent="0">
              <a:buNone/>
              <a:defRPr sz="1400">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Please add subtitle here</a:t>
            </a:r>
          </a:p>
        </p:txBody>
      </p:sp>
      <p:pic>
        <p:nvPicPr>
          <p:cNvPr id="8" name="Picture 7">
            <a:extLst>
              <a:ext uri="{FF2B5EF4-FFF2-40B4-BE49-F238E27FC236}">
                <a16:creationId xmlns:a16="http://schemas.microsoft.com/office/drawing/2014/main" id="{D96C1CB0-16E9-4ECC-9D90-37E7FD3F808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flipH="1" flipV="1">
            <a:off x="546706" y="511280"/>
            <a:ext cx="891284" cy="316033"/>
          </a:xfrm>
          <a:prstGeom prst="rect">
            <a:avLst/>
          </a:prstGeom>
        </p:spPr>
      </p:pic>
      <p:sp>
        <p:nvSpPr>
          <p:cNvPr id="9" name="Text Placeholder 6">
            <a:extLst>
              <a:ext uri="{FF2B5EF4-FFF2-40B4-BE49-F238E27FC236}">
                <a16:creationId xmlns:a16="http://schemas.microsoft.com/office/drawing/2014/main" id="{7152CE1E-25A2-4071-AC90-56E8A3FE74D6}"/>
              </a:ext>
            </a:extLst>
          </p:cNvPr>
          <p:cNvSpPr>
            <a:spLocks noGrp="1"/>
          </p:cNvSpPr>
          <p:nvPr>
            <p:ph type="body" sz="quarter" idx="13" hasCustomPrompt="1"/>
          </p:nvPr>
        </p:nvSpPr>
        <p:spPr>
          <a:xfrm>
            <a:off x="531466" y="3805045"/>
            <a:ext cx="1493277" cy="313932"/>
          </a:xfrm>
          <a:prstGeom prst="rect">
            <a:avLst/>
          </a:prstGeom>
        </p:spPr>
        <p:txBody>
          <a:bodyPr wrap="square" lIns="0" tIns="0" rIns="0" bIns="0" anchor="ctr">
            <a:noAutofit/>
          </a:bodyPr>
          <a:lstStyle>
            <a:lvl1pPr marL="0" indent="0">
              <a:buNone/>
              <a:defRPr sz="1200" i="1">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r>
              <a:rPr lang="en-US"/>
              <a:t>Date or venue</a:t>
            </a:r>
          </a:p>
        </p:txBody>
      </p:sp>
    </p:spTree>
    <p:extLst>
      <p:ext uri="{BB962C8B-B14F-4D97-AF65-F5344CB8AC3E}">
        <p14:creationId xmlns:p14="http://schemas.microsoft.com/office/powerpoint/2010/main" val="90121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ale_Title,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wrap="square" lIns="0" tIns="0" rIns="0" bIns="0" rtlCol="0" anchor="t" anchorCtr="0">
            <a:spAutoFit/>
          </a:bodyPr>
          <a:lstStyle>
            <a:lvl1pPr>
              <a:defRPr lang="en-US" dirty="0"/>
            </a:lvl1pPr>
          </a:lstStyle>
          <a:p>
            <a:pPr lvl="0"/>
            <a:r>
              <a:rPr lang="en-US"/>
              <a:t>Please add slide headline here</a:t>
            </a:r>
          </a:p>
        </p:txBody>
      </p:sp>
      <p:sp>
        <p:nvSpPr>
          <p:cNvPr id="9" name="Text Placeholder 8">
            <a:extLst>
              <a:ext uri="{FF2B5EF4-FFF2-40B4-BE49-F238E27FC236}">
                <a16:creationId xmlns:a16="http://schemas.microsoft.com/office/drawing/2014/main" id="{6EE86E37-104E-4AC8-979C-19F59309235F}"/>
              </a:ext>
            </a:extLst>
          </p:cNvPr>
          <p:cNvSpPr>
            <a:spLocks noGrp="1"/>
          </p:cNvSpPr>
          <p:nvPr>
            <p:ph type="body" sz="quarter" idx="11"/>
          </p:nvPr>
        </p:nvSpPr>
        <p:spPr>
          <a:xfrm>
            <a:off x="371936" y="584174"/>
            <a:ext cx="8414877" cy="208006"/>
          </a:xfrm>
          <a:prstGeom prst="rect">
            <a:avLst/>
          </a:prstGeom>
        </p:spPr>
        <p:txBody>
          <a:bodyPr wrap="square" lIns="0" tIns="0" rIns="0" bIns="0" anchor="t" anchorCtr="0">
            <a:spAutoFit/>
          </a:bodyPr>
          <a:lstStyle>
            <a:lvl1pPr marL="0" indent="0">
              <a:buNone/>
              <a:defRPr sz="1600" b="0" i="0">
                <a:solidFill>
                  <a:schemeClr val="accent2"/>
                </a:solidFill>
              </a:defRPr>
            </a:lvl1pPr>
          </a:lstStyle>
          <a:p>
            <a:pPr lvl="0"/>
            <a:r>
              <a:rPr lang="en-US"/>
              <a:t>Edit Master text styles</a:t>
            </a:r>
          </a:p>
        </p:txBody>
      </p:sp>
    </p:spTree>
    <p:extLst>
      <p:ext uri="{BB962C8B-B14F-4D97-AF65-F5344CB8AC3E}">
        <p14:creationId xmlns:p14="http://schemas.microsoft.com/office/powerpoint/2010/main" val="128072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ale_Case Study_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1C22DCC-F9B2-478B-B3D4-71FB4CA9C006}"/>
              </a:ext>
            </a:extLst>
          </p:cNvPr>
          <p:cNvSpPr>
            <a:spLocks noGrp="1"/>
          </p:cNvSpPr>
          <p:nvPr>
            <p:ph type="pic" sz="quarter" idx="10"/>
          </p:nvPr>
        </p:nvSpPr>
        <p:spPr>
          <a:xfrm>
            <a:off x="3467100" y="0"/>
            <a:ext cx="5676900" cy="5143500"/>
          </a:xfrm>
          <a:prstGeom prst="rect">
            <a:avLst/>
          </a:prstGeom>
        </p:spPr>
        <p:txBody>
          <a:bodyPr tIns="91440" bIns="1097280" anchor="ctr" anchorCtr="0"/>
          <a:lstStyle>
            <a:lvl1pPr marL="0" indent="0" algn="ctr">
              <a:buNone/>
              <a:defRPr sz="1600"/>
            </a:lvl1pPr>
          </a:lstStyle>
          <a:p>
            <a:endParaRPr lang="en-US"/>
          </a:p>
        </p:txBody>
      </p:sp>
      <p:sp>
        <p:nvSpPr>
          <p:cNvPr id="2" name="Title 1"/>
          <p:cNvSpPr>
            <a:spLocks noGrp="1"/>
          </p:cNvSpPr>
          <p:nvPr>
            <p:ph type="title" hasCustomPrompt="1"/>
          </p:nvPr>
        </p:nvSpPr>
        <p:spPr>
          <a:xfrm>
            <a:off x="360366" y="228798"/>
            <a:ext cx="2746370" cy="615553"/>
          </a:xfrm>
        </p:spPr>
        <p:txBody>
          <a:bodyPr vert="horz" wrap="square" lIns="0" tIns="0" rIns="0" bIns="0" rtlCol="0" anchor="t" anchorCtr="0">
            <a:spAutoFit/>
          </a:bodyPr>
          <a:lstStyle>
            <a:lvl1pPr>
              <a:defRPr lang="en-US" dirty="0"/>
            </a:lvl1pPr>
          </a:lstStyle>
          <a:p>
            <a:pPr lvl="0"/>
            <a:r>
              <a:rPr lang="en-US"/>
              <a:t>Please add slide </a:t>
            </a:r>
            <a:br>
              <a:rPr lang="en-US"/>
            </a:br>
            <a:r>
              <a:rPr lang="en-US"/>
              <a:t>headline here</a:t>
            </a:r>
          </a:p>
        </p:txBody>
      </p:sp>
      <p:sp>
        <p:nvSpPr>
          <p:cNvPr id="4" name="Slide Number Placeholder 4"/>
          <p:cNvSpPr>
            <a:spLocks noGrp="1"/>
          </p:cNvSpPr>
          <p:nvPr>
            <p:ph type="sldNum" sz="quarter" idx="4"/>
          </p:nvPr>
        </p:nvSpPr>
        <p:spPr>
          <a:xfrm>
            <a:off x="7335520" y="4902763"/>
            <a:ext cx="1471613" cy="182880"/>
          </a:xfrm>
          <a:prstGeom prst="rect">
            <a:avLst/>
          </a:prstGeom>
          <a:noFill/>
        </p:spPr>
        <p:txBody>
          <a:bodyPr wrap="square" lIns="68526" tIns="34289" rIns="68526" bIns="34289" rtlCol="0" anchor="ctr">
            <a:noAutofit/>
          </a:bodyPr>
          <a:lstStyle>
            <a:lvl1pPr>
              <a:defRPr lang="en-US" sz="800" kern="0" spc="15" smtClean="0">
                <a:solidFill>
                  <a:schemeClr val="tx2"/>
                </a:solidFill>
                <a:cs typeface="Trebuchet MS"/>
              </a:defRPr>
            </a:lvl1pPr>
          </a:lstStyle>
          <a:p>
            <a:pPr algn="r" defTabSz="342542"/>
            <a:fld id="{04825EE3-D40C-4F67-95F2-2B3AD93195DA}" type="slidenum">
              <a:rPr lang="en-US" smtClean="0"/>
              <a:pPr algn="r" defTabSz="342542"/>
              <a:t>‹#›</a:t>
            </a:fld>
            <a:endParaRPr lang="en-US"/>
          </a:p>
        </p:txBody>
      </p:sp>
    </p:spTree>
    <p:extLst>
      <p:ext uri="{BB962C8B-B14F-4D97-AF65-F5344CB8AC3E}">
        <p14:creationId xmlns:p14="http://schemas.microsoft.com/office/powerpoint/2010/main" val="1635289443"/>
      </p:ext>
    </p:extLst>
  </p:cSld>
  <p:clrMapOvr>
    <a:masterClrMapping/>
  </p:clrMapOvr>
  <p:extLst>
    <p:ext uri="{DCECCB84-F9BA-43D5-87BE-67443E8EF086}">
      <p15:sldGuideLst xmlns:p15="http://schemas.microsoft.com/office/powerpoint/2012/main">
        <p15:guide id="1" pos="21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ale_Case Study_1_Log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1C22DCC-F9B2-478B-B3D4-71FB4CA9C006}"/>
              </a:ext>
            </a:extLst>
          </p:cNvPr>
          <p:cNvSpPr>
            <a:spLocks noGrp="1"/>
          </p:cNvSpPr>
          <p:nvPr>
            <p:ph type="pic" sz="quarter" idx="10"/>
          </p:nvPr>
        </p:nvSpPr>
        <p:spPr>
          <a:xfrm>
            <a:off x="3467100" y="0"/>
            <a:ext cx="5676900" cy="5143500"/>
          </a:xfrm>
          <a:prstGeom prst="rect">
            <a:avLst/>
          </a:prstGeom>
        </p:spPr>
        <p:txBody>
          <a:bodyPr tIns="91440" bIns="1097280" anchor="ctr" anchorCtr="0"/>
          <a:lstStyle>
            <a:lvl1pPr marL="0" indent="0" algn="ctr">
              <a:buNone/>
              <a:defRPr sz="1600"/>
            </a:lvl1pPr>
          </a:lstStyle>
          <a:p>
            <a:endParaRPr lang="en-US"/>
          </a:p>
        </p:txBody>
      </p:sp>
      <p:sp>
        <p:nvSpPr>
          <p:cNvPr id="7" name="Title 1">
            <a:extLst>
              <a:ext uri="{FF2B5EF4-FFF2-40B4-BE49-F238E27FC236}">
                <a16:creationId xmlns:a16="http://schemas.microsoft.com/office/drawing/2014/main" id="{93C50546-BF6F-4690-853F-D13B56756D1E}"/>
              </a:ext>
            </a:extLst>
          </p:cNvPr>
          <p:cNvSpPr>
            <a:spLocks noGrp="1"/>
          </p:cNvSpPr>
          <p:nvPr>
            <p:ph type="title" hasCustomPrompt="1"/>
          </p:nvPr>
        </p:nvSpPr>
        <p:spPr>
          <a:xfrm>
            <a:off x="360366" y="542881"/>
            <a:ext cx="2746370" cy="615553"/>
          </a:xfrm>
        </p:spPr>
        <p:txBody>
          <a:bodyPr vert="horz" wrap="square" lIns="0" tIns="0" rIns="0" bIns="0" rtlCol="0" anchor="t" anchorCtr="0">
            <a:spAutoFit/>
          </a:bodyPr>
          <a:lstStyle>
            <a:lvl1pPr>
              <a:defRPr lang="en-US" dirty="0"/>
            </a:lvl1pPr>
          </a:lstStyle>
          <a:p>
            <a:pPr lvl="0"/>
            <a:r>
              <a:rPr lang="en-US" dirty="0"/>
              <a:t>Please add slide </a:t>
            </a:r>
            <a:br>
              <a:rPr lang="en-US" dirty="0"/>
            </a:br>
            <a:r>
              <a:rPr lang="en-US" dirty="0"/>
              <a:t>headline here</a:t>
            </a:r>
          </a:p>
        </p:txBody>
      </p:sp>
      <p:sp>
        <p:nvSpPr>
          <p:cNvPr id="4" name="Slide Number Placeholder 4"/>
          <p:cNvSpPr>
            <a:spLocks noGrp="1"/>
          </p:cNvSpPr>
          <p:nvPr>
            <p:ph type="sldNum" sz="quarter" idx="4"/>
          </p:nvPr>
        </p:nvSpPr>
        <p:spPr>
          <a:xfrm>
            <a:off x="7335520" y="4902763"/>
            <a:ext cx="1471613" cy="182880"/>
          </a:xfrm>
          <a:prstGeom prst="rect">
            <a:avLst/>
          </a:prstGeom>
          <a:noFill/>
        </p:spPr>
        <p:txBody>
          <a:bodyPr wrap="square" lIns="68526" tIns="34289" rIns="68526" bIns="34289" rtlCol="0" anchor="ctr">
            <a:noAutofit/>
          </a:bodyPr>
          <a:lstStyle>
            <a:lvl1pPr>
              <a:defRPr lang="en-US" sz="800" kern="0" spc="15" smtClean="0">
                <a:solidFill>
                  <a:schemeClr val="tx2"/>
                </a:solidFill>
                <a:cs typeface="Trebuchet MS"/>
              </a:defRPr>
            </a:lvl1pPr>
          </a:lstStyle>
          <a:p>
            <a:pPr algn="r" defTabSz="342542"/>
            <a:fld id="{04825EE3-D40C-4F67-95F2-2B3AD93195DA}" type="slidenum">
              <a:rPr lang="en-US" smtClean="0"/>
              <a:pPr algn="r" defTabSz="342542"/>
              <a:t>‹#›</a:t>
            </a:fld>
            <a:endParaRPr lang="en-US"/>
          </a:p>
        </p:txBody>
      </p:sp>
    </p:spTree>
    <p:extLst>
      <p:ext uri="{BB962C8B-B14F-4D97-AF65-F5344CB8AC3E}">
        <p14:creationId xmlns:p14="http://schemas.microsoft.com/office/powerpoint/2010/main" val="1722631789"/>
      </p:ext>
    </p:extLst>
  </p:cSld>
  <p:clrMapOvr>
    <a:masterClrMapping/>
  </p:clrMapOvr>
  <p:extLst>
    <p:ext uri="{DCECCB84-F9BA-43D5-87BE-67443E8EF086}">
      <p15:sldGuideLst xmlns:p15="http://schemas.microsoft.com/office/powerpoint/2012/main">
        <p15:guide id="1" pos="21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ale_Case Study_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1C22DCC-F9B2-478B-B3D4-71FB4CA9C006}"/>
              </a:ext>
            </a:extLst>
          </p:cNvPr>
          <p:cNvSpPr>
            <a:spLocks noGrp="1"/>
          </p:cNvSpPr>
          <p:nvPr>
            <p:ph type="pic" sz="quarter" idx="10"/>
          </p:nvPr>
        </p:nvSpPr>
        <p:spPr>
          <a:xfrm>
            <a:off x="0" y="0"/>
            <a:ext cx="5676900" cy="5143500"/>
          </a:xfrm>
          <a:prstGeom prst="rect">
            <a:avLst/>
          </a:prstGeom>
        </p:spPr>
        <p:txBody>
          <a:bodyPr tIns="91440" bIns="1097280" anchor="ctr" anchorCtr="0"/>
          <a:lstStyle>
            <a:lvl1pPr>
              <a:defRPr lang="en-US" sz="1600" dirty="0"/>
            </a:lvl1pPr>
          </a:lstStyle>
          <a:p>
            <a:pPr marL="0" lvl="0" indent="0" algn="ctr">
              <a:buNone/>
            </a:pPr>
            <a:endParaRPr lang="en-US"/>
          </a:p>
        </p:txBody>
      </p:sp>
      <p:sp>
        <p:nvSpPr>
          <p:cNvPr id="2" name="Title 1"/>
          <p:cNvSpPr>
            <a:spLocks noGrp="1"/>
          </p:cNvSpPr>
          <p:nvPr>
            <p:ph type="title" hasCustomPrompt="1"/>
          </p:nvPr>
        </p:nvSpPr>
        <p:spPr>
          <a:xfrm>
            <a:off x="6037265" y="228798"/>
            <a:ext cx="2749548" cy="615553"/>
          </a:xfrm>
        </p:spPr>
        <p:txBody>
          <a:bodyPr vert="horz" wrap="square" lIns="0" tIns="0" rIns="0" bIns="0" rtlCol="0" anchor="t" anchorCtr="0">
            <a:spAutoFit/>
          </a:bodyPr>
          <a:lstStyle>
            <a:lvl1pPr>
              <a:defRPr lang="en-US" dirty="0"/>
            </a:lvl1pPr>
          </a:lstStyle>
          <a:p>
            <a:pPr lvl="0"/>
            <a:r>
              <a:rPr lang="en-US" dirty="0"/>
              <a:t>Please add slide </a:t>
            </a:r>
            <a:br>
              <a:rPr lang="en-US" dirty="0"/>
            </a:br>
            <a:r>
              <a:rPr lang="en-US" dirty="0"/>
              <a:t>headline here</a:t>
            </a:r>
          </a:p>
        </p:txBody>
      </p:sp>
      <p:sp>
        <p:nvSpPr>
          <p:cNvPr id="4" name="Slide Number Placeholder 4"/>
          <p:cNvSpPr>
            <a:spLocks noGrp="1"/>
          </p:cNvSpPr>
          <p:nvPr>
            <p:ph type="sldNum" sz="quarter" idx="4"/>
          </p:nvPr>
        </p:nvSpPr>
        <p:spPr>
          <a:xfrm>
            <a:off x="7335520" y="4902763"/>
            <a:ext cx="1471613" cy="182880"/>
          </a:xfrm>
          <a:prstGeom prst="rect">
            <a:avLst/>
          </a:prstGeom>
          <a:noFill/>
        </p:spPr>
        <p:txBody>
          <a:bodyPr wrap="square" lIns="68526" tIns="34289" rIns="68526" bIns="34289" rtlCol="0" anchor="ctr">
            <a:noAutofit/>
          </a:bodyPr>
          <a:lstStyle>
            <a:lvl1pPr>
              <a:defRPr lang="en-US" sz="800" kern="0" spc="15" smtClean="0">
                <a:solidFill>
                  <a:schemeClr val="tx2"/>
                </a:solidFill>
                <a:cs typeface="Trebuchet MS"/>
              </a:defRPr>
            </a:lvl1pPr>
          </a:lstStyle>
          <a:p>
            <a:pPr algn="r" defTabSz="342542"/>
            <a:fld id="{04825EE3-D40C-4F67-95F2-2B3AD93195DA}" type="slidenum">
              <a:rPr lang="en-US" smtClean="0"/>
              <a:pPr algn="r" defTabSz="342542"/>
              <a:t>‹#›</a:t>
            </a:fld>
            <a:endParaRPr lang="en-US"/>
          </a:p>
        </p:txBody>
      </p:sp>
    </p:spTree>
    <p:extLst>
      <p:ext uri="{BB962C8B-B14F-4D97-AF65-F5344CB8AC3E}">
        <p14:creationId xmlns:p14="http://schemas.microsoft.com/office/powerpoint/2010/main" val="4224371794"/>
      </p:ext>
    </p:extLst>
  </p:cSld>
  <p:clrMapOvr>
    <a:masterClrMapping/>
  </p:clrMapOvr>
  <p:extLst>
    <p:ext uri="{DCECCB84-F9BA-43D5-87BE-67443E8EF086}">
      <p15:sldGuideLst xmlns:p15="http://schemas.microsoft.com/office/powerpoint/2012/main">
        <p15:guide id="1" pos="357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sale_Case Study_2_Log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1C22DCC-F9B2-478B-B3D4-71FB4CA9C006}"/>
              </a:ext>
            </a:extLst>
          </p:cNvPr>
          <p:cNvSpPr>
            <a:spLocks noGrp="1"/>
          </p:cNvSpPr>
          <p:nvPr>
            <p:ph type="pic" sz="quarter" idx="10"/>
          </p:nvPr>
        </p:nvSpPr>
        <p:spPr>
          <a:xfrm>
            <a:off x="0" y="0"/>
            <a:ext cx="5676900" cy="5143500"/>
          </a:xfrm>
          <a:prstGeom prst="rect">
            <a:avLst/>
          </a:prstGeom>
        </p:spPr>
        <p:txBody>
          <a:bodyPr tIns="91440" bIns="1097280" anchor="ctr" anchorCtr="0"/>
          <a:lstStyle>
            <a:lvl1pPr>
              <a:defRPr lang="en-US" sz="1600" dirty="0"/>
            </a:lvl1pPr>
          </a:lstStyle>
          <a:p>
            <a:pPr marL="0" lvl="0" indent="0" algn="ctr">
              <a:buNone/>
            </a:pPr>
            <a:endParaRPr lang="en-US"/>
          </a:p>
        </p:txBody>
      </p:sp>
      <p:sp>
        <p:nvSpPr>
          <p:cNvPr id="2" name="Title 1"/>
          <p:cNvSpPr>
            <a:spLocks noGrp="1"/>
          </p:cNvSpPr>
          <p:nvPr>
            <p:ph type="title" hasCustomPrompt="1"/>
          </p:nvPr>
        </p:nvSpPr>
        <p:spPr>
          <a:xfrm>
            <a:off x="6037265" y="542925"/>
            <a:ext cx="2749548" cy="615553"/>
          </a:xfrm>
        </p:spPr>
        <p:txBody>
          <a:bodyPr vert="horz" wrap="square" lIns="0" tIns="0" rIns="0" bIns="0" rtlCol="0" anchor="t" anchorCtr="0">
            <a:spAutoFit/>
          </a:bodyPr>
          <a:lstStyle>
            <a:lvl1pPr>
              <a:defRPr lang="en-US" dirty="0"/>
            </a:lvl1pPr>
          </a:lstStyle>
          <a:p>
            <a:pPr lvl="0"/>
            <a:r>
              <a:rPr lang="en-US" dirty="0"/>
              <a:t>Please add slide </a:t>
            </a:r>
            <a:br>
              <a:rPr lang="en-US" dirty="0"/>
            </a:br>
            <a:r>
              <a:rPr lang="en-US" dirty="0"/>
              <a:t>headline here</a:t>
            </a:r>
          </a:p>
        </p:txBody>
      </p:sp>
    </p:spTree>
    <p:extLst>
      <p:ext uri="{BB962C8B-B14F-4D97-AF65-F5344CB8AC3E}">
        <p14:creationId xmlns:p14="http://schemas.microsoft.com/office/powerpoint/2010/main" val="1262078947"/>
      </p:ext>
    </p:extLst>
  </p:cSld>
  <p:clrMapOvr>
    <a:masterClrMapping/>
  </p:clrMapOvr>
  <p:extLst>
    <p:ext uri="{DCECCB84-F9BA-43D5-87BE-67443E8EF086}">
      <p15:sldGuideLst xmlns:p15="http://schemas.microsoft.com/office/powerpoint/2012/main">
        <p15:guide id="1" pos="357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esale_Case Study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DBC29F-68B3-4805-9B0F-6C9F4A34CFEB}"/>
              </a:ext>
            </a:extLst>
          </p:cNvPr>
          <p:cNvSpPr/>
          <p:nvPr userDrawn="1"/>
        </p:nvSpPr>
        <p:spPr>
          <a:xfrm>
            <a:off x="4572000" y="1"/>
            <a:ext cx="4572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60365" y="533563"/>
            <a:ext cx="3983035" cy="307777"/>
          </a:xfrm>
        </p:spPr>
        <p:txBody>
          <a:bodyPr vert="horz" wrap="square" lIns="0" tIns="0" rIns="91440" bIns="0" rtlCol="0" anchor="t" anchorCtr="0">
            <a:spAutoFit/>
          </a:bodyPr>
          <a:lstStyle>
            <a:lvl1pPr>
              <a:defRPr lang="en-US" dirty="0"/>
            </a:lvl1pPr>
          </a:lstStyle>
          <a:p>
            <a:pPr lvl="0"/>
            <a:r>
              <a:rPr lang="en-US"/>
              <a:t>Please add slide headline here</a:t>
            </a:r>
          </a:p>
        </p:txBody>
      </p:sp>
      <p:sp>
        <p:nvSpPr>
          <p:cNvPr id="11" name="Text Placeholder 10">
            <a:extLst>
              <a:ext uri="{FF2B5EF4-FFF2-40B4-BE49-F238E27FC236}">
                <a16:creationId xmlns:a16="http://schemas.microsoft.com/office/drawing/2014/main" id="{678B3201-D1EB-440A-A53D-D318BC0A5569}"/>
              </a:ext>
            </a:extLst>
          </p:cNvPr>
          <p:cNvSpPr>
            <a:spLocks noGrp="1"/>
          </p:cNvSpPr>
          <p:nvPr>
            <p:ph type="body" sz="quarter" idx="10" hasCustomPrompt="1"/>
          </p:nvPr>
        </p:nvSpPr>
        <p:spPr>
          <a:xfrm>
            <a:off x="4572000" y="536575"/>
            <a:ext cx="4572000" cy="301625"/>
          </a:xfrm>
          <a:prstGeom prst="rect">
            <a:avLst/>
          </a:prstGeom>
          <a:solidFill>
            <a:schemeClr val="accent2"/>
          </a:solidFill>
        </p:spPr>
        <p:txBody>
          <a:bodyPr vert="horz" wrap="none" lIns="274320" tIns="45720" rIns="0" bIns="45720" rtlCol="0" anchor="ctr">
            <a:noAutofit/>
          </a:bodyPr>
          <a:lstStyle>
            <a:lvl1pPr>
              <a:defRPr lang="en-US" sz="1400" b="1" cap="all" spc="100" baseline="0" smtClean="0">
                <a:solidFill>
                  <a:schemeClr val="bg1"/>
                </a:solidFill>
                <a:ea typeface="+mj-ea"/>
                <a:cs typeface="+mj-cs"/>
              </a:defRPr>
            </a:lvl1pPr>
            <a:lvl2pPr marL="171450" indent="0">
              <a:buNone/>
              <a:defRPr lang="en-US" sz="1350" smtClean="0"/>
            </a:lvl2pPr>
            <a:lvl3pPr>
              <a:defRPr lang="en-US" sz="1350" smtClean="0"/>
            </a:lvl3pPr>
            <a:lvl4pPr>
              <a:defRPr lang="en-US" sz="1350" smtClean="0"/>
            </a:lvl4pPr>
            <a:lvl5pPr>
              <a:defRPr lang="en-US" sz="1350"/>
            </a:lvl5pPr>
          </a:lstStyle>
          <a:p>
            <a:pPr marL="0" lvl="0">
              <a:lnSpc>
                <a:spcPct val="100000"/>
              </a:lnSpc>
              <a:spcBef>
                <a:spcPct val="0"/>
              </a:spcBef>
              <a:buNone/>
            </a:pPr>
            <a:r>
              <a:rPr lang="en-US" dirty="0"/>
              <a:t>Edit Master Text Styles</a:t>
            </a:r>
          </a:p>
        </p:txBody>
      </p:sp>
      <p:sp>
        <p:nvSpPr>
          <p:cNvPr id="6" name="Text Placeholder 3">
            <a:extLst>
              <a:ext uri="{FF2B5EF4-FFF2-40B4-BE49-F238E27FC236}">
                <a16:creationId xmlns:a16="http://schemas.microsoft.com/office/drawing/2014/main" id="{AD87AC79-F9C5-46A5-92B4-7AF8A9029D66}"/>
              </a:ext>
            </a:extLst>
          </p:cNvPr>
          <p:cNvSpPr txBox="1">
            <a:spLocks/>
          </p:cNvSpPr>
          <p:nvPr userDrawn="1"/>
        </p:nvSpPr>
        <p:spPr>
          <a:xfrm>
            <a:off x="7335520" y="4902763"/>
            <a:ext cx="1471613" cy="182880"/>
          </a:xfrm>
          <a:prstGeom prst="rect">
            <a:avLst/>
          </a:prstGeom>
          <a:noFill/>
        </p:spPr>
        <p:txBody>
          <a:bodyPr wrap="square" lIns="68526" tIns="34289" rIns="68526" bIns="34289" rtlCol="0" anchor="ctr">
            <a:noAutofit/>
          </a:bodyPr>
          <a:lstStyle>
            <a:defPPr>
              <a:defRPr lang="en-US"/>
            </a:defPPr>
            <a:lvl1pPr marR="0" lvl="0" indent="0" defTabSz="342542" fontAlgn="auto">
              <a:lnSpc>
                <a:spcPct val="100000"/>
              </a:lnSpc>
              <a:spcBef>
                <a:spcPts val="0"/>
              </a:spcBef>
              <a:spcAft>
                <a:spcPts val="0"/>
              </a:spcAft>
              <a:buClrTx/>
              <a:buSzTx/>
              <a:buFontTx/>
              <a:buNone/>
              <a:tabLst/>
              <a:defRPr sz="600" kern="0" spc="15">
                <a:solidFill>
                  <a:srgbClr val="474648"/>
                </a:solidFill>
                <a:cs typeface="Trebuchet MS"/>
              </a:defRPr>
            </a:lvl1pPr>
            <a:lvl2pPr marL="182880" indent="-182880" algn="l" defTabSz="914400" rtl="0" eaLnBrk="1" latinLnBrk="0" hangingPunct="1">
              <a:lnSpc>
                <a:spcPct val="100000"/>
              </a:lnSpc>
              <a:spcBef>
                <a:spcPts val="6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fld id="{07FA7470-6506-4B71-AD87-6F7FA0DD0168}" type="slidenum">
              <a:rPr lang="en-US" sz="800" smtClean="0">
                <a:solidFill>
                  <a:schemeClr val="tx2"/>
                </a:solidFill>
              </a:rPr>
              <a:pPr lvl="0" algn="r"/>
              <a:t>‹#›</a:t>
            </a:fld>
            <a:endParaRPr lang="en-US" dirty="0">
              <a:solidFill>
                <a:schemeClr val="tx2"/>
              </a:solidFill>
            </a:endParaRPr>
          </a:p>
        </p:txBody>
      </p:sp>
    </p:spTree>
    <p:extLst>
      <p:ext uri="{BB962C8B-B14F-4D97-AF65-F5344CB8AC3E}">
        <p14:creationId xmlns:p14="http://schemas.microsoft.com/office/powerpoint/2010/main" val="2007309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resale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1820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ale_Arrow - Right">
    <p:spTree>
      <p:nvGrpSpPr>
        <p:cNvPr id="1" name=""/>
        <p:cNvGrpSpPr/>
        <p:nvPr/>
      </p:nvGrpSpPr>
      <p:grpSpPr>
        <a:xfrm>
          <a:off x="0" y="0"/>
          <a:ext cx="0" cy="0"/>
          <a:chOff x="0" y="0"/>
          <a:chExt cx="0" cy="0"/>
        </a:xfrm>
      </p:grpSpPr>
      <p:sp>
        <p:nvSpPr>
          <p:cNvPr id="13" name="Rectangle 12"/>
          <p:cNvSpPr/>
          <p:nvPr userDrawn="1"/>
        </p:nvSpPr>
        <p:spPr>
          <a:xfrm>
            <a:off x="5333999" y="0"/>
            <a:ext cx="3810001"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EE2DB2E9-923B-4421-A06C-CF40C41A88D8}"/>
              </a:ext>
            </a:extLst>
          </p:cNvPr>
          <p:cNvSpPr/>
          <p:nvPr userDrawn="1"/>
        </p:nvSpPr>
        <p:spPr>
          <a:xfrm rot="16200000" flipH="1">
            <a:off x="2485853" y="2295356"/>
            <a:ext cx="5143500" cy="55279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B1EC31C-BE50-4B70-BC3C-BF212543F862}"/>
              </a:ext>
            </a:extLst>
          </p:cNvPr>
          <p:cNvSpPr>
            <a:spLocks noGrp="1"/>
          </p:cNvSpPr>
          <p:nvPr>
            <p:ph type="title" hasCustomPrompt="1"/>
          </p:nvPr>
        </p:nvSpPr>
        <p:spPr>
          <a:xfrm>
            <a:off x="360365" y="228798"/>
            <a:ext cx="3983035" cy="615553"/>
          </a:xfrm>
        </p:spPr>
        <p:txBody>
          <a:bodyPr vert="horz" wrap="square" lIns="0" tIns="0" rIns="0" bIns="0" rtlCol="0" anchor="t" anchorCtr="0">
            <a:spAutoFit/>
          </a:bodyPr>
          <a:lstStyle>
            <a:lvl1pPr>
              <a:defRPr lang="en-US" dirty="0"/>
            </a:lvl1pPr>
          </a:lstStyle>
          <a:p>
            <a:pPr lvl="0"/>
            <a:r>
              <a:rPr lang="en-US"/>
              <a:t>Please add slide </a:t>
            </a:r>
            <a:br>
              <a:rPr lang="en-US"/>
            </a:br>
            <a:r>
              <a:rPr lang="en-US"/>
              <a:t>headline here</a:t>
            </a:r>
          </a:p>
        </p:txBody>
      </p:sp>
      <p:sp>
        <p:nvSpPr>
          <p:cNvPr id="7" name="Text Placeholder 3">
            <a:extLst>
              <a:ext uri="{FF2B5EF4-FFF2-40B4-BE49-F238E27FC236}">
                <a16:creationId xmlns:a16="http://schemas.microsoft.com/office/drawing/2014/main" id="{48C0BACF-2B04-4857-BAAF-FF903DA94F1D}"/>
              </a:ext>
            </a:extLst>
          </p:cNvPr>
          <p:cNvSpPr txBox="1">
            <a:spLocks/>
          </p:cNvSpPr>
          <p:nvPr userDrawn="1"/>
        </p:nvSpPr>
        <p:spPr>
          <a:xfrm>
            <a:off x="7335520" y="4902763"/>
            <a:ext cx="1471613" cy="182880"/>
          </a:xfrm>
          <a:prstGeom prst="rect">
            <a:avLst/>
          </a:prstGeom>
          <a:noFill/>
        </p:spPr>
        <p:txBody>
          <a:bodyPr wrap="square" lIns="68526" tIns="34289" rIns="68526" bIns="34289" rtlCol="0" anchor="ctr">
            <a:noAutofit/>
          </a:bodyPr>
          <a:lstStyle>
            <a:defPPr>
              <a:defRPr lang="en-US"/>
            </a:defPPr>
            <a:lvl1pPr marR="0" lvl="0" indent="0" defTabSz="342542" fontAlgn="auto">
              <a:lnSpc>
                <a:spcPct val="100000"/>
              </a:lnSpc>
              <a:spcBef>
                <a:spcPts val="0"/>
              </a:spcBef>
              <a:spcAft>
                <a:spcPts val="0"/>
              </a:spcAft>
              <a:buClrTx/>
              <a:buSzTx/>
              <a:buFontTx/>
              <a:buNone/>
              <a:tabLst/>
              <a:defRPr sz="600" kern="0" spc="15">
                <a:solidFill>
                  <a:srgbClr val="474648"/>
                </a:solidFill>
                <a:cs typeface="Trebuchet MS"/>
              </a:defRPr>
            </a:lvl1pPr>
            <a:lvl2pPr marL="182880" indent="-182880" algn="l" defTabSz="914400" rtl="0" eaLnBrk="1" latinLnBrk="0" hangingPunct="1">
              <a:lnSpc>
                <a:spcPct val="100000"/>
              </a:lnSpc>
              <a:spcBef>
                <a:spcPts val="6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fld id="{07FA7470-6506-4B71-AD87-6F7FA0DD0168}" type="slidenum">
              <a:rPr lang="en-US" sz="800" smtClean="0">
                <a:solidFill>
                  <a:schemeClr val="bg1"/>
                </a:solidFill>
              </a:rPr>
              <a:pPr lvl="0" algn="r"/>
              <a:t>‹#›</a:t>
            </a:fld>
            <a:endParaRPr lang="en-US" dirty="0">
              <a:solidFill>
                <a:schemeClr val="bg1"/>
              </a:solidFill>
            </a:endParaRPr>
          </a:p>
        </p:txBody>
      </p:sp>
    </p:spTree>
    <p:extLst>
      <p:ext uri="{BB962C8B-B14F-4D97-AF65-F5344CB8AC3E}">
        <p14:creationId xmlns:p14="http://schemas.microsoft.com/office/powerpoint/2010/main" val="1858582964"/>
      </p:ext>
    </p:extLst>
  </p:cSld>
  <p:clrMapOvr>
    <a:masterClrMapping/>
  </p:clrMapOvr>
  <p:extLst>
    <p:ext uri="{DCECCB84-F9BA-43D5-87BE-67443E8EF086}">
      <p15:sldGuideLst xmlns:p15="http://schemas.microsoft.com/office/powerpoint/2012/main">
        <p15:guide id="1" pos="33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ale_Arrow - Left">
    <p:spTree>
      <p:nvGrpSpPr>
        <p:cNvPr id="1" name=""/>
        <p:cNvGrpSpPr/>
        <p:nvPr/>
      </p:nvGrpSpPr>
      <p:grpSpPr>
        <a:xfrm>
          <a:off x="0" y="0"/>
          <a:ext cx="0" cy="0"/>
          <a:chOff x="0" y="0"/>
          <a:chExt cx="0" cy="0"/>
        </a:xfrm>
      </p:grpSpPr>
      <p:sp>
        <p:nvSpPr>
          <p:cNvPr id="9" name="Rectangle 8"/>
          <p:cNvSpPr/>
          <p:nvPr userDrawn="1"/>
        </p:nvSpPr>
        <p:spPr>
          <a:xfrm>
            <a:off x="-1" y="0"/>
            <a:ext cx="3810001"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FB66DDE-837D-472C-A386-A04C91164E4F}"/>
              </a:ext>
            </a:extLst>
          </p:cNvPr>
          <p:cNvSpPr/>
          <p:nvPr userDrawn="1"/>
        </p:nvSpPr>
        <p:spPr>
          <a:xfrm rot="5400000" flipH="1">
            <a:off x="1514303" y="2295356"/>
            <a:ext cx="5143500" cy="55279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1FCA7BA-785F-40B2-9929-F00681ED1517}"/>
              </a:ext>
            </a:extLst>
          </p:cNvPr>
          <p:cNvSpPr>
            <a:spLocks noGrp="1"/>
          </p:cNvSpPr>
          <p:nvPr>
            <p:ph type="title" hasCustomPrompt="1"/>
          </p:nvPr>
        </p:nvSpPr>
        <p:spPr>
          <a:xfrm>
            <a:off x="360365" y="228798"/>
            <a:ext cx="3449635" cy="615553"/>
          </a:xfrm>
        </p:spPr>
        <p:txBody>
          <a:bodyPr vert="horz" wrap="square" lIns="0" tIns="0" rIns="0" bIns="0" rtlCol="0" anchor="t" anchorCtr="0">
            <a:spAutoFit/>
          </a:bodyPr>
          <a:lstStyle>
            <a:lvl1pPr>
              <a:defRPr lang="en-US" dirty="0">
                <a:solidFill>
                  <a:schemeClr val="bg1"/>
                </a:solidFill>
              </a:defRPr>
            </a:lvl1pPr>
          </a:lstStyle>
          <a:p>
            <a:pPr lvl="0"/>
            <a:r>
              <a:rPr lang="en-US"/>
              <a:t>Please add slide </a:t>
            </a:r>
            <a:br>
              <a:rPr lang="en-US"/>
            </a:br>
            <a:r>
              <a:rPr lang="en-US"/>
              <a:t>headline here</a:t>
            </a:r>
          </a:p>
        </p:txBody>
      </p:sp>
      <p:sp>
        <p:nvSpPr>
          <p:cNvPr id="11" name="TextBox 10">
            <a:extLst>
              <a:ext uri="{FF2B5EF4-FFF2-40B4-BE49-F238E27FC236}">
                <a16:creationId xmlns:a16="http://schemas.microsoft.com/office/drawing/2014/main" id="{B9688915-CB37-4092-9D9E-F0F759044DDE}"/>
              </a:ext>
            </a:extLst>
          </p:cNvPr>
          <p:cNvSpPr txBox="1"/>
          <p:nvPr userDrawn="1"/>
        </p:nvSpPr>
        <p:spPr>
          <a:xfrm>
            <a:off x="857700" y="4914119"/>
            <a:ext cx="1321620" cy="161581"/>
          </a:xfrm>
          <a:prstGeom prst="rect">
            <a:avLst/>
          </a:prstGeom>
          <a:noFill/>
        </p:spPr>
        <p:txBody>
          <a:bodyPr wrap="square" lIns="68526" tIns="34289" rIns="68526" bIns="34289" rtlCol="0">
            <a:spAutoFit/>
          </a:bodyPr>
          <a:lstStyle/>
          <a:p>
            <a:pPr marL="0" marR="0" lvl="0" indent="0" algn="l" defTabSz="342542" rtl="0" eaLnBrk="1" fontAlgn="auto" latinLnBrk="0" hangingPunct="1">
              <a:lnSpc>
                <a:spcPct val="100000"/>
              </a:lnSpc>
              <a:spcBef>
                <a:spcPts val="0"/>
              </a:spcBef>
              <a:spcAft>
                <a:spcPts val="0"/>
              </a:spcAft>
              <a:buClrTx/>
              <a:buSzTx/>
              <a:buFontTx/>
              <a:buNone/>
              <a:tabLst/>
              <a:defRPr/>
            </a:pPr>
            <a:r>
              <a:rPr lang="en-US" sz="600" kern="0" spc="15" dirty="0">
                <a:solidFill>
                  <a:schemeClr val="bg1"/>
                </a:solidFill>
                <a:cs typeface="Trebuchet MS"/>
              </a:rPr>
              <a:t>CONFIDENTIAL. </a:t>
            </a:r>
            <a:r>
              <a:rPr lang="en-US" sz="600" kern="1200" dirty="0">
                <a:solidFill>
                  <a:schemeClr val="bg1"/>
                </a:solidFill>
                <a:effectLst/>
                <a:latin typeface="+mn-lt"/>
                <a:ea typeface="+mn-ea"/>
                <a:cs typeface="+mn-cs"/>
              </a:rPr>
              <a:t>Copyright © 2018</a:t>
            </a:r>
            <a:endParaRPr lang="en-US" sz="600" kern="0" spc="15" dirty="0">
              <a:solidFill>
                <a:schemeClr val="bg1"/>
              </a:solidFill>
              <a:cs typeface="Trebuchet MS"/>
            </a:endParaRPr>
          </a:p>
        </p:txBody>
      </p:sp>
      <p:cxnSp>
        <p:nvCxnSpPr>
          <p:cNvPr id="12" name="Straight Connector 11">
            <a:extLst>
              <a:ext uri="{FF2B5EF4-FFF2-40B4-BE49-F238E27FC236}">
                <a16:creationId xmlns:a16="http://schemas.microsoft.com/office/drawing/2014/main" id="{E0D63C87-B426-4C9D-8204-26C5BE0AB817}"/>
              </a:ext>
            </a:extLst>
          </p:cNvPr>
          <p:cNvCxnSpPr/>
          <p:nvPr userDrawn="1"/>
        </p:nvCxnSpPr>
        <p:spPr>
          <a:xfrm>
            <a:off x="853254" y="4921758"/>
            <a:ext cx="0" cy="123444"/>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AC55BB0F-030D-46A9-9F4D-DFC4A60EDE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992" y="4873818"/>
            <a:ext cx="527040" cy="263967"/>
          </a:xfrm>
          <a:prstGeom prst="rect">
            <a:avLst/>
          </a:prstGeom>
        </p:spPr>
      </p:pic>
    </p:spTree>
    <p:extLst>
      <p:ext uri="{BB962C8B-B14F-4D97-AF65-F5344CB8AC3E}">
        <p14:creationId xmlns:p14="http://schemas.microsoft.com/office/powerpoint/2010/main" val="2391671921"/>
      </p:ext>
    </p:extLst>
  </p:cSld>
  <p:clrMapOvr>
    <a:masterClrMapping/>
  </p:clrMapOvr>
  <p:extLst>
    <p:ext uri="{DCECCB84-F9BA-43D5-87BE-67443E8EF086}">
      <p15:sldGuideLst xmlns:p15="http://schemas.microsoft.com/office/powerpoint/2012/main">
        <p15:guide id="1" pos="2400">
          <p15:clr>
            <a:srgbClr val="FBAE40"/>
          </p15:clr>
        </p15:guide>
        <p15:guide id="2" orient="horz" pos="152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ale_Blue - Right">
    <p:spTree>
      <p:nvGrpSpPr>
        <p:cNvPr id="1" name=""/>
        <p:cNvGrpSpPr/>
        <p:nvPr/>
      </p:nvGrpSpPr>
      <p:grpSpPr>
        <a:xfrm>
          <a:off x="0" y="0"/>
          <a:ext cx="0" cy="0"/>
          <a:chOff x="0" y="0"/>
          <a:chExt cx="0" cy="0"/>
        </a:xfrm>
      </p:grpSpPr>
      <p:sp>
        <p:nvSpPr>
          <p:cNvPr id="13" name="Rectangle 12"/>
          <p:cNvSpPr/>
          <p:nvPr userDrawn="1"/>
        </p:nvSpPr>
        <p:spPr>
          <a:xfrm>
            <a:off x="4572001" y="0"/>
            <a:ext cx="4572000"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80434DA-33E1-4DA8-A3ED-A86B2EEE570C}"/>
              </a:ext>
            </a:extLst>
          </p:cNvPr>
          <p:cNvSpPr>
            <a:spLocks noGrp="1"/>
          </p:cNvSpPr>
          <p:nvPr>
            <p:ph type="title" hasCustomPrompt="1"/>
          </p:nvPr>
        </p:nvSpPr>
        <p:spPr>
          <a:xfrm>
            <a:off x="360365" y="228798"/>
            <a:ext cx="3983035" cy="615553"/>
          </a:xfrm>
        </p:spPr>
        <p:txBody>
          <a:bodyPr vert="horz" wrap="square" lIns="0" tIns="0" rIns="0" bIns="0" rtlCol="0" anchor="t" anchorCtr="0">
            <a:spAutoFit/>
          </a:bodyPr>
          <a:lstStyle>
            <a:lvl1pPr>
              <a:defRPr lang="en-US" dirty="0"/>
            </a:lvl1pPr>
          </a:lstStyle>
          <a:p>
            <a:pPr lvl="0"/>
            <a:r>
              <a:rPr lang="en-US"/>
              <a:t>Please add slide </a:t>
            </a:r>
            <a:br>
              <a:rPr lang="en-US"/>
            </a:br>
            <a:r>
              <a:rPr lang="en-US"/>
              <a:t>headline here</a:t>
            </a:r>
          </a:p>
        </p:txBody>
      </p:sp>
      <p:sp>
        <p:nvSpPr>
          <p:cNvPr id="6" name="Text Placeholder 3">
            <a:extLst>
              <a:ext uri="{FF2B5EF4-FFF2-40B4-BE49-F238E27FC236}">
                <a16:creationId xmlns:a16="http://schemas.microsoft.com/office/drawing/2014/main" id="{570D662A-1C79-4C15-B6B2-BB0178F9980C}"/>
              </a:ext>
            </a:extLst>
          </p:cNvPr>
          <p:cNvSpPr txBox="1">
            <a:spLocks/>
          </p:cNvSpPr>
          <p:nvPr userDrawn="1"/>
        </p:nvSpPr>
        <p:spPr>
          <a:xfrm>
            <a:off x="7335520" y="4902763"/>
            <a:ext cx="1471613" cy="182880"/>
          </a:xfrm>
          <a:prstGeom prst="rect">
            <a:avLst/>
          </a:prstGeom>
          <a:noFill/>
        </p:spPr>
        <p:txBody>
          <a:bodyPr wrap="square" lIns="68526" tIns="34289" rIns="68526" bIns="34289" rtlCol="0" anchor="ctr">
            <a:noAutofit/>
          </a:bodyPr>
          <a:lstStyle>
            <a:defPPr>
              <a:defRPr lang="en-US"/>
            </a:defPPr>
            <a:lvl1pPr marR="0" lvl="0" indent="0" defTabSz="342542" fontAlgn="auto">
              <a:lnSpc>
                <a:spcPct val="100000"/>
              </a:lnSpc>
              <a:spcBef>
                <a:spcPts val="0"/>
              </a:spcBef>
              <a:spcAft>
                <a:spcPts val="0"/>
              </a:spcAft>
              <a:buClrTx/>
              <a:buSzTx/>
              <a:buFontTx/>
              <a:buNone/>
              <a:tabLst/>
              <a:defRPr sz="600" kern="0" spc="15">
                <a:solidFill>
                  <a:srgbClr val="474648"/>
                </a:solidFill>
                <a:cs typeface="Trebuchet MS"/>
              </a:defRPr>
            </a:lvl1pPr>
            <a:lvl2pPr marL="182880" indent="-182880" algn="l" defTabSz="914400" rtl="0" eaLnBrk="1" latinLnBrk="0" hangingPunct="1">
              <a:lnSpc>
                <a:spcPct val="100000"/>
              </a:lnSpc>
              <a:spcBef>
                <a:spcPts val="6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fld id="{07FA7470-6506-4B71-AD87-6F7FA0DD0168}" type="slidenum">
              <a:rPr lang="en-US" sz="800" smtClean="0">
                <a:solidFill>
                  <a:schemeClr val="bg1"/>
                </a:solidFill>
              </a:rPr>
              <a:pPr lvl="0" algn="r"/>
              <a:t>‹#›</a:t>
            </a:fld>
            <a:endParaRPr lang="en-US" dirty="0">
              <a:solidFill>
                <a:schemeClr val="bg1"/>
              </a:solidFill>
            </a:endParaRPr>
          </a:p>
        </p:txBody>
      </p:sp>
    </p:spTree>
    <p:extLst>
      <p:ext uri="{BB962C8B-B14F-4D97-AF65-F5344CB8AC3E}">
        <p14:creationId xmlns:p14="http://schemas.microsoft.com/office/powerpoint/2010/main" val="2442216933"/>
      </p:ext>
    </p:extLst>
  </p:cSld>
  <p:clrMapOvr>
    <a:masterClrMapping/>
  </p:clrMapOvr>
  <p:extLst>
    <p:ext uri="{DCECCB84-F9BA-43D5-87BE-67443E8EF086}">
      <p15:sldGuideLst xmlns:p15="http://schemas.microsoft.com/office/powerpoint/2012/main">
        <p15:guide id="1" pos="33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ale_COVER_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0183740-7D08-4BBC-99BE-4AE1E27FA898}"/>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itle 1">
            <a:extLst>
              <a:ext uri="{FF2B5EF4-FFF2-40B4-BE49-F238E27FC236}">
                <a16:creationId xmlns:a16="http://schemas.microsoft.com/office/drawing/2014/main" id="{2857D91D-C7B6-49CE-90BA-D62FD52577F5}"/>
              </a:ext>
            </a:extLst>
          </p:cNvPr>
          <p:cNvSpPr>
            <a:spLocks noGrp="1"/>
          </p:cNvSpPr>
          <p:nvPr>
            <p:ph type="title" hasCustomPrompt="1"/>
          </p:nvPr>
        </p:nvSpPr>
        <p:spPr>
          <a:xfrm>
            <a:off x="531466" y="1412416"/>
            <a:ext cx="4315968" cy="984885"/>
          </a:xfrm>
        </p:spPr>
        <p:txBody>
          <a:bodyPr/>
          <a:lstStyle>
            <a:lvl1pPr>
              <a:defRPr sz="3200">
                <a:solidFill>
                  <a:schemeClr val="bg1"/>
                </a:solidFill>
              </a:defRPr>
            </a:lvl1pPr>
          </a:lstStyle>
          <a:p>
            <a:r>
              <a:rPr lang="en-US"/>
              <a:t>Please add </a:t>
            </a:r>
            <a:br>
              <a:rPr lang="en-US"/>
            </a:br>
            <a:r>
              <a:rPr lang="en-US"/>
              <a:t>title here</a:t>
            </a:r>
          </a:p>
        </p:txBody>
      </p:sp>
      <p:sp>
        <p:nvSpPr>
          <p:cNvPr id="7" name="Text Placeholder 6">
            <a:extLst>
              <a:ext uri="{FF2B5EF4-FFF2-40B4-BE49-F238E27FC236}">
                <a16:creationId xmlns:a16="http://schemas.microsoft.com/office/drawing/2014/main" id="{1D3939C0-1AFC-404F-A99E-480FB7B95CA8}"/>
              </a:ext>
            </a:extLst>
          </p:cNvPr>
          <p:cNvSpPr>
            <a:spLocks noGrp="1"/>
          </p:cNvSpPr>
          <p:nvPr>
            <p:ph type="body" sz="quarter" idx="12" hasCustomPrompt="1"/>
          </p:nvPr>
        </p:nvSpPr>
        <p:spPr>
          <a:xfrm>
            <a:off x="531466" y="3049747"/>
            <a:ext cx="4315968" cy="313932"/>
          </a:xfrm>
          <a:prstGeom prst="rect">
            <a:avLst/>
          </a:prstGeom>
        </p:spPr>
        <p:txBody>
          <a:bodyPr wrap="square" lIns="0" tIns="0" rIns="0" bIns="0" anchor="ctr">
            <a:noAutofit/>
          </a:bodyPr>
          <a:lstStyle>
            <a:lvl1pPr marL="0" indent="0">
              <a:buNone/>
              <a:defRPr sz="1400">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Please add subtitle here</a:t>
            </a:r>
          </a:p>
        </p:txBody>
      </p:sp>
      <p:pic>
        <p:nvPicPr>
          <p:cNvPr id="8" name="Picture 7">
            <a:extLst>
              <a:ext uri="{FF2B5EF4-FFF2-40B4-BE49-F238E27FC236}">
                <a16:creationId xmlns:a16="http://schemas.microsoft.com/office/drawing/2014/main" id="{D96C1CB0-16E9-4ECC-9D90-37E7FD3F80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flipH="1" flipV="1">
            <a:off x="546706" y="511280"/>
            <a:ext cx="891284" cy="316033"/>
          </a:xfrm>
          <a:prstGeom prst="rect">
            <a:avLst/>
          </a:prstGeom>
        </p:spPr>
      </p:pic>
      <p:sp>
        <p:nvSpPr>
          <p:cNvPr id="9" name="Text Placeholder 6">
            <a:extLst>
              <a:ext uri="{FF2B5EF4-FFF2-40B4-BE49-F238E27FC236}">
                <a16:creationId xmlns:a16="http://schemas.microsoft.com/office/drawing/2014/main" id="{7152CE1E-25A2-4071-AC90-56E8A3FE74D6}"/>
              </a:ext>
            </a:extLst>
          </p:cNvPr>
          <p:cNvSpPr>
            <a:spLocks noGrp="1"/>
          </p:cNvSpPr>
          <p:nvPr>
            <p:ph type="body" sz="quarter" idx="13" hasCustomPrompt="1"/>
          </p:nvPr>
        </p:nvSpPr>
        <p:spPr>
          <a:xfrm>
            <a:off x="531466" y="3805045"/>
            <a:ext cx="1493277" cy="313932"/>
          </a:xfrm>
          <a:prstGeom prst="rect">
            <a:avLst/>
          </a:prstGeom>
        </p:spPr>
        <p:txBody>
          <a:bodyPr wrap="square" lIns="0" tIns="0" rIns="0" bIns="0" anchor="ctr">
            <a:noAutofit/>
          </a:bodyPr>
          <a:lstStyle>
            <a:lvl1pPr marL="0" indent="0">
              <a:buNone/>
              <a:defRPr sz="1200" i="1">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r>
              <a:rPr lang="en-US"/>
              <a:t>Date or venue</a:t>
            </a:r>
          </a:p>
        </p:txBody>
      </p:sp>
      <p:pic>
        <p:nvPicPr>
          <p:cNvPr id="15" name="Picture 14">
            <a:extLst>
              <a:ext uri="{FF2B5EF4-FFF2-40B4-BE49-F238E27FC236}">
                <a16:creationId xmlns:a16="http://schemas.microsoft.com/office/drawing/2014/main" id="{52F1E3DE-1E91-49E2-9813-B1897CB3A61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0161" t="1049" r="2"/>
          <a:stretch/>
        </p:blipFill>
        <p:spPr>
          <a:xfrm>
            <a:off x="5336614" y="1"/>
            <a:ext cx="3807387" cy="5143499"/>
          </a:xfrm>
          <a:prstGeom prst="rect">
            <a:avLst/>
          </a:prstGeom>
        </p:spPr>
      </p:pic>
      <p:sp>
        <p:nvSpPr>
          <p:cNvPr id="12" name="Text Placeholder 4">
            <a:extLst>
              <a:ext uri="{FF2B5EF4-FFF2-40B4-BE49-F238E27FC236}">
                <a16:creationId xmlns:a16="http://schemas.microsoft.com/office/drawing/2014/main" id="{956ABCC7-43A7-4B84-B9AB-B27270A02D21}"/>
              </a:ext>
            </a:extLst>
          </p:cNvPr>
          <p:cNvSpPr txBox="1">
            <a:spLocks/>
          </p:cNvSpPr>
          <p:nvPr userDrawn="1"/>
        </p:nvSpPr>
        <p:spPr>
          <a:xfrm>
            <a:off x="5073801" y="0"/>
            <a:ext cx="530352" cy="5143500"/>
          </a:xfrm>
          <a:prstGeom prst="rect">
            <a:avLst/>
          </a:prstGeom>
          <a:blipFill>
            <a:blip r:embed="rId4"/>
            <a:stretch>
              <a:fillRect/>
            </a:stretch>
          </a:blipFill>
        </p:spPr>
        <p:txBody>
          <a:bodyPr/>
          <a:lstStyle>
            <a:lvl1pPr marL="0" indent="0" algn="l" defTabSz="685800" rtl="0" eaLnBrk="1" latinLnBrk="0" hangingPunct="1">
              <a:lnSpc>
                <a:spcPct val="90000"/>
              </a:lnSpc>
              <a:spcBef>
                <a:spcPts val="750"/>
              </a:spcBef>
              <a:buFont typeface="Arial" panose="020B0604020202020204" pitchFamily="34" charset="0"/>
              <a:buNone/>
              <a:defRPr sz="1600" b="1" kern="1200" baseline="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1600" b="1"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717261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ale_Blue - Left">
    <p:spTree>
      <p:nvGrpSpPr>
        <p:cNvPr id="1" name=""/>
        <p:cNvGrpSpPr/>
        <p:nvPr/>
      </p:nvGrpSpPr>
      <p:grpSpPr>
        <a:xfrm>
          <a:off x="0" y="0"/>
          <a:ext cx="0" cy="0"/>
          <a:chOff x="0" y="0"/>
          <a:chExt cx="0" cy="0"/>
        </a:xfrm>
      </p:grpSpPr>
      <p:sp>
        <p:nvSpPr>
          <p:cNvPr id="9" name="Rectangle 8"/>
          <p:cNvSpPr/>
          <p:nvPr userDrawn="1"/>
        </p:nvSpPr>
        <p:spPr>
          <a:xfrm>
            <a:off x="-1" y="0"/>
            <a:ext cx="4572001"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ACC70D9-256D-4A27-85C0-7007304E7959}"/>
              </a:ext>
            </a:extLst>
          </p:cNvPr>
          <p:cNvSpPr>
            <a:spLocks noGrp="1"/>
          </p:cNvSpPr>
          <p:nvPr>
            <p:ph type="title" hasCustomPrompt="1"/>
          </p:nvPr>
        </p:nvSpPr>
        <p:spPr>
          <a:xfrm>
            <a:off x="360365" y="228798"/>
            <a:ext cx="3983035" cy="615553"/>
          </a:xfrm>
        </p:spPr>
        <p:txBody>
          <a:bodyPr vert="horz" wrap="square" lIns="0" tIns="0" rIns="0" bIns="0" rtlCol="0" anchor="t" anchorCtr="0">
            <a:spAutoFit/>
          </a:bodyPr>
          <a:lstStyle>
            <a:lvl1pPr>
              <a:defRPr lang="en-US" dirty="0">
                <a:solidFill>
                  <a:schemeClr val="bg1"/>
                </a:solidFill>
              </a:defRPr>
            </a:lvl1pPr>
          </a:lstStyle>
          <a:p>
            <a:pPr lvl="0"/>
            <a:r>
              <a:rPr lang="en-US"/>
              <a:t>Please add slide </a:t>
            </a:r>
            <a:br>
              <a:rPr lang="en-US"/>
            </a:br>
            <a:r>
              <a:rPr lang="en-US"/>
              <a:t>headline here</a:t>
            </a:r>
          </a:p>
        </p:txBody>
      </p:sp>
      <p:sp>
        <p:nvSpPr>
          <p:cNvPr id="13" name="TextBox 12">
            <a:extLst>
              <a:ext uri="{FF2B5EF4-FFF2-40B4-BE49-F238E27FC236}">
                <a16:creationId xmlns:a16="http://schemas.microsoft.com/office/drawing/2014/main" id="{A1CA0FAB-5570-4370-BFCE-9DF483F4B01B}"/>
              </a:ext>
            </a:extLst>
          </p:cNvPr>
          <p:cNvSpPr txBox="1"/>
          <p:nvPr userDrawn="1"/>
        </p:nvSpPr>
        <p:spPr>
          <a:xfrm>
            <a:off x="857700" y="4914119"/>
            <a:ext cx="1321620" cy="161581"/>
          </a:xfrm>
          <a:prstGeom prst="rect">
            <a:avLst/>
          </a:prstGeom>
          <a:noFill/>
        </p:spPr>
        <p:txBody>
          <a:bodyPr wrap="square" lIns="68526" tIns="34289" rIns="68526" bIns="34289" rtlCol="0">
            <a:spAutoFit/>
          </a:bodyPr>
          <a:lstStyle/>
          <a:p>
            <a:pPr marL="0" marR="0" lvl="0" indent="0" algn="l" defTabSz="342542" rtl="0" eaLnBrk="1" fontAlgn="auto" latinLnBrk="0" hangingPunct="1">
              <a:lnSpc>
                <a:spcPct val="100000"/>
              </a:lnSpc>
              <a:spcBef>
                <a:spcPts val="0"/>
              </a:spcBef>
              <a:spcAft>
                <a:spcPts val="0"/>
              </a:spcAft>
              <a:buClrTx/>
              <a:buSzTx/>
              <a:buFontTx/>
              <a:buNone/>
              <a:tabLst/>
              <a:defRPr/>
            </a:pPr>
            <a:r>
              <a:rPr lang="en-US" sz="600" kern="0" spc="15" dirty="0">
                <a:solidFill>
                  <a:schemeClr val="bg1"/>
                </a:solidFill>
                <a:cs typeface="Trebuchet MS"/>
              </a:rPr>
              <a:t>CONFIDENTIAL. </a:t>
            </a:r>
            <a:r>
              <a:rPr lang="en-US" sz="600" kern="1200" dirty="0">
                <a:solidFill>
                  <a:schemeClr val="bg1"/>
                </a:solidFill>
                <a:effectLst/>
                <a:latin typeface="+mn-lt"/>
                <a:ea typeface="+mn-ea"/>
                <a:cs typeface="+mn-cs"/>
              </a:rPr>
              <a:t>Copyright © 2018</a:t>
            </a:r>
            <a:endParaRPr lang="en-US" sz="600" kern="0" spc="15" dirty="0">
              <a:solidFill>
                <a:schemeClr val="bg1"/>
              </a:solidFill>
              <a:cs typeface="Trebuchet MS"/>
            </a:endParaRPr>
          </a:p>
        </p:txBody>
      </p:sp>
      <p:cxnSp>
        <p:nvCxnSpPr>
          <p:cNvPr id="14" name="Straight Connector 13">
            <a:extLst>
              <a:ext uri="{FF2B5EF4-FFF2-40B4-BE49-F238E27FC236}">
                <a16:creationId xmlns:a16="http://schemas.microsoft.com/office/drawing/2014/main" id="{72A74C78-6026-439F-9029-7E55A3916A82}"/>
              </a:ext>
            </a:extLst>
          </p:cNvPr>
          <p:cNvCxnSpPr/>
          <p:nvPr userDrawn="1"/>
        </p:nvCxnSpPr>
        <p:spPr>
          <a:xfrm>
            <a:off x="853254" y="4921758"/>
            <a:ext cx="0" cy="123444"/>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028E1521-2136-4E82-9776-8BB0A1D3F9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992" y="4873818"/>
            <a:ext cx="527040" cy="263967"/>
          </a:xfrm>
          <a:prstGeom prst="rect">
            <a:avLst/>
          </a:prstGeom>
        </p:spPr>
      </p:pic>
    </p:spTree>
    <p:extLst>
      <p:ext uri="{BB962C8B-B14F-4D97-AF65-F5344CB8AC3E}">
        <p14:creationId xmlns:p14="http://schemas.microsoft.com/office/powerpoint/2010/main" val="2444434920"/>
      </p:ext>
    </p:extLst>
  </p:cSld>
  <p:clrMapOvr>
    <a:masterClrMapping/>
  </p:clrMapOvr>
  <p:extLst>
    <p:ext uri="{DCECCB84-F9BA-43D5-87BE-67443E8EF086}">
      <p15:sldGuideLst xmlns:p15="http://schemas.microsoft.com/office/powerpoint/2012/main">
        <p15:guide id="1" pos="2400">
          <p15:clr>
            <a:srgbClr val="FBAE40"/>
          </p15:clr>
        </p15:guide>
        <p15:guide id="2" orient="horz" pos="152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ale_Grey_Right_1/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DBC29F-68B3-4805-9B0F-6C9F4A34CFEB}"/>
              </a:ext>
            </a:extLst>
          </p:cNvPr>
          <p:cNvSpPr/>
          <p:nvPr userDrawn="1"/>
        </p:nvSpPr>
        <p:spPr>
          <a:xfrm>
            <a:off x="5709550" y="1"/>
            <a:ext cx="343445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60365" y="228798"/>
            <a:ext cx="4988820" cy="307777"/>
          </a:xfrm>
        </p:spPr>
        <p:txBody>
          <a:bodyPr vert="horz" wrap="square" lIns="0" tIns="0" rIns="91440" bIns="0" rtlCol="0" anchor="t" anchorCtr="0">
            <a:spAutoFit/>
          </a:bodyPr>
          <a:lstStyle>
            <a:lvl1pPr>
              <a:defRPr lang="en-US" dirty="0"/>
            </a:lvl1pPr>
          </a:lstStyle>
          <a:p>
            <a:pPr lvl="0"/>
            <a:r>
              <a:rPr lang="en-US" dirty="0"/>
              <a:t>Please add slide headline here</a:t>
            </a:r>
          </a:p>
        </p:txBody>
      </p:sp>
      <p:sp>
        <p:nvSpPr>
          <p:cNvPr id="7" name="Text Placeholder 3">
            <a:extLst>
              <a:ext uri="{FF2B5EF4-FFF2-40B4-BE49-F238E27FC236}">
                <a16:creationId xmlns:a16="http://schemas.microsoft.com/office/drawing/2014/main" id="{417AA903-E6FC-477F-8F3E-FA0E8F0A30A7}"/>
              </a:ext>
            </a:extLst>
          </p:cNvPr>
          <p:cNvSpPr txBox="1">
            <a:spLocks/>
          </p:cNvSpPr>
          <p:nvPr userDrawn="1"/>
        </p:nvSpPr>
        <p:spPr>
          <a:xfrm>
            <a:off x="7335520" y="4902763"/>
            <a:ext cx="1471613" cy="182880"/>
          </a:xfrm>
          <a:prstGeom prst="rect">
            <a:avLst/>
          </a:prstGeom>
          <a:noFill/>
        </p:spPr>
        <p:txBody>
          <a:bodyPr wrap="square" lIns="68526" tIns="34289" rIns="68526" bIns="34289" rtlCol="0" anchor="ctr">
            <a:noAutofit/>
          </a:bodyPr>
          <a:lstStyle>
            <a:defPPr>
              <a:defRPr lang="en-US"/>
            </a:defPPr>
            <a:lvl1pPr marR="0" lvl="0" indent="0" defTabSz="342542" fontAlgn="auto">
              <a:lnSpc>
                <a:spcPct val="100000"/>
              </a:lnSpc>
              <a:spcBef>
                <a:spcPts val="0"/>
              </a:spcBef>
              <a:spcAft>
                <a:spcPts val="0"/>
              </a:spcAft>
              <a:buClrTx/>
              <a:buSzTx/>
              <a:buFontTx/>
              <a:buNone/>
              <a:tabLst/>
              <a:defRPr sz="600" kern="0" spc="15">
                <a:solidFill>
                  <a:srgbClr val="474648"/>
                </a:solidFill>
                <a:cs typeface="Trebuchet MS"/>
              </a:defRPr>
            </a:lvl1pPr>
            <a:lvl2pPr marL="182880" indent="-182880" algn="l" defTabSz="914400" rtl="0" eaLnBrk="1" latinLnBrk="0" hangingPunct="1">
              <a:lnSpc>
                <a:spcPct val="100000"/>
              </a:lnSpc>
              <a:spcBef>
                <a:spcPts val="6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fld id="{07FA7470-6506-4B71-AD87-6F7FA0DD0168}" type="slidenum">
              <a:rPr lang="en-US" sz="800" smtClean="0">
                <a:solidFill>
                  <a:schemeClr val="tx2"/>
                </a:solidFill>
              </a:rPr>
              <a:pPr lvl="0" algn="r"/>
              <a:t>‹#›</a:t>
            </a:fld>
            <a:endParaRPr lang="en-US" dirty="0">
              <a:solidFill>
                <a:schemeClr val="tx2"/>
              </a:solidFill>
            </a:endParaRPr>
          </a:p>
        </p:txBody>
      </p:sp>
    </p:spTree>
    <p:extLst>
      <p:ext uri="{BB962C8B-B14F-4D97-AF65-F5344CB8AC3E}">
        <p14:creationId xmlns:p14="http://schemas.microsoft.com/office/powerpoint/2010/main" val="187153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ale_Grey_Left_1/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DBC29F-68B3-4805-9B0F-6C9F4A34CFEB}"/>
              </a:ext>
            </a:extLst>
          </p:cNvPr>
          <p:cNvSpPr/>
          <p:nvPr userDrawn="1"/>
        </p:nvSpPr>
        <p:spPr>
          <a:xfrm>
            <a:off x="0" y="1"/>
            <a:ext cx="343445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60366" y="228798"/>
            <a:ext cx="2720026" cy="615553"/>
          </a:xfrm>
        </p:spPr>
        <p:txBody>
          <a:bodyPr vert="horz" wrap="square" lIns="0" tIns="0" rIns="91440" bIns="0" rtlCol="0" anchor="t" anchorCtr="0">
            <a:spAutoFit/>
          </a:bodyPr>
          <a:lstStyle>
            <a:lvl1pPr>
              <a:defRPr lang="en-US" dirty="0"/>
            </a:lvl1pPr>
          </a:lstStyle>
          <a:p>
            <a:pPr lvl="0"/>
            <a:r>
              <a:rPr lang="en-US" dirty="0"/>
              <a:t>Please add slide headline here</a:t>
            </a:r>
          </a:p>
        </p:txBody>
      </p:sp>
      <p:sp>
        <p:nvSpPr>
          <p:cNvPr id="9" name="TextBox 8">
            <a:extLst>
              <a:ext uri="{FF2B5EF4-FFF2-40B4-BE49-F238E27FC236}">
                <a16:creationId xmlns:a16="http://schemas.microsoft.com/office/drawing/2014/main" id="{AE9489A8-F456-4DF4-BAEB-A0A0A08E4E65}"/>
              </a:ext>
            </a:extLst>
          </p:cNvPr>
          <p:cNvSpPr txBox="1"/>
          <p:nvPr userDrawn="1"/>
        </p:nvSpPr>
        <p:spPr>
          <a:xfrm>
            <a:off x="857700" y="4902763"/>
            <a:ext cx="1321620" cy="182880"/>
          </a:xfrm>
          <a:prstGeom prst="rect">
            <a:avLst/>
          </a:prstGeom>
          <a:noFill/>
        </p:spPr>
        <p:txBody>
          <a:bodyPr wrap="square" lIns="68526" tIns="34289" rIns="68526" bIns="34289" rtlCol="0" anchor="ctr">
            <a:noAutofit/>
          </a:bodyPr>
          <a:lstStyle/>
          <a:p>
            <a:pPr marL="0" marR="0" lvl="0" indent="0" algn="l" defTabSz="342542" rtl="0" eaLnBrk="1" fontAlgn="auto" latinLnBrk="0" hangingPunct="1">
              <a:lnSpc>
                <a:spcPct val="100000"/>
              </a:lnSpc>
              <a:spcBef>
                <a:spcPts val="0"/>
              </a:spcBef>
              <a:spcAft>
                <a:spcPts val="0"/>
              </a:spcAft>
              <a:buClrTx/>
              <a:buSzTx/>
              <a:buFontTx/>
              <a:buNone/>
              <a:tabLst/>
              <a:defRPr/>
            </a:pPr>
            <a:r>
              <a:rPr lang="en-US" sz="600" kern="0" spc="15" dirty="0">
                <a:solidFill>
                  <a:schemeClr val="tx2"/>
                </a:solidFill>
                <a:cs typeface="Trebuchet MS"/>
              </a:rPr>
              <a:t>CONFIDENTIAL. </a:t>
            </a:r>
            <a:r>
              <a:rPr lang="en-US" sz="600" kern="1200" dirty="0">
                <a:solidFill>
                  <a:schemeClr val="tx2"/>
                </a:solidFill>
                <a:effectLst/>
                <a:latin typeface="+mn-lt"/>
                <a:ea typeface="+mn-ea"/>
                <a:cs typeface="+mn-cs"/>
              </a:rPr>
              <a:t>Copyright © 2019</a:t>
            </a:r>
            <a:endParaRPr lang="en-US" sz="600" kern="0" spc="15" dirty="0">
              <a:solidFill>
                <a:schemeClr val="tx2"/>
              </a:solidFill>
              <a:cs typeface="Trebuchet MS"/>
            </a:endParaRPr>
          </a:p>
        </p:txBody>
      </p:sp>
      <p:cxnSp>
        <p:nvCxnSpPr>
          <p:cNvPr id="10" name="Straight Connector 9">
            <a:extLst>
              <a:ext uri="{FF2B5EF4-FFF2-40B4-BE49-F238E27FC236}">
                <a16:creationId xmlns:a16="http://schemas.microsoft.com/office/drawing/2014/main" id="{4D0D941D-0D67-428B-8276-4014EF8891A3}"/>
              </a:ext>
            </a:extLst>
          </p:cNvPr>
          <p:cNvCxnSpPr/>
          <p:nvPr userDrawn="1"/>
        </p:nvCxnSpPr>
        <p:spPr>
          <a:xfrm>
            <a:off x="855159" y="4924298"/>
            <a:ext cx="0" cy="123444"/>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139C1735-3037-4D46-8890-1009D469BD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992" y="4873819"/>
            <a:ext cx="527040" cy="263966"/>
          </a:xfrm>
          <a:prstGeom prst="rect">
            <a:avLst/>
          </a:prstGeom>
        </p:spPr>
      </p:pic>
      <p:sp>
        <p:nvSpPr>
          <p:cNvPr id="7" name="Slide Number Placeholder 4"/>
          <p:cNvSpPr>
            <a:spLocks noGrp="1"/>
          </p:cNvSpPr>
          <p:nvPr>
            <p:ph type="sldNum" sz="quarter" idx="4"/>
          </p:nvPr>
        </p:nvSpPr>
        <p:spPr>
          <a:xfrm>
            <a:off x="7335520" y="4902763"/>
            <a:ext cx="1471613" cy="182880"/>
          </a:xfrm>
          <a:prstGeom prst="rect">
            <a:avLst/>
          </a:prstGeom>
          <a:noFill/>
        </p:spPr>
        <p:txBody>
          <a:bodyPr wrap="square" lIns="68526" tIns="34289" rIns="68526" bIns="34289" rtlCol="0" anchor="ctr">
            <a:noAutofit/>
          </a:bodyPr>
          <a:lstStyle>
            <a:lvl1pPr>
              <a:defRPr lang="en-US" sz="800" kern="0" spc="15" smtClean="0">
                <a:solidFill>
                  <a:schemeClr val="tx2"/>
                </a:solidFill>
                <a:cs typeface="Trebuchet MS"/>
              </a:defRPr>
            </a:lvl1pPr>
          </a:lstStyle>
          <a:p>
            <a:pPr algn="r" defTabSz="342542"/>
            <a:fld id="{04825EE3-D40C-4F67-95F2-2B3AD93195DA}" type="slidenum">
              <a:rPr lang="en-US" smtClean="0"/>
              <a:pPr algn="r" defTabSz="342542"/>
              <a:t>‹#›</a:t>
            </a:fld>
            <a:endParaRPr lang="en-US"/>
          </a:p>
        </p:txBody>
      </p:sp>
    </p:spTree>
    <p:extLst>
      <p:ext uri="{BB962C8B-B14F-4D97-AF65-F5344CB8AC3E}">
        <p14:creationId xmlns:p14="http://schemas.microsoft.com/office/powerpoint/2010/main" val="3231860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ale_Blue_Right_1/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5C328B-6531-473D-91B6-0E2E34FFA343}"/>
              </a:ext>
            </a:extLst>
          </p:cNvPr>
          <p:cNvSpPr/>
          <p:nvPr userDrawn="1"/>
        </p:nvSpPr>
        <p:spPr>
          <a:xfrm>
            <a:off x="5676900" y="0"/>
            <a:ext cx="3467100"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58775" y="228600"/>
            <a:ext cx="4957760" cy="615553"/>
          </a:xfrm>
        </p:spPr>
        <p:txBody>
          <a:bodyPr vert="horz" wrap="square" lIns="0" tIns="0" rIns="0" bIns="0" rtlCol="0" anchor="t" anchorCtr="0">
            <a:spAutoFit/>
          </a:bodyPr>
          <a:lstStyle>
            <a:lvl1pPr>
              <a:defRPr lang="en-US" dirty="0"/>
            </a:lvl1pPr>
          </a:lstStyle>
          <a:p>
            <a:pPr lvl="0"/>
            <a:r>
              <a:rPr lang="en-US"/>
              <a:t>Please add slide </a:t>
            </a:r>
            <a:br>
              <a:rPr lang="en-US"/>
            </a:br>
            <a:r>
              <a:rPr lang="en-US"/>
              <a:t>headline here</a:t>
            </a:r>
          </a:p>
        </p:txBody>
      </p:sp>
      <p:sp>
        <p:nvSpPr>
          <p:cNvPr id="8" name="Text Placeholder 3">
            <a:extLst>
              <a:ext uri="{FF2B5EF4-FFF2-40B4-BE49-F238E27FC236}">
                <a16:creationId xmlns:a16="http://schemas.microsoft.com/office/drawing/2014/main" id="{7A300625-1991-4E00-9492-9BD58AF62FDB}"/>
              </a:ext>
            </a:extLst>
          </p:cNvPr>
          <p:cNvSpPr txBox="1">
            <a:spLocks/>
          </p:cNvSpPr>
          <p:nvPr userDrawn="1"/>
        </p:nvSpPr>
        <p:spPr>
          <a:xfrm>
            <a:off x="7335520" y="4902763"/>
            <a:ext cx="1471613" cy="182880"/>
          </a:xfrm>
          <a:prstGeom prst="rect">
            <a:avLst/>
          </a:prstGeom>
          <a:noFill/>
        </p:spPr>
        <p:txBody>
          <a:bodyPr wrap="square" lIns="68526" tIns="34289" rIns="68526" bIns="34289" rtlCol="0" anchor="ctr">
            <a:noAutofit/>
          </a:bodyPr>
          <a:lstStyle>
            <a:defPPr>
              <a:defRPr lang="en-US"/>
            </a:defPPr>
            <a:lvl1pPr marR="0" lvl="0" indent="0" defTabSz="342542" fontAlgn="auto">
              <a:lnSpc>
                <a:spcPct val="100000"/>
              </a:lnSpc>
              <a:spcBef>
                <a:spcPts val="0"/>
              </a:spcBef>
              <a:spcAft>
                <a:spcPts val="0"/>
              </a:spcAft>
              <a:buClrTx/>
              <a:buSzTx/>
              <a:buFontTx/>
              <a:buNone/>
              <a:tabLst/>
              <a:defRPr sz="600" kern="0" spc="15">
                <a:solidFill>
                  <a:srgbClr val="474648"/>
                </a:solidFill>
                <a:cs typeface="Trebuchet MS"/>
              </a:defRPr>
            </a:lvl1pPr>
            <a:lvl2pPr marL="182880" indent="-182880" algn="l" defTabSz="914400" rtl="0" eaLnBrk="1" latinLnBrk="0" hangingPunct="1">
              <a:lnSpc>
                <a:spcPct val="100000"/>
              </a:lnSpc>
              <a:spcBef>
                <a:spcPts val="6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fld id="{07FA7470-6506-4B71-AD87-6F7FA0DD0168}" type="slidenum">
              <a:rPr lang="en-US" sz="800" smtClean="0">
                <a:solidFill>
                  <a:schemeClr val="bg1"/>
                </a:solidFill>
              </a:rPr>
              <a:pPr lvl="0" algn="r"/>
              <a:t>‹#›</a:t>
            </a:fld>
            <a:endParaRPr lang="en-US" dirty="0">
              <a:solidFill>
                <a:schemeClr val="bg1"/>
              </a:solidFill>
            </a:endParaRPr>
          </a:p>
        </p:txBody>
      </p:sp>
    </p:spTree>
    <p:extLst>
      <p:ext uri="{BB962C8B-B14F-4D97-AF65-F5344CB8AC3E}">
        <p14:creationId xmlns:p14="http://schemas.microsoft.com/office/powerpoint/2010/main" val="2574655502"/>
      </p:ext>
    </p:extLst>
  </p:cSld>
  <p:clrMapOvr>
    <a:masterClrMapping/>
  </p:clrMapOvr>
  <p:extLst>
    <p:ext uri="{DCECCB84-F9BA-43D5-87BE-67443E8EF086}">
      <p15:sldGuideLst xmlns:p15="http://schemas.microsoft.com/office/powerpoint/2012/main">
        <p15:guide id="1" pos="357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esale_Blue - Left_1/3">
    <p:spTree>
      <p:nvGrpSpPr>
        <p:cNvPr id="1" name=""/>
        <p:cNvGrpSpPr/>
        <p:nvPr/>
      </p:nvGrpSpPr>
      <p:grpSpPr>
        <a:xfrm>
          <a:off x="0" y="0"/>
          <a:ext cx="0" cy="0"/>
          <a:chOff x="0" y="0"/>
          <a:chExt cx="0" cy="0"/>
        </a:xfrm>
      </p:grpSpPr>
      <p:sp>
        <p:nvSpPr>
          <p:cNvPr id="9" name="Rectangle 8"/>
          <p:cNvSpPr/>
          <p:nvPr userDrawn="1"/>
        </p:nvSpPr>
        <p:spPr>
          <a:xfrm>
            <a:off x="-1" y="0"/>
            <a:ext cx="3810001"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ACC70D9-256D-4A27-85C0-7007304E7959}"/>
              </a:ext>
            </a:extLst>
          </p:cNvPr>
          <p:cNvSpPr>
            <a:spLocks noGrp="1"/>
          </p:cNvSpPr>
          <p:nvPr>
            <p:ph type="title" hasCustomPrompt="1"/>
          </p:nvPr>
        </p:nvSpPr>
        <p:spPr>
          <a:xfrm>
            <a:off x="360366" y="228798"/>
            <a:ext cx="3089266" cy="615553"/>
          </a:xfrm>
        </p:spPr>
        <p:txBody>
          <a:bodyPr vert="horz" wrap="square" lIns="0" tIns="0" rIns="0" bIns="0" rtlCol="0" anchor="t" anchorCtr="0">
            <a:spAutoFit/>
          </a:bodyPr>
          <a:lstStyle>
            <a:lvl1pPr>
              <a:defRPr lang="en-US" dirty="0">
                <a:solidFill>
                  <a:schemeClr val="bg1"/>
                </a:solidFill>
              </a:defRPr>
            </a:lvl1pPr>
          </a:lstStyle>
          <a:p>
            <a:pPr lvl="0"/>
            <a:r>
              <a:rPr lang="en-US" dirty="0"/>
              <a:t>Please add slide </a:t>
            </a:r>
            <a:br>
              <a:rPr lang="en-US" dirty="0"/>
            </a:br>
            <a:r>
              <a:rPr lang="en-US" dirty="0"/>
              <a:t>headline here</a:t>
            </a:r>
          </a:p>
        </p:txBody>
      </p:sp>
      <p:sp>
        <p:nvSpPr>
          <p:cNvPr id="13" name="TextBox 12">
            <a:extLst>
              <a:ext uri="{FF2B5EF4-FFF2-40B4-BE49-F238E27FC236}">
                <a16:creationId xmlns:a16="http://schemas.microsoft.com/office/drawing/2014/main" id="{7CB4E584-5D3B-4BC9-9A59-F0FB8A626192}"/>
              </a:ext>
            </a:extLst>
          </p:cNvPr>
          <p:cNvSpPr txBox="1"/>
          <p:nvPr userDrawn="1"/>
        </p:nvSpPr>
        <p:spPr>
          <a:xfrm>
            <a:off x="857700" y="4914119"/>
            <a:ext cx="1321620" cy="161581"/>
          </a:xfrm>
          <a:prstGeom prst="rect">
            <a:avLst/>
          </a:prstGeom>
          <a:noFill/>
        </p:spPr>
        <p:txBody>
          <a:bodyPr wrap="square" lIns="68526" tIns="34289" rIns="68526" bIns="34289" rtlCol="0">
            <a:spAutoFit/>
          </a:bodyPr>
          <a:lstStyle/>
          <a:p>
            <a:pPr marL="0" marR="0" lvl="0" indent="0" algn="l" defTabSz="342542" rtl="0" eaLnBrk="1" fontAlgn="auto" latinLnBrk="0" hangingPunct="1">
              <a:lnSpc>
                <a:spcPct val="100000"/>
              </a:lnSpc>
              <a:spcBef>
                <a:spcPts val="0"/>
              </a:spcBef>
              <a:spcAft>
                <a:spcPts val="0"/>
              </a:spcAft>
              <a:buClrTx/>
              <a:buSzTx/>
              <a:buFontTx/>
              <a:buNone/>
              <a:tabLst/>
              <a:defRPr/>
            </a:pPr>
            <a:r>
              <a:rPr lang="en-US" sz="600" kern="0" spc="15" dirty="0">
                <a:solidFill>
                  <a:schemeClr val="bg1"/>
                </a:solidFill>
                <a:cs typeface="Trebuchet MS"/>
              </a:rPr>
              <a:t>CONFIDENTIAL. </a:t>
            </a:r>
            <a:r>
              <a:rPr lang="en-US" sz="600" kern="1200" dirty="0">
                <a:solidFill>
                  <a:schemeClr val="bg1"/>
                </a:solidFill>
                <a:effectLst/>
                <a:latin typeface="+mn-lt"/>
                <a:ea typeface="+mn-ea"/>
                <a:cs typeface="+mn-cs"/>
              </a:rPr>
              <a:t>Copyright © 2018</a:t>
            </a:r>
            <a:endParaRPr lang="en-US" sz="600" kern="0" spc="15" dirty="0">
              <a:solidFill>
                <a:schemeClr val="bg1"/>
              </a:solidFill>
              <a:cs typeface="Trebuchet MS"/>
            </a:endParaRPr>
          </a:p>
        </p:txBody>
      </p:sp>
      <p:cxnSp>
        <p:nvCxnSpPr>
          <p:cNvPr id="14" name="Straight Connector 13">
            <a:extLst>
              <a:ext uri="{FF2B5EF4-FFF2-40B4-BE49-F238E27FC236}">
                <a16:creationId xmlns:a16="http://schemas.microsoft.com/office/drawing/2014/main" id="{641189DF-145B-4A2B-88D2-3A76FC2BE0D4}"/>
              </a:ext>
            </a:extLst>
          </p:cNvPr>
          <p:cNvCxnSpPr/>
          <p:nvPr userDrawn="1"/>
        </p:nvCxnSpPr>
        <p:spPr>
          <a:xfrm>
            <a:off x="853254" y="4921758"/>
            <a:ext cx="0" cy="123444"/>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4121E9D2-DDE3-4114-BA17-44770A037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992" y="4873818"/>
            <a:ext cx="527040" cy="263967"/>
          </a:xfrm>
          <a:prstGeom prst="rect">
            <a:avLst/>
          </a:prstGeom>
        </p:spPr>
      </p:pic>
    </p:spTree>
    <p:extLst>
      <p:ext uri="{BB962C8B-B14F-4D97-AF65-F5344CB8AC3E}">
        <p14:creationId xmlns:p14="http://schemas.microsoft.com/office/powerpoint/2010/main" val="1612565460"/>
      </p:ext>
    </p:extLst>
  </p:cSld>
  <p:clrMapOvr>
    <a:masterClrMapping/>
  </p:clrMapOvr>
  <p:extLst>
    <p:ext uri="{DCECCB84-F9BA-43D5-87BE-67443E8EF086}">
      <p15:sldGuideLst xmlns:p15="http://schemas.microsoft.com/office/powerpoint/2012/main">
        <p15:guide id="1" pos="2400">
          <p15:clr>
            <a:srgbClr val="FBAE40"/>
          </p15:clr>
        </p15:guide>
        <p15:guide id="2" orient="horz" pos="152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ale_Quote">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B90727-537A-4481-B2D2-D33185841919}"/>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hasCustomPrompt="1"/>
          </p:nvPr>
        </p:nvSpPr>
        <p:spPr>
          <a:xfrm>
            <a:off x="1780953" y="2098360"/>
            <a:ext cx="5582093" cy="587388"/>
          </a:xfrm>
          <a:prstGeom prst="rect">
            <a:avLst/>
          </a:prstGeom>
        </p:spPr>
        <p:txBody>
          <a:bodyPr anchor="ctr"/>
          <a:lstStyle>
            <a:lvl1pPr marL="0" indent="0" algn="ctr">
              <a:buNone/>
              <a:defRPr sz="1600">
                <a:solidFill>
                  <a:schemeClr val="bg1"/>
                </a:solidFill>
                <a:latin typeface="+mj-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algn="ctr">
              <a:lnSpc>
                <a:spcPts val="2400"/>
              </a:lnSpc>
            </a:pPr>
            <a:r>
              <a:rPr lang="en-US" sz="1600" baseline="0">
                <a:solidFill>
                  <a:schemeClr val="bg1"/>
                </a:solidFill>
                <a:latin typeface="+mj-lt"/>
              </a:rPr>
              <a:t>Please add call out or quote here</a:t>
            </a:r>
            <a:br>
              <a:rPr lang="en-US" sz="1600" baseline="0">
                <a:solidFill>
                  <a:schemeClr val="bg1"/>
                </a:solidFill>
                <a:latin typeface="+mj-lt"/>
              </a:rPr>
            </a:br>
            <a:r>
              <a:rPr lang="en-US" sz="1600" baseline="0">
                <a:solidFill>
                  <a:schemeClr val="bg1"/>
                </a:solidFill>
                <a:latin typeface="+mj-lt"/>
              </a:rPr>
              <a:t>sit </a:t>
            </a:r>
            <a:r>
              <a:rPr lang="en-US" sz="1600" baseline="0" err="1">
                <a:solidFill>
                  <a:schemeClr val="bg1"/>
                </a:solidFill>
                <a:latin typeface="+mj-lt"/>
              </a:rPr>
              <a:t>amet</a:t>
            </a:r>
            <a:r>
              <a:rPr lang="en-US" sz="1600" baseline="0">
                <a:solidFill>
                  <a:schemeClr val="bg1"/>
                </a:solidFill>
                <a:latin typeface="+mj-lt"/>
              </a:rPr>
              <a:t>, </a:t>
            </a:r>
            <a:r>
              <a:rPr lang="en-US" sz="1600" baseline="0" err="1">
                <a:solidFill>
                  <a:schemeClr val="bg1"/>
                </a:solidFill>
                <a:latin typeface="+mj-lt"/>
              </a:rPr>
              <a:t>consectetur</a:t>
            </a:r>
            <a:r>
              <a:rPr lang="en-US" sz="1600" baseline="0">
                <a:solidFill>
                  <a:schemeClr val="bg1"/>
                </a:solidFill>
                <a:latin typeface="+mj-lt"/>
              </a:rPr>
              <a:t> </a:t>
            </a:r>
            <a:r>
              <a:rPr lang="en-US" sz="1600" baseline="0" err="1">
                <a:solidFill>
                  <a:schemeClr val="bg1"/>
                </a:solidFill>
                <a:latin typeface="+mj-lt"/>
              </a:rPr>
              <a:t>adipiscing</a:t>
            </a:r>
            <a:r>
              <a:rPr lang="en-US" sz="1600" baseline="0">
                <a:solidFill>
                  <a:schemeClr val="bg1"/>
                </a:solidFill>
                <a:latin typeface="+mj-lt"/>
              </a:rPr>
              <a:t> </a:t>
            </a:r>
            <a:r>
              <a:rPr lang="en-US" sz="1600" baseline="0" err="1">
                <a:solidFill>
                  <a:schemeClr val="bg1"/>
                </a:solidFill>
                <a:latin typeface="+mj-lt"/>
              </a:rPr>
              <a:t>elit</a:t>
            </a:r>
            <a:r>
              <a:rPr lang="en-US" sz="1600" baseline="0">
                <a:solidFill>
                  <a:schemeClr val="bg1"/>
                </a:solidFill>
                <a:latin typeface="+mj-lt"/>
              </a:rPr>
              <a:t>. </a:t>
            </a:r>
            <a:r>
              <a:rPr lang="en-US" sz="1600" baseline="0" err="1">
                <a:solidFill>
                  <a:schemeClr val="bg1"/>
                </a:solidFill>
                <a:latin typeface="+mj-lt"/>
              </a:rPr>
              <a:t>Sed</a:t>
            </a:r>
            <a:r>
              <a:rPr lang="en-US" sz="1600" baseline="0">
                <a:solidFill>
                  <a:schemeClr val="bg1"/>
                </a:solidFill>
                <a:latin typeface="+mj-lt"/>
              </a:rPr>
              <a:t> </a:t>
            </a:r>
            <a:r>
              <a:rPr lang="en-US" sz="1600" baseline="0" err="1">
                <a:solidFill>
                  <a:schemeClr val="bg1"/>
                </a:solidFill>
                <a:latin typeface="+mj-lt"/>
              </a:rPr>
              <a:t>nec</a:t>
            </a:r>
            <a:r>
              <a:rPr lang="en-US" sz="1600" baseline="0">
                <a:solidFill>
                  <a:schemeClr val="bg1"/>
                </a:solidFill>
                <a:latin typeface="+mj-lt"/>
              </a:rPr>
              <a:t> </a:t>
            </a:r>
            <a:r>
              <a:rPr lang="en-US" sz="1600" baseline="0" err="1">
                <a:solidFill>
                  <a:schemeClr val="bg1"/>
                </a:solidFill>
                <a:latin typeface="+mj-lt"/>
              </a:rPr>
              <a:t>sem</a:t>
            </a:r>
            <a:r>
              <a:rPr lang="en-US" sz="1600" baseline="0">
                <a:solidFill>
                  <a:schemeClr val="bg1"/>
                </a:solidFill>
                <a:latin typeface="+mj-lt"/>
              </a:rPr>
              <a:t> gravida, </a:t>
            </a:r>
            <a:r>
              <a:rPr lang="en-US" sz="1600" baseline="0" err="1">
                <a:solidFill>
                  <a:schemeClr val="bg1"/>
                </a:solidFill>
                <a:latin typeface="+mj-lt"/>
              </a:rPr>
              <a:t>dapibus</a:t>
            </a:r>
            <a:r>
              <a:rPr lang="en-US" sz="1600" baseline="0">
                <a:solidFill>
                  <a:schemeClr val="bg1"/>
                </a:solidFill>
                <a:latin typeface="+mj-lt"/>
              </a:rPr>
              <a:t> </a:t>
            </a:r>
            <a:r>
              <a:rPr lang="en-US" sz="1600" baseline="0" err="1">
                <a:solidFill>
                  <a:schemeClr val="bg1"/>
                </a:solidFill>
                <a:latin typeface="+mj-lt"/>
              </a:rPr>
              <a:t>turpis</a:t>
            </a:r>
            <a:r>
              <a:rPr lang="en-US" sz="1600" baseline="0">
                <a:solidFill>
                  <a:schemeClr val="bg1"/>
                </a:solidFill>
                <a:latin typeface="+mj-lt"/>
              </a:rPr>
              <a:t> </a:t>
            </a:r>
            <a:r>
              <a:rPr lang="en-US" sz="1600" baseline="0" err="1">
                <a:solidFill>
                  <a:schemeClr val="bg1"/>
                </a:solidFill>
                <a:latin typeface="+mj-lt"/>
              </a:rPr>
              <a:t>porttitor</a:t>
            </a:r>
            <a:r>
              <a:rPr lang="en-US" sz="1600" baseline="0">
                <a:solidFill>
                  <a:schemeClr val="bg1"/>
                </a:solidFill>
                <a:latin typeface="+mj-lt"/>
              </a:rPr>
              <a:t>, </a:t>
            </a:r>
            <a:r>
              <a:rPr lang="en-US" sz="1600" baseline="0" err="1">
                <a:solidFill>
                  <a:schemeClr val="bg1"/>
                </a:solidFill>
                <a:latin typeface="+mj-lt"/>
              </a:rPr>
              <a:t>tincidunt</a:t>
            </a:r>
            <a:r>
              <a:rPr lang="en-US" sz="1600" baseline="0">
                <a:solidFill>
                  <a:schemeClr val="bg1"/>
                </a:solidFill>
                <a:latin typeface="+mj-lt"/>
              </a:rPr>
              <a:t> </a:t>
            </a:r>
            <a:r>
              <a:rPr lang="en-US" sz="1600" baseline="0" err="1">
                <a:solidFill>
                  <a:schemeClr val="bg1"/>
                </a:solidFill>
                <a:latin typeface="+mj-lt"/>
              </a:rPr>
              <a:t>nibh</a:t>
            </a:r>
            <a:r>
              <a:rPr lang="en-US" sz="1600" baseline="0">
                <a:solidFill>
                  <a:schemeClr val="bg1"/>
                </a:solidFill>
                <a:latin typeface="+mj-lt"/>
              </a:rPr>
              <a:t>. </a:t>
            </a:r>
            <a:r>
              <a:rPr lang="en-US" sz="1600" baseline="0" err="1">
                <a:solidFill>
                  <a:schemeClr val="bg1"/>
                </a:solidFill>
                <a:latin typeface="+mj-lt"/>
              </a:rPr>
              <a:t>Orci</a:t>
            </a:r>
            <a:r>
              <a:rPr lang="en-US" sz="1600" baseline="0">
                <a:solidFill>
                  <a:schemeClr val="bg1"/>
                </a:solidFill>
                <a:latin typeface="+mj-lt"/>
              </a:rPr>
              <a:t> </a:t>
            </a:r>
            <a:r>
              <a:rPr lang="en-US" sz="1600" baseline="0" err="1">
                <a:solidFill>
                  <a:schemeClr val="bg1"/>
                </a:solidFill>
                <a:latin typeface="+mj-lt"/>
              </a:rPr>
              <a:t>varius</a:t>
            </a:r>
            <a:r>
              <a:rPr lang="en-US" sz="1600" baseline="0">
                <a:solidFill>
                  <a:schemeClr val="bg1"/>
                </a:solidFill>
                <a:latin typeface="+mj-lt"/>
              </a:rPr>
              <a:t> </a:t>
            </a:r>
            <a:r>
              <a:rPr lang="en-US" sz="1600" baseline="0" err="1">
                <a:solidFill>
                  <a:schemeClr val="bg1"/>
                </a:solidFill>
                <a:latin typeface="+mj-lt"/>
              </a:rPr>
              <a:t>natoque</a:t>
            </a:r>
            <a:r>
              <a:rPr lang="en-US" sz="1600" baseline="0">
                <a:solidFill>
                  <a:schemeClr val="bg1"/>
                </a:solidFill>
                <a:latin typeface="+mj-lt"/>
              </a:rPr>
              <a:t> </a:t>
            </a:r>
            <a:r>
              <a:rPr lang="en-US" sz="1600" baseline="0" err="1">
                <a:solidFill>
                  <a:schemeClr val="bg1"/>
                </a:solidFill>
                <a:latin typeface="+mj-lt"/>
              </a:rPr>
              <a:t>penatibus</a:t>
            </a:r>
            <a:r>
              <a:rPr lang="en-US" sz="1600" baseline="0">
                <a:solidFill>
                  <a:schemeClr val="bg1"/>
                </a:solidFill>
                <a:latin typeface="+mj-lt"/>
              </a:rPr>
              <a:t> et </a:t>
            </a:r>
            <a:r>
              <a:rPr lang="en-US" sz="1600" baseline="0" err="1">
                <a:solidFill>
                  <a:schemeClr val="bg1"/>
                </a:solidFill>
                <a:latin typeface="+mj-lt"/>
              </a:rPr>
              <a:t>magnis</a:t>
            </a:r>
            <a:r>
              <a:rPr lang="en-US" sz="1600" baseline="0">
                <a:solidFill>
                  <a:schemeClr val="bg1"/>
                </a:solidFill>
                <a:latin typeface="+mj-lt"/>
              </a:rPr>
              <a:t> dis parturient </a:t>
            </a:r>
            <a:r>
              <a:rPr lang="en-US" sz="1600" baseline="0" err="1">
                <a:solidFill>
                  <a:schemeClr val="bg1"/>
                </a:solidFill>
                <a:latin typeface="+mj-lt"/>
              </a:rPr>
              <a:t>montes</a:t>
            </a:r>
            <a:r>
              <a:rPr lang="en-US" sz="1600" baseline="0">
                <a:solidFill>
                  <a:schemeClr val="bg1"/>
                </a:solidFill>
                <a:latin typeface="+mj-lt"/>
              </a:rPr>
              <a:t>, </a:t>
            </a:r>
            <a:r>
              <a:rPr lang="en-US" sz="1600" baseline="0" err="1">
                <a:solidFill>
                  <a:schemeClr val="bg1"/>
                </a:solidFill>
                <a:latin typeface="+mj-lt"/>
              </a:rPr>
              <a:t>nascetur</a:t>
            </a:r>
            <a:r>
              <a:rPr lang="en-US" sz="1600" baseline="0">
                <a:solidFill>
                  <a:schemeClr val="bg1"/>
                </a:solidFill>
                <a:latin typeface="+mj-lt"/>
              </a:rPr>
              <a:t> </a:t>
            </a:r>
            <a:r>
              <a:rPr lang="en-US" sz="1600" baseline="0" err="1">
                <a:solidFill>
                  <a:schemeClr val="bg1"/>
                </a:solidFill>
                <a:latin typeface="+mj-lt"/>
              </a:rPr>
              <a:t>ridiculus</a:t>
            </a:r>
            <a:r>
              <a:rPr lang="en-US" sz="1600" baseline="0">
                <a:solidFill>
                  <a:schemeClr val="bg1"/>
                </a:solidFill>
                <a:latin typeface="+mj-lt"/>
              </a:rPr>
              <a:t> mus. Nam </a:t>
            </a:r>
            <a:r>
              <a:rPr lang="en-US" sz="1600" baseline="0" err="1">
                <a:solidFill>
                  <a:schemeClr val="bg1"/>
                </a:solidFill>
                <a:latin typeface="+mj-lt"/>
              </a:rPr>
              <a:t>eget</a:t>
            </a:r>
            <a:r>
              <a:rPr lang="en-US" sz="1600" baseline="0">
                <a:solidFill>
                  <a:schemeClr val="bg1"/>
                </a:solidFill>
                <a:latin typeface="+mj-lt"/>
              </a:rPr>
              <a:t> </a:t>
            </a:r>
            <a:r>
              <a:rPr lang="en-US" sz="1600" baseline="0" err="1">
                <a:solidFill>
                  <a:schemeClr val="bg1"/>
                </a:solidFill>
                <a:latin typeface="+mj-lt"/>
              </a:rPr>
              <a:t>enim</a:t>
            </a:r>
            <a:r>
              <a:rPr lang="en-US" sz="1600" baseline="0">
                <a:solidFill>
                  <a:schemeClr val="bg1"/>
                </a:solidFill>
                <a:latin typeface="+mj-lt"/>
              </a:rPr>
              <a:t> </a:t>
            </a:r>
            <a:r>
              <a:rPr lang="en-US" sz="1600" baseline="0" err="1">
                <a:solidFill>
                  <a:schemeClr val="bg1"/>
                </a:solidFill>
                <a:latin typeface="+mj-lt"/>
              </a:rPr>
              <a:t>mauris</a:t>
            </a:r>
            <a:r>
              <a:rPr lang="en-US" sz="1600" baseline="0">
                <a:solidFill>
                  <a:schemeClr val="bg1"/>
                </a:solidFill>
                <a:latin typeface="+mj-lt"/>
              </a:rPr>
              <a:t>. </a:t>
            </a:r>
            <a:r>
              <a:rPr lang="en-US" sz="1600" baseline="0" err="1">
                <a:solidFill>
                  <a:schemeClr val="bg1"/>
                </a:solidFill>
                <a:latin typeface="+mj-lt"/>
              </a:rPr>
              <a:t>Vivamus</a:t>
            </a:r>
            <a:r>
              <a:rPr lang="en-US" sz="1600" baseline="0">
                <a:solidFill>
                  <a:schemeClr val="bg1"/>
                </a:solidFill>
                <a:latin typeface="+mj-lt"/>
              </a:rPr>
              <a:t> sit </a:t>
            </a:r>
            <a:r>
              <a:rPr lang="en-US" sz="1600" baseline="0" err="1">
                <a:solidFill>
                  <a:schemeClr val="bg1"/>
                </a:solidFill>
                <a:latin typeface="+mj-lt"/>
              </a:rPr>
              <a:t>amet</a:t>
            </a:r>
            <a:r>
              <a:rPr lang="en-US" sz="1600" baseline="0">
                <a:solidFill>
                  <a:schemeClr val="bg1"/>
                </a:solidFill>
                <a:latin typeface="+mj-lt"/>
              </a:rPr>
              <a:t> </a:t>
            </a:r>
            <a:r>
              <a:rPr lang="en-US" sz="1600" baseline="0" err="1">
                <a:solidFill>
                  <a:schemeClr val="bg1"/>
                </a:solidFill>
                <a:latin typeface="+mj-lt"/>
              </a:rPr>
              <a:t>congue</a:t>
            </a:r>
            <a:r>
              <a:rPr lang="en-US" sz="1600" baseline="0">
                <a:solidFill>
                  <a:schemeClr val="bg1"/>
                </a:solidFill>
                <a:latin typeface="+mj-lt"/>
              </a:rPr>
              <a:t> </a:t>
            </a:r>
            <a:r>
              <a:rPr lang="en-US" sz="1600" baseline="0" err="1">
                <a:solidFill>
                  <a:schemeClr val="bg1"/>
                </a:solidFill>
                <a:latin typeface="+mj-lt"/>
              </a:rPr>
              <a:t>nunc</a:t>
            </a:r>
            <a:r>
              <a:rPr lang="en-US" sz="1600" baseline="0">
                <a:solidFill>
                  <a:schemeClr val="bg1"/>
                </a:solidFill>
                <a:latin typeface="+mj-lt"/>
              </a:rPr>
              <a:t>. </a:t>
            </a:r>
            <a:r>
              <a:rPr lang="en-US" sz="1600" baseline="0" err="1">
                <a:solidFill>
                  <a:schemeClr val="bg1"/>
                </a:solidFill>
                <a:latin typeface="+mj-lt"/>
              </a:rPr>
              <a:t>Duis</a:t>
            </a:r>
            <a:r>
              <a:rPr lang="en-US" sz="1600" baseline="0">
                <a:solidFill>
                  <a:schemeClr val="bg1"/>
                </a:solidFill>
                <a:latin typeface="+mj-lt"/>
              </a:rPr>
              <a:t> </a:t>
            </a:r>
            <a:r>
              <a:rPr lang="en-US" sz="1600" baseline="0" err="1">
                <a:solidFill>
                  <a:schemeClr val="bg1"/>
                </a:solidFill>
                <a:latin typeface="+mj-lt"/>
              </a:rPr>
              <a:t>pellentesque</a:t>
            </a:r>
            <a:r>
              <a:rPr lang="en-US" sz="1600" baseline="0">
                <a:solidFill>
                  <a:schemeClr val="bg1"/>
                </a:solidFill>
                <a:latin typeface="+mj-lt"/>
              </a:rPr>
              <a:t> </a:t>
            </a:r>
            <a:r>
              <a:rPr lang="en-US" sz="1600" baseline="0" err="1">
                <a:solidFill>
                  <a:schemeClr val="bg1"/>
                </a:solidFill>
                <a:latin typeface="+mj-lt"/>
              </a:rPr>
              <a:t>posuere</a:t>
            </a:r>
            <a:r>
              <a:rPr lang="en-US" sz="1600" baseline="0">
                <a:solidFill>
                  <a:schemeClr val="bg1"/>
                </a:solidFill>
                <a:latin typeface="+mj-lt"/>
              </a:rPr>
              <a:t> </a:t>
            </a:r>
            <a:r>
              <a:rPr lang="en-US" sz="1600" baseline="0" err="1">
                <a:solidFill>
                  <a:schemeClr val="bg1"/>
                </a:solidFill>
                <a:latin typeface="+mj-lt"/>
              </a:rPr>
              <a:t>rutrum</a:t>
            </a:r>
            <a:r>
              <a:rPr lang="en-US" sz="1600" baseline="0">
                <a:solidFill>
                  <a:schemeClr val="bg1"/>
                </a:solidFill>
                <a:latin typeface="+mj-lt"/>
              </a:rPr>
              <a:t>. </a:t>
            </a:r>
            <a:r>
              <a:rPr lang="en-US" sz="1600" baseline="0" err="1">
                <a:solidFill>
                  <a:schemeClr val="bg1"/>
                </a:solidFill>
                <a:latin typeface="+mj-lt"/>
              </a:rPr>
              <a:t>Pellentesque</a:t>
            </a:r>
            <a:r>
              <a:rPr lang="en-US" sz="1600" baseline="0">
                <a:solidFill>
                  <a:schemeClr val="bg1"/>
                </a:solidFill>
                <a:latin typeface="+mj-lt"/>
              </a:rPr>
              <a:t> ac </a:t>
            </a:r>
            <a:r>
              <a:rPr lang="en-US" sz="1600" baseline="0" err="1">
                <a:solidFill>
                  <a:schemeClr val="bg1"/>
                </a:solidFill>
                <a:latin typeface="+mj-lt"/>
              </a:rPr>
              <a:t>diam</a:t>
            </a:r>
            <a:r>
              <a:rPr lang="en-US" sz="1600" baseline="0">
                <a:solidFill>
                  <a:schemeClr val="bg1"/>
                </a:solidFill>
                <a:latin typeface="+mj-lt"/>
              </a:rPr>
              <a:t> </a:t>
            </a:r>
            <a:r>
              <a:rPr lang="en-US" sz="1600" baseline="0" err="1">
                <a:solidFill>
                  <a:schemeClr val="bg1"/>
                </a:solidFill>
                <a:latin typeface="+mj-lt"/>
              </a:rPr>
              <a:t>quis</a:t>
            </a:r>
            <a:r>
              <a:rPr lang="en-US" sz="1600" baseline="0">
                <a:solidFill>
                  <a:schemeClr val="bg1"/>
                </a:solidFill>
                <a:latin typeface="+mj-lt"/>
              </a:rPr>
              <a:t> </a:t>
            </a:r>
            <a:r>
              <a:rPr lang="en-US" sz="1600" baseline="0" err="1">
                <a:solidFill>
                  <a:schemeClr val="bg1"/>
                </a:solidFill>
                <a:latin typeface="+mj-lt"/>
              </a:rPr>
              <a:t>justo</a:t>
            </a:r>
            <a:r>
              <a:rPr lang="en-US" sz="1600" baseline="0">
                <a:solidFill>
                  <a:schemeClr val="bg1"/>
                </a:solidFill>
                <a:latin typeface="+mj-lt"/>
              </a:rPr>
              <a:t> </a:t>
            </a:r>
            <a:r>
              <a:rPr lang="en-US" sz="1600" baseline="0" err="1">
                <a:solidFill>
                  <a:schemeClr val="bg1"/>
                </a:solidFill>
                <a:latin typeface="+mj-lt"/>
              </a:rPr>
              <a:t>placerat</a:t>
            </a:r>
            <a:r>
              <a:rPr lang="en-US" sz="1600" baseline="0">
                <a:solidFill>
                  <a:schemeClr val="bg1"/>
                </a:solidFill>
                <a:latin typeface="+mj-lt"/>
              </a:rPr>
              <a:t> porta. </a:t>
            </a:r>
            <a:r>
              <a:rPr lang="en-US" sz="1600" baseline="0" err="1">
                <a:solidFill>
                  <a:schemeClr val="bg1"/>
                </a:solidFill>
                <a:latin typeface="+mj-lt"/>
              </a:rPr>
              <a:t>Phasellus</a:t>
            </a:r>
            <a:r>
              <a:rPr lang="en-US" sz="1600" baseline="0">
                <a:solidFill>
                  <a:schemeClr val="bg1"/>
                </a:solidFill>
                <a:latin typeface="+mj-lt"/>
              </a:rPr>
              <a:t> </a:t>
            </a:r>
            <a:r>
              <a:rPr lang="en-US" sz="1600" baseline="0" err="1">
                <a:solidFill>
                  <a:schemeClr val="bg1"/>
                </a:solidFill>
                <a:latin typeface="+mj-lt"/>
              </a:rPr>
              <a:t>bibendum</a:t>
            </a:r>
            <a:r>
              <a:rPr lang="en-US" sz="1600" baseline="0">
                <a:solidFill>
                  <a:schemeClr val="bg1"/>
                </a:solidFill>
                <a:latin typeface="+mj-lt"/>
              </a:rPr>
              <a:t> </a:t>
            </a:r>
            <a:r>
              <a:rPr lang="en-US" sz="1600" baseline="0" err="1">
                <a:solidFill>
                  <a:schemeClr val="bg1"/>
                </a:solidFill>
                <a:latin typeface="+mj-lt"/>
              </a:rPr>
              <a:t>vehicula</a:t>
            </a:r>
            <a:r>
              <a:rPr lang="en-US" sz="1600" baseline="0">
                <a:solidFill>
                  <a:schemeClr val="bg1"/>
                </a:solidFill>
                <a:latin typeface="+mj-lt"/>
              </a:rPr>
              <a:t> </a:t>
            </a:r>
            <a:r>
              <a:rPr lang="en-US" sz="1600" baseline="0" err="1">
                <a:solidFill>
                  <a:schemeClr val="bg1"/>
                </a:solidFill>
                <a:latin typeface="+mj-lt"/>
              </a:rPr>
              <a:t>sem</a:t>
            </a:r>
            <a:r>
              <a:rPr lang="en-US" sz="1600" baseline="0">
                <a:solidFill>
                  <a:schemeClr val="bg1"/>
                </a:solidFill>
                <a:latin typeface="+mj-lt"/>
              </a:rPr>
              <a:t> id </a:t>
            </a:r>
            <a:r>
              <a:rPr lang="en-US" sz="1600" baseline="0" err="1">
                <a:solidFill>
                  <a:schemeClr val="bg1"/>
                </a:solidFill>
                <a:latin typeface="+mj-lt"/>
              </a:rPr>
              <a:t>ornare</a:t>
            </a:r>
            <a:r>
              <a:rPr lang="en-US" sz="1600" baseline="0">
                <a:solidFill>
                  <a:schemeClr val="bg1"/>
                </a:solidFill>
                <a:latin typeface="+mj-lt"/>
              </a:rPr>
              <a:t>. Nam </a:t>
            </a:r>
            <a:r>
              <a:rPr lang="en-US" sz="1600" baseline="0" err="1">
                <a:solidFill>
                  <a:schemeClr val="bg1"/>
                </a:solidFill>
                <a:latin typeface="+mj-lt"/>
              </a:rPr>
              <a:t>commodo</a:t>
            </a:r>
            <a:r>
              <a:rPr lang="en-US" sz="1600" baseline="0">
                <a:solidFill>
                  <a:schemeClr val="bg1"/>
                </a:solidFill>
                <a:latin typeface="+mj-lt"/>
              </a:rPr>
              <a:t> ac </a:t>
            </a:r>
            <a:r>
              <a:rPr lang="en-US" sz="1600" baseline="0" err="1">
                <a:solidFill>
                  <a:schemeClr val="bg1"/>
                </a:solidFill>
                <a:latin typeface="+mj-lt"/>
              </a:rPr>
              <a:t>purus</a:t>
            </a:r>
            <a:r>
              <a:rPr lang="en-US" sz="1600" baseline="0">
                <a:solidFill>
                  <a:schemeClr val="bg1"/>
                </a:solidFill>
                <a:latin typeface="+mj-lt"/>
              </a:rPr>
              <a:t> </a:t>
            </a:r>
            <a:r>
              <a:rPr lang="en-US" sz="1600" baseline="0" err="1">
                <a:solidFill>
                  <a:schemeClr val="bg1"/>
                </a:solidFill>
                <a:latin typeface="+mj-lt"/>
              </a:rPr>
              <a:t>condimentum</a:t>
            </a:r>
            <a:r>
              <a:rPr lang="en-US" sz="1600" baseline="0">
                <a:solidFill>
                  <a:schemeClr val="bg1"/>
                </a:solidFill>
                <a:latin typeface="+mj-lt"/>
              </a:rPr>
              <a:t> porta. </a:t>
            </a:r>
            <a:r>
              <a:rPr lang="en-US" sz="1600" baseline="0" err="1">
                <a:solidFill>
                  <a:schemeClr val="bg1"/>
                </a:solidFill>
                <a:latin typeface="+mj-lt"/>
              </a:rPr>
              <a:t>Proin</a:t>
            </a:r>
            <a:r>
              <a:rPr lang="en-US" sz="1600" baseline="0">
                <a:solidFill>
                  <a:schemeClr val="bg1"/>
                </a:solidFill>
                <a:latin typeface="+mj-lt"/>
              </a:rPr>
              <a:t> </a:t>
            </a:r>
            <a:r>
              <a:rPr lang="en-US" sz="1600" baseline="0" err="1">
                <a:solidFill>
                  <a:schemeClr val="bg1"/>
                </a:solidFill>
                <a:latin typeface="+mj-lt"/>
              </a:rPr>
              <a:t>condimentum</a:t>
            </a:r>
            <a:r>
              <a:rPr lang="en-US" sz="1600" baseline="0">
                <a:solidFill>
                  <a:schemeClr val="bg1"/>
                </a:solidFill>
                <a:latin typeface="+mj-lt"/>
              </a:rPr>
              <a:t> </a:t>
            </a:r>
            <a:r>
              <a:rPr lang="en-US" sz="1600" baseline="0" err="1">
                <a:solidFill>
                  <a:schemeClr val="bg1"/>
                </a:solidFill>
                <a:latin typeface="+mj-lt"/>
              </a:rPr>
              <a:t>lectus</a:t>
            </a:r>
            <a:r>
              <a:rPr lang="en-US" sz="1600" baseline="0">
                <a:solidFill>
                  <a:schemeClr val="bg1"/>
                </a:solidFill>
                <a:latin typeface="+mj-lt"/>
              </a:rPr>
              <a:t> </a:t>
            </a:r>
            <a:r>
              <a:rPr lang="en-US" sz="1600" baseline="0" err="1">
                <a:solidFill>
                  <a:schemeClr val="bg1"/>
                </a:solidFill>
                <a:latin typeface="+mj-lt"/>
              </a:rPr>
              <a:t>leo</a:t>
            </a:r>
            <a:r>
              <a:rPr lang="en-US" sz="1600" baseline="0">
                <a:solidFill>
                  <a:schemeClr val="bg1"/>
                </a:solidFill>
                <a:latin typeface="+mj-lt"/>
              </a:rPr>
              <a:t>, in </a:t>
            </a:r>
            <a:r>
              <a:rPr lang="en-US" sz="1600" baseline="0" err="1">
                <a:solidFill>
                  <a:schemeClr val="bg1"/>
                </a:solidFill>
                <a:latin typeface="+mj-lt"/>
              </a:rPr>
              <a:t>lacinia</a:t>
            </a:r>
            <a:r>
              <a:rPr lang="en-US" sz="1600" baseline="0">
                <a:solidFill>
                  <a:schemeClr val="bg1"/>
                </a:solidFill>
                <a:latin typeface="+mj-lt"/>
              </a:rPr>
              <a:t> </a:t>
            </a:r>
            <a:r>
              <a:rPr lang="en-US" sz="1600" baseline="0" err="1">
                <a:solidFill>
                  <a:schemeClr val="bg1"/>
                </a:solidFill>
                <a:latin typeface="+mj-lt"/>
              </a:rPr>
              <a:t>diam</a:t>
            </a:r>
            <a:r>
              <a:rPr lang="en-US" sz="1600" baseline="0">
                <a:solidFill>
                  <a:schemeClr val="bg1"/>
                </a:solidFill>
                <a:latin typeface="+mj-lt"/>
              </a:rPr>
              <a:t> </a:t>
            </a:r>
            <a:r>
              <a:rPr lang="en-US" sz="1600" baseline="0" err="1">
                <a:solidFill>
                  <a:schemeClr val="bg1"/>
                </a:solidFill>
                <a:latin typeface="+mj-lt"/>
              </a:rPr>
              <a:t>placerat</a:t>
            </a:r>
            <a:r>
              <a:rPr lang="en-US" sz="1600" baseline="0">
                <a:solidFill>
                  <a:schemeClr val="bg1"/>
                </a:solidFill>
                <a:latin typeface="+mj-lt"/>
              </a:rPr>
              <a:t> convallis. </a:t>
            </a:r>
            <a:endParaRPr lang="en-US" sz="1600" b="1" spc="200" baseline="0">
              <a:solidFill>
                <a:schemeClr val="bg1"/>
              </a:solidFill>
              <a:latin typeface="+mj-lt"/>
              <a:ea typeface="Calibri" charset="0"/>
              <a:cs typeface="Calibri" charset="0"/>
            </a:endParaRPr>
          </a:p>
        </p:txBody>
      </p:sp>
      <p:pic>
        <p:nvPicPr>
          <p:cNvPr id="3" name="Picture 2"/>
          <p:cNvPicPr>
            <a:picLocks noChangeAspect="1"/>
          </p:cNvPicPr>
          <p:nvPr userDrawn="1"/>
        </p:nvPicPr>
        <p:blipFill rotWithShape="1">
          <a:blip r:embed="rId2" cstate="screen">
            <a:alphaModFix amt="16000"/>
            <a:extLst>
              <a:ext uri="{28A0092B-C50C-407E-A947-70E740481C1C}">
                <a14:useLocalDpi xmlns:a14="http://schemas.microsoft.com/office/drawing/2010/main"/>
              </a:ext>
            </a:extLst>
          </a:blip>
          <a:srcRect t="63049" r="42496"/>
          <a:stretch/>
        </p:blipFill>
        <p:spPr>
          <a:xfrm>
            <a:off x="1" y="-122440"/>
            <a:ext cx="1548202" cy="1187447"/>
          </a:xfrm>
          <a:prstGeom prst="rect">
            <a:avLst/>
          </a:prstGeom>
        </p:spPr>
      </p:pic>
      <p:pic>
        <p:nvPicPr>
          <p:cNvPr id="4" name="Picture 3"/>
          <p:cNvPicPr>
            <a:picLocks noChangeAspect="1"/>
          </p:cNvPicPr>
          <p:nvPr userDrawn="1"/>
        </p:nvPicPr>
        <p:blipFill rotWithShape="1">
          <a:blip r:embed="rId2" cstate="screen">
            <a:alphaModFix amt="16000"/>
            <a:extLst>
              <a:ext uri="{28A0092B-C50C-407E-A947-70E740481C1C}">
                <a14:useLocalDpi xmlns:a14="http://schemas.microsoft.com/office/drawing/2010/main"/>
              </a:ext>
            </a:extLst>
          </a:blip>
          <a:srcRect t="63049" r="42496"/>
          <a:stretch/>
        </p:blipFill>
        <p:spPr>
          <a:xfrm rot="10800000">
            <a:off x="7595798" y="3681859"/>
            <a:ext cx="1548202" cy="1187447"/>
          </a:xfrm>
          <a:prstGeom prst="rect">
            <a:avLst/>
          </a:prstGeom>
        </p:spPr>
      </p:pic>
      <p:sp>
        <p:nvSpPr>
          <p:cNvPr id="12" name="TextBox 11">
            <a:extLst>
              <a:ext uri="{FF2B5EF4-FFF2-40B4-BE49-F238E27FC236}">
                <a16:creationId xmlns:a16="http://schemas.microsoft.com/office/drawing/2014/main" id="{7492BAA7-E927-4FEE-992B-E1D99588BA5C}"/>
              </a:ext>
            </a:extLst>
          </p:cNvPr>
          <p:cNvSpPr txBox="1"/>
          <p:nvPr userDrawn="1"/>
        </p:nvSpPr>
        <p:spPr>
          <a:xfrm>
            <a:off x="857700" y="4914119"/>
            <a:ext cx="1321620" cy="161581"/>
          </a:xfrm>
          <a:prstGeom prst="rect">
            <a:avLst/>
          </a:prstGeom>
          <a:noFill/>
        </p:spPr>
        <p:txBody>
          <a:bodyPr wrap="square" lIns="68526" tIns="34289" rIns="68526" bIns="34289" rtlCol="0">
            <a:spAutoFit/>
          </a:bodyPr>
          <a:lstStyle/>
          <a:p>
            <a:pPr marL="0" marR="0" lvl="0" indent="0" algn="l" defTabSz="342542" rtl="0" eaLnBrk="1" fontAlgn="auto" latinLnBrk="0" hangingPunct="1">
              <a:lnSpc>
                <a:spcPct val="100000"/>
              </a:lnSpc>
              <a:spcBef>
                <a:spcPts val="0"/>
              </a:spcBef>
              <a:spcAft>
                <a:spcPts val="0"/>
              </a:spcAft>
              <a:buClrTx/>
              <a:buSzTx/>
              <a:buFontTx/>
              <a:buNone/>
              <a:tabLst/>
              <a:defRPr/>
            </a:pPr>
            <a:r>
              <a:rPr lang="en-US" sz="600" kern="0" spc="15" dirty="0">
                <a:solidFill>
                  <a:schemeClr val="bg1"/>
                </a:solidFill>
                <a:cs typeface="Trebuchet MS"/>
              </a:rPr>
              <a:t>CONFIDENTIAL. </a:t>
            </a:r>
            <a:r>
              <a:rPr lang="en-US" sz="600" kern="1200" dirty="0">
                <a:solidFill>
                  <a:schemeClr val="bg1"/>
                </a:solidFill>
                <a:effectLst/>
                <a:latin typeface="+mn-lt"/>
                <a:ea typeface="+mn-ea"/>
                <a:cs typeface="+mn-cs"/>
              </a:rPr>
              <a:t>Copyright © 2018</a:t>
            </a:r>
            <a:endParaRPr lang="en-US" sz="600" kern="0" spc="15" dirty="0">
              <a:solidFill>
                <a:schemeClr val="bg1"/>
              </a:solidFill>
              <a:cs typeface="Trebuchet MS"/>
            </a:endParaRPr>
          </a:p>
        </p:txBody>
      </p:sp>
      <p:cxnSp>
        <p:nvCxnSpPr>
          <p:cNvPr id="13" name="Straight Connector 12">
            <a:extLst>
              <a:ext uri="{FF2B5EF4-FFF2-40B4-BE49-F238E27FC236}">
                <a16:creationId xmlns:a16="http://schemas.microsoft.com/office/drawing/2014/main" id="{6EB38E4B-28C9-4606-99B7-99848DDFA65A}"/>
              </a:ext>
            </a:extLst>
          </p:cNvPr>
          <p:cNvCxnSpPr/>
          <p:nvPr userDrawn="1"/>
        </p:nvCxnSpPr>
        <p:spPr>
          <a:xfrm>
            <a:off x="853254" y="4921758"/>
            <a:ext cx="0" cy="123444"/>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9772F32C-9C00-417F-82A3-A16ADB7CED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992" y="4873818"/>
            <a:ext cx="527040" cy="263967"/>
          </a:xfrm>
          <a:prstGeom prst="rect">
            <a:avLst/>
          </a:prstGeom>
        </p:spPr>
      </p:pic>
      <p:sp>
        <p:nvSpPr>
          <p:cNvPr id="15" name="Text Placeholder 3">
            <a:extLst>
              <a:ext uri="{FF2B5EF4-FFF2-40B4-BE49-F238E27FC236}">
                <a16:creationId xmlns:a16="http://schemas.microsoft.com/office/drawing/2014/main" id="{A359F7BE-FEB3-4E24-8B9C-9AF5BBD2904C}"/>
              </a:ext>
            </a:extLst>
          </p:cNvPr>
          <p:cNvSpPr txBox="1">
            <a:spLocks/>
          </p:cNvSpPr>
          <p:nvPr userDrawn="1"/>
        </p:nvSpPr>
        <p:spPr>
          <a:xfrm>
            <a:off x="7335520" y="4902763"/>
            <a:ext cx="1471613" cy="182880"/>
          </a:xfrm>
          <a:prstGeom prst="rect">
            <a:avLst/>
          </a:prstGeom>
          <a:noFill/>
        </p:spPr>
        <p:txBody>
          <a:bodyPr wrap="square" lIns="68526" tIns="34289" rIns="68526" bIns="34289" rtlCol="0" anchor="ctr">
            <a:noAutofit/>
          </a:bodyPr>
          <a:lstStyle>
            <a:defPPr>
              <a:defRPr lang="en-US"/>
            </a:defPPr>
            <a:lvl1pPr marR="0" lvl="0" indent="0" defTabSz="342542" fontAlgn="auto">
              <a:lnSpc>
                <a:spcPct val="100000"/>
              </a:lnSpc>
              <a:spcBef>
                <a:spcPts val="0"/>
              </a:spcBef>
              <a:spcAft>
                <a:spcPts val="0"/>
              </a:spcAft>
              <a:buClrTx/>
              <a:buSzTx/>
              <a:buFontTx/>
              <a:buNone/>
              <a:tabLst/>
              <a:defRPr sz="600" kern="0" spc="15">
                <a:solidFill>
                  <a:srgbClr val="474648"/>
                </a:solidFill>
                <a:cs typeface="Trebuchet MS"/>
              </a:defRPr>
            </a:lvl1pPr>
            <a:lvl2pPr marL="182880" indent="-182880" algn="l" defTabSz="914400" rtl="0" eaLnBrk="1" latinLnBrk="0" hangingPunct="1">
              <a:lnSpc>
                <a:spcPct val="100000"/>
              </a:lnSpc>
              <a:spcBef>
                <a:spcPts val="6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fld id="{07FA7470-6506-4B71-AD87-6F7FA0DD0168}" type="slidenum">
              <a:rPr lang="en-US" sz="800" smtClean="0">
                <a:solidFill>
                  <a:schemeClr val="bg1"/>
                </a:solidFill>
              </a:rPr>
              <a:pPr lvl="0" algn="r"/>
              <a:t>‹#›</a:t>
            </a:fld>
            <a:endParaRPr lang="en-US" dirty="0">
              <a:solidFill>
                <a:schemeClr val="bg1"/>
              </a:solidFill>
            </a:endParaRPr>
          </a:p>
        </p:txBody>
      </p:sp>
    </p:spTree>
    <p:extLst>
      <p:ext uri="{BB962C8B-B14F-4D97-AF65-F5344CB8AC3E}">
        <p14:creationId xmlns:p14="http://schemas.microsoft.com/office/powerpoint/2010/main" val="4114738054"/>
      </p:ext>
    </p:extLst>
  </p:cSld>
  <p:clrMapOvr>
    <a:masterClrMapping/>
  </p:clrMapOvr>
  <p:extLst>
    <p:ext uri="{DCECCB84-F9BA-43D5-87BE-67443E8EF086}">
      <p15:sldGuideLst xmlns:p15="http://schemas.microsoft.com/office/powerpoint/2012/main">
        <p15:guide id="1" orient="horz" pos="152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esale_Separator_01">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BF87CB-FB01-41DD-B376-88161F203813}"/>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itle 1">
            <a:extLst>
              <a:ext uri="{FF2B5EF4-FFF2-40B4-BE49-F238E27FC236}">
                <a16:creationId xmlns:a16="http://schemas.microsoft.com/office/drawing/2014/main" id="{46C35C35-64AE-4632-B724-8339BC10B266}"/>
              </a:ext>
            </a:extLst>
          </p:cNvPr>
          <p:cNvSpPr>
            <a:spLocks noGrp="1"/>
          </p:cNvSpPr>
          <p:nvPr>
            <p:ph type="title" hasCustomPrompt="1"/>
          </p:nvPr>
        </p:nvSpPr>
        <p:spPr>
          <a:xfrm>
            <a:off x="1780954" y="1803228"/>
            <a:ext cx="5582093" cy="1220182"/>
          </a:xfrm>
          <a:ln w="6350">
            <a:solidFill>
              <a:schemeClr val="bg1"/>
            </a:solidFill>
          </a:ln>
        </p:spPr>
        <p:txBody>
          <a:bodyPr lIns="182880" tIns="91440" rIns="182880" bIns="91440" anchor="ctr" anchorCtr="0">
            <a:noAutofit/>
          </a:bodyPr>
          <a:lstStyle>
            <a:lvl1pPr algn="ctr">
              <a:lnSpc>
                <a:spcPct val="100000"/>
              </a:lnSpc>
              <a:spcBef>
                <a:spcPts val="380"/>
              </a:spcBef>
              <a:spcAft>
                <a:spcPts val="300"/>
              </a:spcAft>
              <a:defRPr sz="1600" b="1" cap="all" spc="200" baseline="0">
                <a:solidFill>
                  <a:schemeClr val="bg1"/>
                </a:solidFill>
                <a:latin typeface="+mn-lt"/>
              </a:defRPr>
            </a:lvl1pPr>
          </a:lstStyle>
          <a:p>
            <a:r>
              <a:rPr lang="en-US" dirty="0"/>
              <a:t>PLEASE ADD BREAKER SLIDE TITLE HERE</a:t>
            </a:r>
            <a:br>
              <a:rPr lang="en-US" dirty="0"/>
            </a:br>
            <a:r>
              <a:rPr lang="en-US" dirty="0"/>
              <a:t>PLEASE ADD SECOND LINE OF TITLE HERE</a:t>
            </a:r>
          </a:p>
        </p:txBody>
      </p:sp>
      <p:sp>
        <p:nvSpPr>
          <p:cNvPr id="14" name="TextBox 13">
            <a:extLst>
              <a:ext uri="{FF2B5EF4-FFF2-40B4-BE49-F238E27FC236}">
                <a16:creationId xmlns:a16="http://schemas.microsoft.com/office/drawing/2014/main" id="{FC547FD5-5C46-4A30-8CD2-29C2608031D1}"/>
              </a:ext>
            </a:extLst>
          </p:cNvPr>
          <p:cNvSpPr txBox="1"/>
          <p:nvPr userDrawn="1"/>
        </p:nvSpPr>
        <p:spPr>
          <a:xfrm>
            <a:off x="857700" y="4914119"/>
            <a:ext cx="1321620" cy="161581"/>
          </a:xfrm>
          <a:prstGeom prst="rect">
            <a:avLst/>
          </a:prstGeom>
          <a:noFill/>
        </p:spPr>
        <p:txBody>
          <a:bodyPr wrap="square" lIns="68526" tIns="34289" rIns="68526" bIns="34289" rtlCol="0">
            <a:spAutoFit/>
          </a:bodyPr>
          <a:lstStyle/>
          <a:p>
            <a:pPr marL="0" marR="0" lvl="0" indent="0" algn="l" defTabSz="342542" rtl="0" eaLnBrk="1" fontAlgn="auto" latinLnBrk="0" hangingPunct="1">
              <a:lnSpc>
                <a:spcPct val="100000"/>
              </a:lnSpc>
              <a:spcBef>
                <a:spcPts val="0"/>
              </a:spcBef>
              <a:spcAft>
                <a:spcPts val="0"/>
              </a:spcAft>
              <a:buClrTx/>
              <a:buSzTx/>
              <a:buFontTx/>
              <a:buNone/>
              <a:tabLst/>
              <a:defRPr/>
            </a:pPr>
            <a:r>
              <a:rPr lang="en-US" sz="600" kern="0" spc="15" dirty="0">
                <a:solidFill>
                  <a:schemeClr val="bg1"/>
                </a:solidFill>
                <a:cs typeface="Trebuchet MS"/>
              </a:rPr>
              <a:t>CONFIDENTIAL. </a:t>
            </a:r>
            <a:r>
              <a:rPr lang="en-US" sz="600" kern="1200" dirty="0">
                <a:solidFill>
                  <a:schemeClr val="bg1"/>
                </a:solidFill>
                <a:effectLst/>
                <a:latin typeface="+mn-lt"/>
                <a:ea typeface="+mn-ea"/>
                <a:cs typeface="+mn-cs"/>
              </a:rPr>
              <a:t>Copyright © 2019</a:t>
            </a:r>
            <a:endParaRPr lang="en-US" sz="600" kern="0" spc="15" dirty="0">
              <a:solidFill>
                <a:schemeClr val="bg1"/>
              </a:solidFill>
              <a:cs typeface="Trebuchet MS"/>
            </a:endParaRPr>
          </a:p>
        </p:txBody>
      </p:sp>
      <p:cxnSp>
        <p:nvCxnSpPr>
          <p:cNvPr id="15" name="Straight Connector 14">
            <a:extLst>
              <a:ext uri="{FF2B5EF4-FFF2-40B4-BE49-F238E27FC236}">
                <a16:creationId xmlns:a16="http://schemas.microsoft.com/office/drawing/2014/main" id="{8C148526-4D93-4834-A8E9-E6B0F2816203}"/>
              </a:ext>
            </a:extLst>
          </p:cNvPr>
          <p:cNvCxnSpPr/>
          <p:nvPr userDrawn="1"/>
        </p:nvCxnSpPr>
        <p:spPr>
          <a:xfrm>
            <a:off x="853254" y="4921758"/>
            <a:ext cx="0" cy="123444"/>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60C3B7AF-22C6-4865-AB58-0008D23E85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992" y="4873818"/>
            <a:ext cx="527040" cy="263967"/>
          </a:xfrm>
          <a:prstGeom prst="rect">
            <a:avLst/>
          </a:prstGeom>
        </p:spPr>
      </p:pic>
      <p:sp>
        <p:nvSpPr>
          <p:cNvPr id="17" name="Text Placeholder 3">
            <a:extLst>
              <a:ext uri="{FF2B5EF4-FFF2-40B4-BE49-F238E27FC236}">
                <a16:creationId xmlns:a16="http://schemas.microsoft.com/office/drawing/2014/main" id="{8666F07C-1E67-418B-82CD-9AAA2E5498A9}"/>
              </a:ext>
            </a:extLst>
          </p:cNvPr>
          <p:cNvSpPr txBox="1">
            <a:spLocks/>
          </p:cNvSpPr>
          <p:nvPr userDrawn="1"/>
        </p:nvSpPr>
        <p:spPr>
          <a:xfrm>
            <a:off x="7335520" y="4902763"/>
            <a:ext cx="1471613" cy="182880"/>
          </a:xfrm>
          <a:prstGeom prst="rect">
            <a:avLst/>
          </a:prstGeom>
          <a:noFill/>
        </p:spPr>
        <p:txBody>
          <a:bodyPr wrap="square" lIns="68526" tIns="34289" rIns="68526" bIns="34289" rtlCol="0" anchor="ctr">
            <a:noAutofit/>
          </a:bodyPr>
          <a:lstStyle>
            <a:defPPr>
              <a:defRPr lang="en-US"/>
            </a:defPPr>
            <a:lvl1pPr marR="0" lvl="0" indent="0" defTabSz="342542" fontAlgn="auto">
              <a:lnSpc>
                <a:spcPct val="100000"/>
              </a:lnSpc>
              <a:spcBef>
                <a:spcPts val="0"/>
              </a:spcBef>
              <a:spcAft>
                <a:spcPts val="0"/>
              </a:spcAft>
              <a:buClrTx/>
              <a:buSzTx/>
              <a:buFontTx/>
              <a:buNone/>
              <a:tabLst/>
              <a:defRPr sz="600" kern="0" spc="15">
                <a:solidFill>
                  <a:srgbClr val="474648"/>
                </a:solidFill>
                <a:cs typeface="Trebuchet MS"/>
              </a:defRPr>
            </a:lvl1pPr>
            <a:lvl2pPr marL="182880" indent="-182880" algn="l" defTabSz="914400" rtl="0" eaLnBrk="1" latinLnBrk="0" hangingPunct="1">
              <a:lnSpc>
                <a:spcPct val="100000"/>
              </a:lnSpc>
              <a:spcBef>
                <a:spcPts val="6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fld id="{07FA7470-6506-4B71-AD87-6F7FA0DD0168}" type="slidenum">
              <a:rPr lang="en-US" sz="800" smtClean="0">
                <a:solidFill>
                  <a:schemeClr val="bg1"/>
                </a:solidFill>
              </a:rPr>
              <a:pPr lvl="0" algn="r"/>
              <a:t>‹#›</a:t>
            </a:fld>
            <a:endParaRPr lang="en-US" dirty="0">
              <a:solidFill>
                <a:schemeClr val="bg1"/>
              </a:solidFill>
            </a:endParaRPr>
          </a:p>
        </p:txBody>
      </p:sp>
    </p:spTree>
    <p:extLst>
      <p:ext uri="{BB962C8B-B14F-4D97-AF65-F5344CB8AC3E}">
        <p14:creationId xmlns:p14="http://schemas.microsoft.com/office/powerpoint/2010/main" val="179646474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ale_Separator_02">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BF87CB-FB01-41DD-B376-88161F203813}"/>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Title 1">
            <a:extLst>
              <a:ext uri="{FF2B5EF4-FFF2-40B4-BE49-F238E27FC236}">
                <a16:creationId xmlns:a16="http://schemas.microsoft.com/office/drawing/2014/main" id="{A37E0553-1C09-4AC9-A66A-DCD12843B53C}"/>
              </a:ext>
            </a:extLst>
          </p:cNvPr>
          <p:cNvSpPr>
            <a:spLocks noGrp="1"/>
          </p:cNvSpPr>
          <p:nvPr>
            <p:ph type="title" hasCustomPrompt="1"/>
          </p:nvPr>
        </p:nvSpPr>
        <p:spPr>
          <a:xfrm>
            <a:off x="1780954" y="1803228"/>
            <a:ext cx="5582093" cy="1220182"/>
          </a:xfrm>
          <a:ln w="6350">
            <a:solidFill>
              <a:schemeClr val="bg1"/>
            </a:solidFill>
          </a:ln>
        </p:spPr>
        <p:txBody>
          <a:bodyPr lIns="182880" tIns="91440" rIns="182880" bIns="91440" anchor="ctr" anchorCtr="0">
            <a:noAutofit/>
          </a:bodyPr>
          <a:lstStyle>
            <a:lvl1pPr algn="ctr">
              <a:lnSpc>
                <a:spcPct val="100000"/>
              </a:lnSpc>
              <a:spcBef>
                <a:spcPts val="380"/>
              </a:spcBef>
              <a:spcAft>
                <a:spcPts val="300"/>
              </a:spcAft>
              <a:defRPr sz="1600" b="1" cap="all" spc="200" baseline="0">
                <a:solidFill>
                  <a:schemeClr val="bg1"/>
                </a:solidFill>
                <a:latin typeface="+mn-lt"/>
              </a:defRPr>
            </a:lvl1pPr>
          </a:lstStyle>
          <a:p>
            <a:r>
              <a:rPr lang="en-US" dirty="0"/>
              <a:t>PLEASE ADD BREAKER SLIDE TITLE HERE</a:t>
            </a:r>
            <a:br>
              <a:rPr lang="en-US" dirty="0"/>
            </a:br>
            <a:r>
              <a:rPr lang="en-US" dirty="0"/>
              <a:t>PLEASE ADD SECOND LINE OF TITLE HERE</a:t>
            </a:r>
          </a:p>
        </p:txBody>
      </p:sp>
      <p:sp>
        <p:nvSpPr>
          <p:cNvPr id="14" name="TextBox 13">
            <a:extLst>
              <a:ext uri="{FF2B5EF4-FFF2-40B4-BE49-F238E27FC236}">
                <a16:creationId xmlns:a16="http://schemas.microsoft.com/office/drawing/2014/main" id="{D9329E95-D1EF-4011-A2D5-77DBF6C076A1}"/>
              </a:ext>
            </a:extLst>
          </p:cNvPr>
          <p:cNvSpPr txBox="1"/>
          <p:nvPr userDrawn="1"/>
        </p:nvSpPr>
        <p:spPr>
          <a:xfrm>
            <a:off x="857700" y="4914119"/>
            <a:ext cx="1321620" cy="161581"/>
          </a:xfrm>
          <a:prstGeom prst="rect">
            <a:avLst/>
          </a:prstGeom>
          <a:noFill/>
        </p:spPr>
        <p:txBody>
          <a:bodyPr wrap="square" lIns="68526" tIns="34289" rIns="68526" bIns="34289" rtlCol="0">
            <a:spAutoFit/>
          </a:bodyPr>
          <a:lstStyle/>
          <a:p>
            <a:pPr marL="0" marR="0" lvl="0" indent="0" algn="l" defTabSz="342542" rtl="0" eaLnBrk="1" fontAlgn="auto" latinLnBrk="0" hangingPunct="1">
              <a:lnSpc>
                <a:spcPct val="100000"/>
              </a:lnSpc>
              <a:spcBef>
                <a:spcPts val="0"/>
              </a:spcBef>
              <a:spcAft>
                <a:spcPts val="0"/>
              </a:spcAft>
              <a:buClrTx/>
              <a:buSzTx/>
              <a:buFontTx/>
              <a:buNone/>
              <a:tabLst/>
              <a:defRPr/>
            </a:pPr>
            <a:r>
              <a:rPr lang="en-US" sz="600" kern="0" spc="15" dirty="0">
                <a:solidFill>
                  <a:schemeClr val="bg1"/>
                </a:solidFill>
                <a:cs typeface="Trebuchet MS"/>
              </a:rPr>
              <a:t>CONFIDENTIAL. </a:t>
            </a:r>
            <a:r>
              <a:rPr lang="en-US" sz="600" kern="1200" dirty="0">
                <a:solidFill>
                  <a:schemeClr val="bg1"/>
                </a:solidFill>
                <a:effectLst/>
                <a:latin typeface="+mn-lt"/>
                <a:ea typeface="+mn-ea"/>
                <a:cs typeface="+mn-cs"/>
              </a:rPr>
              <a:t>Copyright © 2018</a:t>
            </a:r>
            <a:endParaRPr lang="en-US" sz="600" kern="0" spc="15" dirty="0">
              <a:solidFill>
                <a:schemeClr val="bg1"/>
              </a:solidFill>
              <a:cs typeface="Trebuchet MS"/>
            </a:endParaRPr>
          </a:p>
        </p:txBody>
      </p:sp>
      <p:cxnSp>
        <p:nvCxnSpPr>
          <p:cNvPr id="15" name="Straight Connector 14">
            <a:extLst>
              <a:ext uri="{FF2B5EF4-FFF2-40B4-BE49-F238E27FC236}">
                <a16:creationId xmlns:a16="http://schemas.microsoft.com/office/drawing/2014/main" id="{52053C56-A731-4CFF-8CAD-9E26A5CDB869}"/>
              </a:ext>
            </a:extLst>
          </p:cNvPr>
          <p:cNvCxnSpPr/>
          <p:nvPr userDrawn="1"/>
        </p:nvCxnSpPr>
        <p:spPr>
          <a:xfrm>
            <a:off x="853254" y="4921758"/>
            <a:ext cx="0" cy="123444"/>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496B3149-8EE8-480F-B2E1-5B5304A4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992" y="4873818"/>
            <a:ext cx="527040" cy="263967"/>
          </a:xfrm>
          <a:prstGeom prst="rect">
            <a:avLst/>
          </a:prstGeom>
        </p:spPr>
      </p:pic>
      <p:sp>
        <p:nvSpPr>
          <p:cNvPr id="17" name="Text Placeholder 3">
            <a:extLst>
              <a:ext uri="{FF2B5EF4-FFF2-40B4-BE49-F238E27FC236}">
                <a16:creationId xmlns:a16="http://schemas.microsoft.com/office/drawing/2014/main" id="{B275C4AD-7F37-4CB4-BB5E-B98FB6BA6384}"/>
              </a:ext>
            </a:extLst>
          </p:cNvPr>
          <p:cNvSpPr txBox="1">
            <a:spLocks/>
          </p:cNvSpPr>
          <p:nvPr userDrawn="1"/>
        </p:nvSpPr>
        <p:spPr>
          <a:xfrm>
            <a:off x="7335520" y="4902763"/>
            <a:ext cx="1471613" cy="182880"/>
          </a:xfrm>
          <a:prstGeom prst="rect">
            <a:avLst/>
          </a:prstGeom>
          <a:noFill/>
        </p:spPr>
        <p:txBody>
          <a:bodyPr wrap="square" lIns="68526" tIns="34289" rIns="68526" bIns="34289" rtlCol="0" anchor="ctr">
            <a:noAutofit/>
          </a:bodyPr>
          <a:lstStyle>
            <a:defPPr>
              <a:defRPr lang="en-US"/>
            </a:defPPr>
            <a:lvl1pPr marR="0" lvl="0" indent="0" defTabSz="342542" fontAlgn="auto">
              <a:lnSpc>
                <a:spcPct val="100000"/>
              </a:lnSpc>
              <a:spcBef>
                <a:spcPts val="0"/>
              </a:spcBef>
              <a:spcAft>
                <a:spcPts val="0"/>
              </a:spcAft>
              <a:buClrTx/>
              <a:buSzTx/>
              <a:buFontTx/>
              <a:buNone/>
              <a:tabLst/>
              <a:defRPr sz="600" kern="0" spc="15">
                <a:solidFill>
                  <a:srgbClr val="474648"/>
                </a:solidFill>
                <a:cs typeface="Trebuchet MS"/>
              </a:defRPr>
            </a:lvl1pPr>
            <a:lvl2pPr marL="182880" indent="-182880" algn="l" defTabSz="914400" rtl="0" eaLnBrk="1" latinLnBrk="0" hangingPunct="1">
              <a:lnSpc>
                <a:spcPct val="100000"/>
              </a:lnSpc>
              <a:spcBef>
                <a:spcPts val="6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fld id="{07FA7470-6506-4B71-AD87-6F7FA0DD0168}" type="slidenum">
              <a:rPr lang="en-US" sz="800" smtClean="0">
                <a:solidFill>
                  <a:schemeClr val="bg1"/>
                </a:solidFill>
              </a:rPr>
              <a:pPr lvl="0" algn="r"/>
              <a:t>‹#›</a:t>
            </a:fld>
            <a:endParaRPr lang="en-US" dirty="0">
              <a:solidFill>
                <a:schemeClr val="bg1"/>
              </a:solidFill>
            </a:endParaRPr>
          </a:p>
        </p:txBody>
      </p:sp>
    </p:spTree>
    <p:extLst>
      <p:ext uri="{BB962C8B-B14F-4D97-AF65-F5344CB8AC3E}">
        <p14:creationId xmlns:p14="http://schemas.microsoft.com/office/powerpoint/2010/main" val="424023857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esale_Separator_03">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BF87CB-FB01-41DD-B376-88161F203813}"/>
              </a:ext>
            </a:extLst>
          </p:cNvPr>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Title 1">
            <a:extLst>
              <a:ext uri="{FF2B5EF4-FFF2-40B4-BE49-F238E27FC236}">
                <a16:creationId xmlns:a16="http://schemas.microsoft.com/office/drawing/2014/main" id="{46C35C35-64AE-4632-B724-8339BC10B266}"/>
              </a:ext>
            </a:extLst>
          </p:cNvPr>
          <p:cNvSpPr>
            <a:spLocks noGrp="1"/>
          </p:cNvSpPr>
          <p:nvPr>
            <p:ph type="title" hasCustomPrompt="1"/>
          </p:nvPr>
        </p:nvSpPr>
        <p:spPr>
          <a:xfrm>
            <a:off x="1780954" y="1803228"/>
            <a:ext cx="5582093" cy="1220182"/>
          </a:xfrm>
          <a:ln w="6350">
            <a:solidFill>
              <a:schemeClr val="bg1"/>
            </a:solidFill>
          </a:ln>
        </p:spPr>
        <p:txBody>
          <a:bodyPr lIns="182880" tIns="91440" rIns="182880" bIns="91440" anchor="ctr" anchorCtr="0">
            <a:noAutofit/>
          </a:bodyPr>
          <a:lstStyle>
            <a:lvl1pPr algn="ctr">
              <a:lnSpc>
                <a:spcPct val="100000"/>
              </a:lnSpc>
              <a:spcBef>
                <a:spcPts val="380"/>
              </a:spcBef>
              <a:spcAft>
                <a:spcPts val="300"/>
              </a:spcAft>
              <a:defRPr sz="1600" b="1" cap="all" spc="200" baseline="0">
                <a:solidFill>
                  <a:schemeClr val="bg1"/>
                </a:solidFill>
                <a:latin typeface="+mn-lt"/>
              </a:defRPr>
            </a:lvl1pPr>
          </a:lstStyle>
          <a:p>
            <a:r>
              <a:rPr lang="en-US" dirty="0"/>
              <a:t>PLEASE ADD BREAKER SLIDE TITLE HERE</a:t>
            </a:r>
            <a:br>
              <a:rPr lang="en-US" dirty="0"/>
            </a:br>
            <a:r>
              <a:rPr lang="en-US" dirty="0"/>
              <a:t>PLEASE ADD SECOND LINE OF TITLE HERE</a:t>
            </a:r>
          </a:p>
        </p:txBody>
      </p:sp>
      <p:sp>
        <p:nvSpPr>
          <p:cNvPr id="14" name="TextBox 13">
            <a:extLst>
              <a:ext uri="{FF2B5EF4-FFF2-40B4-BE49-F238E27FC236}">
                <a16:creationId xmlns:a16="http://schemas.microsoft.com/office/drawing/2014/main" id="{CF2BD25F-59C1-4FBD-AED4-093540C3305E}"/>
              </a:ext>
            </a:extLst>
          </p:cNvPr>
          <p:cNvSpPr txBox="1"/>
          <p:nvPr userDrawn="1"/>
        </p:nvSpPr>
        <p:spPr>
          <a:xfrm>
            <a:off x="857700" y="4914119"/>
            <a:ext cx="1321620" cy="161581"/>
          </a:xfrm>
          <a:prstGeom prst="rect">
            <a:avLst/>
          </a:prstGeom>
          <a:noFill/>
        </p:spPr>
        <p:txBody>
          <a:bodyPr wrap="square" lIns="68526" tIns="34289" rIns="68526" bIns="34289" rtlCol="0">
            <a:spAutoFit/>
          </a:bodyPr>
          <a:lstStyle/>
          <a:p>
            <a:pPr marL="0" marR="0" lvl="0" indent="0" algn="l" defTabSz="342542" rtl="0" eaLnBrk="1" fontAlgn="auto" latinLnBrk="0" hangingPunct="1">
              <a:lnSpc>
                <a:spcPct val="100000"/>
              </a:lnSpc>
              <a:spcBef>
                <a:spcPts val="0"/>
              </a:spcBef>
              <a:spcAft>
                <a:spcPts val="0"/>
              </a:spcAft>
              <a:buClrTx/>
              <a:buSzTx/>
              <a:buFontTx/>
              <a:buNone/>
              <a:tabLst/>
              <a:defRPr/>
            </a:pPr>
            <a:r>
              <a:rPr lang="en-US" sz="600" kern="0" spc="15" dirty="0">
                <a:solidFill>
                  <a:schemeClr val="bg1"/>
                </a:solidFill>
                <a:cs typeface="Trebuchet MS"/>
              </a:rPr>
              <a:t>CONFIDENTIAL. </a:t>
            </a:r>
            <a:r>
              <a:rPr lang="en-US" sz="600" kern="1200" dirty="0">
                <a:solidFill>
                  <a:schemeClr val="bg1"/>
                </a:solidFill>
                <a:effectLst/>
                <a:latin typeface="+mn-lt"/>
                <a:ea typeface="+mn-ea"/>
                <a:cs typeface="+mn-cs"/>
              </a:rPr>
              <a:t>Copyright © 2018</a:t>
            </a:r>
            <a:endParaRPr lang="en-US" sz="600" kern="0" spc="15" dirty="0">
              <a:solidFill>
                <a:schemeClr val="bg1"/>
              </a:solidFill>
              <a:cs typeface="Trebuchet MS"/>
            </a:endParaRPr>
          </a:p>
        </p:txBody>
      </p:sp>
      <p:cxnSp>
        <p:nvCxnSpPr>
          <p:cNvPr id="15" name="Straight Connector 14">
            <a:extLst>
              <a:ext uri="{FF2B5EF4-FFF2-40B4-BE49-F238E27FC236}">
                <a16:creationId xmlns:a16="http://schemas.microsoft.com/office/drawing/2014/main" id="{BC17B845-FA5C-45BF-9697-03C0083F550E}"/>
              </a:ext>
            </a:extLst>
          </p:cNvPr>
          <p:cNvCxnSpPr/>
          <p:nvPr userDrawn="1"/>
        </p:nvCxnSpPr>
        <p:spPr>
          <a:xfrm>
            <a:off x="853254" y="4921758"/>
            <a:ext cx="0" cy="123444"/>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34B45E89-523E-4A33-BF2C-D7B2801BEE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992" y="4873818"/>
            <a:ext cx="527040" cy="263967"/>
          </a:xfrm>
          <a:prstGeom prst="rect">
            <a:avLst/>
          </a:prstGeom>
        </p:spPr>
      </p:pic>
      <p:sp>
        <p:nvSpPr>
          <p:cNvPr id="17" name="Text Placeholder 3">
            <a:extLst>
              <a:ext uri="{FF2B5EF4-FFF2-40B4-BE49-F238E27FC236}">
                <a16:creationId xmlns:a16="http://schemas.microsoft.com/office/drawing/2014/main" id="{8EE95015-B9A7-42BB-A031-6E78F8278772}"/>
              </a:ext>
            </a:extLst>
          </p:cNvPr>
          <p:cNvSpPr txBox="1">
            <a:spLocks/>
          </p:cNvSpPr>
          <p:nvPr userDrawn="1"/>
        </p:nvSpPr>
        <p:spPr>
          <a:xfrm>
            <a:off x="7335520" y="4902763"/>
            <a:ext cx="1471613" cy="182880"/>
          </a:xfrm>
          <a:prstGeom prst="rect">
            <a:avLst/>
          </a:prstGeom>
          <a:noFill/>
        </p:spPr>
        <p:txBody>
          <a:bodyPr wrap="square" lIns="68526" tIns="34289" rIns="68526" bIns="34289" rtlCol="0" anchor="ctr">
            <a:noAutofit/>
          </a:bodyPr>
          <a:lstStyle>
            <a:defPPr>
              <a:defRPr lang="en-US"/>
            </a:defPPr>
            <a:lvl1pPr marR="0" lvl="0" indent="0" defTabSz="342542" fontAlgn="auto">
              <a:lnSpc>
                <a:spcPct val="100000"/>
              </a:lnSpc>
              <a:spcBef>
                <a:spcPts val="0"/>
              </a:spcBef>
              <a:spcAft>
                <a:spcPts val="0"/>
              </a:spcAft>
              <a:buClrTx/>
              <a:buSzTx/>
              <a:buFontTx/>
              <a:buNone/>
              <a:tabLst/>
              <a:defRPr sz="600" kern="0" spc="15">
                <a:solidFill>
                  <a:srgbClr val="474648"/>
                </a:solidFill>
                <a:cs typeface="Trebuchet MS"/>
              </a:defRPr>
            </a:lvl1pPr>
            <a:lvl2pPr marL="182880" indent="-182880" algn="l" defTabSz="914400" rtl="0" eaLnBrk="1" latinLnBrk="0" hangingPunct="1">
              <a:lnSpc>
                <a:spcPct val="100000"/>
              </a:lnSpc>
              <a:spcBef>
                <a:spcPts val="6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fld id="{07FA7470-6506-4B71-AD87-6F7FA0DD0168}" type="slidenum">
              <a:rPr lang="en-US" sz="800" smtClean="0">
                <a:solidFill>
                  <a:schemeClr val="bg1"/>
                </a:solidFill>
              </a:rPr>
              <a:pPr lvl="0" algn="r"/>
              <a:t>‹#›</a:t>
            </a:fld>
            <a:endParaRPr lang="en-US" dirty="0">
              <a:solidFill>
                <a:schemeClr val="bg1"/>
              </a:solidFill>
            </a:endParaRPr>
          </a:p>
        </p:txBody>
      </p:sp>
    </p:spTree>
    <p:extLst>
      <p:ext uri="{BB962C8B-B14F-4D97-AF65-F5344CB8AC3E}">
        <p14:creationId xmlns:p14="http://schemas.microsoft.com/office/powerpoint/2010/main" val="2038008015"/>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esale_Separator_04">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BF87CB-FB01-41DD-B376-88161F203813}"/>
              </a:ext>
            </a:extLst>
          </p:cNvPr>
          <p:cNvSpPr/>
          <p:nvPr userDrawn="1"/>
        </p:nvSpPr>
        <p:spPr>
          <a:xfrm>
            <a:off x="0" y="0"/>
            <a:ext cx="9144000"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Title 1">
            <a:extLst>
              <a:ext uri="{FF2B5EF4-FFF2-40B4-BE49-F238E27FC236}">
                <a16:creationId xmlns:a16="http://schemas.microsoft.com/office/drawing/2014/main" id="{E85EFFC8-29D6-4535-B4E1-BBBB147138B1}"/>
              </a:ext>
            </a:extLst>
          </p:cNvPr>
          <p:cNvSpPr>
            <a:spLocks noGrp="1"/>
          </p:cNvSpPr>
          <p:nvPr>
            <p:ph type="title" hasCustomPrompt="1"/>
          </p:nvPr>
        </p:nvSpPr>
        <p:spPr>
          <a:xfrm>
            <a:off x="1780954" y="1803228"/>
            <a:ext cx="5582093" cy="1220182"/>
          </a:xfrm>
          <a:ln w="6350">
            <a:solidFill>
              <a:schemeClr val="bg1"/>
            </a:solidFill>
          </a:ln>
        </p:spPr>
        <p:txBody>
          <a:bodyPr lIns="182880" tIns="91440" rIns="182880" bIns="91440" anchor="ctr" anchorCtr="0">
            <a:noAutofit/>
          </a:bodyPr>
          <a:lstStyle>
            <a:lvl1pPr algn="ctr">
              <a:lnSpc>
                <a:spcPct val="100000"/>
              </a:lnSpc>
              <a:spcBef>
                <a:spcPts val="380"/>
              </a:spcBef>
              <a:spcAft>
                <a:spcPts val="300"/>
              </a:spcAft>
              <a:defRPr sz="1600" b="1" cap="all" spc="200" baseline="0">
                <a:solidFill>
                  <a:schemeClr val="bg1"/>
                </a:solidFill>
                <a:latin typeface="+mn-lt"/>
              </a:defRPr>
            </a:lvl1pPr>
          </a:lstStyle>
          <a:p>
            <a:r>
              <a:rPr lang="en-US" dirty="0"/>
              <a:t>PLEASE ADD BREAKER SLIDE TITLE HERE</a:t>
            </a:r>
            <a:br>
              <a:rPr lang="en-US" dirty="0"/>
            </a:br>
            <a:r>
              <a:rPr lang="en-US" dirty="0"/>
              <a:t>PLEASE ADD SECOND LINE OF TITLE HERE</a:t>
            </a:r>
          </a:p>
        </p:txBody>
      </p:sp>
      <p:sp>
        <p:nvSpPr>
          <p:cNvPr id="14" name="TextBox 13">
            <a:extLst>
              <a:ext uri="{FF2B5EF4-FFF2-40B4-BE49-F238E27FC236}">
                <a16:creationId xmlns:a16="http://schemas.microsoft.com/office/drawing/2014/main" id="{BDB89CBD-81B6-4069-BF23-F8544ECA7FD9}"/>
              </a:ext>
            </a:extLst>
          </p:cNvPr>
          <p:cNvSpPr txBox="1"/>
          <p:nvPr userDrawn="1"/>
        </p:nvSpPr>
        <p:spPr>
          <a:xfrm>
            <a:off x="857700" y="4914119"/>
            <a:ext cx="1321620" cy="161581"/>
          </a:xfrm>
          <a:prstGeom prst="rect">
            <a:avLst/>
          </a:prstGeom>
          <a:noFill/>
        </p:spPr>
        <p:txBody>
          <a:bodyPr wrap="square" lIns="68526" tIns="34289" rIns="68526" bIns="34289" rtlCol="0">
            <a:spAutoFit/>
          </a:bodyPr>
          <a:lstStyle/>
          <a:p>
            <a:pPr marL="0" marR="0" lvl="0" indent="0" algn="l" defTabSz="342542" rtl="0" eaLnBrk="1" fontAlgn="auto" latinLnBrk="0" hangingPunct="1">
              <a:lnSpc>
                <a:spcPct val="100000"/>
              </a:lnSpc>
              <a:spcBef>
                <a:spcPts val="0"/>
              </a:spcBef>
              <a:spcAft>
                <a:spcPts val="0"/>
              </a:spcAft>
              <a:buClrTx/>
              <a:buSzTx/>
              <a:buFontTx/>
              <a:buNone/>
              <a:tabLst/>
              <a:defRPr/>
            </a:pPr>
            <a:r>
              <a:rPr lang="en-US" sz="600" kern="0" spc="15" dirty="0">
                <a:solidFill>
                  <a:schemeClr val="bg1"/>
                </a:solidFill>
                <a:cs typeface="Trebuchet MS"/>
              </a:rPr>
              <a:t>CONFIDENTIAL. </a:t>
            </a:r>
            <a:r>
              <a:rPr lang="en-US" sz="600" kern="1200" dirty="0">
                <a:solidFill>
                  <a:schemeClr val="bg1"/>
                </a:solidFill>
                <a:effectLst/>
                <a:latin typeface="+mn-lt"/>
                <a:ea typeface="+mn-ea"/>
                <a:cs typeface="+mn-cs"/>
              </a:rPr>
              <a:t>Copyright © 2018</a:t>
            </a:r>
            <a:endParaRPr lang="en-US" sz="600" kern="0" spc="15" dirty="0">
              <a:solidFill>
                <a:schemeClr val="bg1"/>
              </a:solidFill>
              <a:cs typeface="Trebuchet MS"/>
            </a:endParaRPr>
          </a:p>
        </p:txBody>
      </p:sp>
      <p:cxnSp>
        <p:nvCxnSpPr>
          <p:cNvPr id="15" name="Straight Connector 14">
            <a:extLst>
              <a:ext uri="{FF2B5EF4-FFF2-40B4-BE49-F238E27FC236}">
                <a16:creationId xmlns:a16="http://schemas.microsoft.com/office/drawing/2014/main" id="{19BEC341-40CC-4246-A22E-336358D85244}"/>
              </a:ext>
            </a:extLst>
          </p:cNvPr>
          <p:cNvCxnSpPr/>
          <p:nvPr userDrawn="1"/>
        </p:nvCxnSpPr>
        <p:spPr>
          <a:xfrm>
            <a:off x="853254" y="4921758"/>
            <a:ext cx="0" cy="123444"/>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E78B11CF-D220-43B5-A464-4055AE82C2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992" y="4873818"/>
            <a:ext cx="527040" cy="263967"/>
          </a:xfrm>
          <a:prstGeom prst="rect">
            <a:avLst/>
          </a:prstGeom>
        </p:spPr>
      </p:pic>
      <p:sp>
        <p:nvSpPr>
          <p:cNvPr id="17" name="Text Placeholder 3">
            <a:extLst>
              <a:ext uri="{FF2B5EF4-FFF2-40B4-BE49-F238E27FC236}">
                <a16:creationId xmlns:a16="http://schemas.microsoft.com/office/drawing/2014/main" id="{EED4E2BB-3357-40F2-8691-D4AAF5C50B0E}"/>
              </a:ext>
            </a:extLst>
          </p:cNvPr>
          <p:cNvSpPr txBox="1">
            <a:spLocks/>
          </p:cNvSpPr>
          <p:nvPr userDrawn="1"/>
        </p:nvSpPr>
        <p:spPr>
          <a:xfrm>
            <a:off x="7335520" y="4902763"/>
            <a:ext cx="1471613" cy="182880"/>
          </a:xfrm>
          <a:prstGeom prst="rect">
            <a:avLst/>
          </a:prstGeom>
          <a:noFill/>
        </p:spPr>
        <p:txBody>
          <a:bodyPr wrap="square" lIns="68526" tIns="34289" rIns="68526" bIns="34289" rtlCol="0" anchor="ctr">
            <a:noAutofit/>
          </a:bodyPr>
          <a:lstStyle>
            <a:defPPr>
              <a:defRPr lang="en-US"/>
            </a:defPPr>
            <a:lvl1pPr marR="0" lvl="0" indent="0" defTabSz="342542" fontAlgn="auto">
              <a:lnSpc>
                <a:spcPct val="100000"/>
              </a:lnSpc>
              <a:spcBef>
                <a:spcPts val="0"/>
              </a:spcBef>
              <a:spcAft>
                <a:spcPts val="0"/>
              </a:spcAft>
              <a:buClrTx/>
              <a:buSzTx/>
              <a:buFontTx/>
              <a:buNone/>
              <a:tabLst/>
              <a:defRPr sz="600" kern="0" spc="15">
                <a:solidFill>
                  <a:srgbClr val="474648"/>
                </a:solidFill>
                <a:cs typeface="Trebuchet MS"/>
              </a:defRPr>
            </a:lvl1pPr>
            <a:lvl2pPr marL="182880" indent="-182880" algn="l" defTabSz="914400" rtl="0" eaLnBrk="1" latinLnBrk="0" hangingPunct="1">
              <a:lnSpc>
                <a:spcPct val="100000"/>
              </a:lnSpc>
              <a:spcBef>
                <a:spcPts val="6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fld id="{07FA7470-6506-4B71-AD87-6F7FA0DD0168}" type="slidenum">
              <a:rPr lang="en-US" sz="800" smtClean="0">
                <a:solidFill>
                  <a:schemeClr val="bg1"/>
                </a:solidFill>
              </a:rPr>
              <a:pPr lvl="0" algn="r"/>
              <a:t>‹#›</a:t>
            </a:fld>
            <a:endParaRPr lang="en-US" dirty="0">
              <a:solidFill>
                <a:schemeClr val="bg1"/>
              </a:solidFill>
            </a:endParaRPr>
          </a:p>
        </p:txBody>
      </p:sp>
    </p:spTree>
    <p:extLst>
      <p:ext uri="{BB962C8B-B14F-4D97-AF65-F5344CB8AC3E}">
        <p14:creationId xmlns:p14="http://schemas.microsoft.com/office/powerpoint/2010/main" val="246136171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ale_Cover_2">
    <p:bg>
      <p:bgPr>
        <a:solidFill>
          <a:schemeClr val="accent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FD261E-F7DA-4C55-9142-5E8444BDE5AD}"/>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2" hasCustomPrompt="1"/>
          </p:nvPr>
        </p:nvSpPr>
        <p:spPr>
          <a:xfrm>
            <a:off x="5334000" y="0"/>
            <a:ext cx="3810000" cy="5143500"/>
          </a:xfrm>
          <a:prstGeom prst="rect">
            <a:avLst/>
          </a:prstGeom>
          <a:noFill/>
          <a:ln>
            <a:noFill/>
          </a:ln>
        </p:spPr>
        <p:txBody>
          <a:bodyPr anchor="ctr"/>
          <a:lstStyle>
            <a:lvl1pPr algn="ctr">
              <a:defRPr baseline="0"/>
            </a:lvl1pPr>
          </a:lstStyle>
          <a:p>
            <a:r>
              <a:rPr lang="en-US"/>
              <a:t>Please add cover picture here</a:t>
            </a:r>
          </a:p>
          <a:p>
            <a:endParaRPr lang="en-US"/>
          </a:p>
          <a:p>
            <a:endParaRPr lang="en-US"/>
          </a:p>
        </p:txBody>
      </p:sp>
      <p:sp>
        <p:nvSpPr>
          <p:cNvPr id="11" name="Text Placeholder 10"/>
          <p:cNvSpPr>
            <a:spLocks noGrp="1"/>
          </p:cNvSpPr>
          <p:nvPr>
            <p:ph type="body" sz="quarter" idx="13" hasCustomPrompt="1"/>
          </p:nvPr>
        </p:nvSpPr>
        <p:spPr>
          <a:xfrm>
            <a:off x="5073801" y="0"/>
            <a:ext cx="530352" cy="5143500"/>
          </a:xfrm>
          <a:prstGeom prst="rect">
            <a:avLst/>
          </a:prstGeom>
          <a:blipFill>
            <a:blip r:embed="rId2"/>
            <a:stretch>
              <a:fillRect/>
            </a:stretch>
          </a:blipFill>
        </p:spPr>
        <p:txBody>
          <a:bodyPr/>
          <a:lstStyle/>
          <a:p>
            <a:pPr lvl="0"/>
            <a:r>
              <a:rPr lang="en-US"/>
              <a:t> </a:t>
            </a:r>
          </a:p>
        </p:txBody>
      </p:sp>
      <p:sp>
        <p:nvSpPr>
          <p:cNvPr id="14" name="Title 1">
            <a:extLst>
              <a:ext uri="{FF2B5EF4-FFF2-40B4-BE49-F238E27FC236}">
                <a16:creationId xmlns:a16="http://schemas.microsoft.com/office/drawing/2014/main" id="{E8D03FE8-3D79-4275-87DA-219EF786F0A7}"/>
              </a:ext>
            </a:extLst>
          </p:cNvPr>
          <p:cNvSpPr>
            <a:spLocks noGrp="1"/>
          </p:cNvSpPr>
          <p:nvPr>
            <p:ph type="title" hasCustomPrompt="1"/>
          </p:nvPr>
        </p:nvSpPr>
        <p:spPr>
          <a:xfrm>
            <a:off x="531466" y="1412416"/>
            <a:ext cx="4315968" cy="984885"/>
          </a:xfrm>
        </p:spPr>
        <p:txBody>
          <a:bodyPr/>
          <a:lstStyle>
            <a:lvl1pPr>
              <a:defRPr sz="3200">
                <a:solidFill>
                  <a:schemeClr val="bg1"/>
                </a:solidFill>
              </a:defRPr>
            </a:lvl1pPr>
          </a:lstStyle>
          <a:p>
            <a:r>
              <a:rPr lang="en-US"/>
              <a:t>Please add </a:t>
            </a:r>
            <a:br>
              <a:rPr lang="en-US"/>
            </a:br>
            <a:r>
              <a:rPr lang="en-US"/>
              <a:t>title here</a:t>
            </a:r>
          </a:p>
        </p:txBody>
      </p:sp>
      <p:sp>
        <p:nvSpPr>
          <p:cNvPr id="15" name="Text Placeholder 6">
            <a:extLst>
              <a:ext uri="{FF2B5EF4-FFF2-40B4-BE49-F238E27FC236}">
                <a16:creationId xmlns:a16="http://schemas.microsoft.com/office/drawing/2014/main" id="{B8727F2A-C901-4CDA-94BA-8EF84E81725A}"/>
              </a:ext>
            </a:extLst>
          </p:cNvPr>
          <p:cNvSpPr>
            <a:spLocks noGrp="1"/>
          </p:cNvSpPr>
          <p:nvPr>
            <p:ph type="body" sz="quarter" idx="14" hasCustomPrompt="1"/>
          </p:nvPr>
        </p:nvSpPr>
        <p:spPr>
          <a:xfrm>
            <a:off x="531466" y="3049747"/>
            <a:ext cx="4315968" cy="313932"/>
          </a:xfrm>
          <a:prstGeom prst="rect">
            <a:avLst/>
          </a:prstGeom>
        </p:spPr>
        <p:txBody>
          <a:bodyPr wrap="square" lIns="0" tIns="0" rIns="0" bIns="0" anchor="ctr">
            <a:noAutofit/>
          </a:bodyPr>
          <a:lstStyle>
            <a:lvl1pPr marL="0" indent="0">
              <a:buNone/>
              <a:defRPr sz="1400">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Please add subtitle here</a:t>
            </a:r>
          </a:p>
        </p:txBody>
      </p:sp>
      <p:pic>
        <p:nvPicPr>
          <p:cNvPr id="16" name="Picture 15">
            <a:extLst>
              <a:ext uri="{FF2B5EF4-FFF2-40B4-BE49-F238E27FC236}">
                <a16:creationId xmlns:a16="http://schemas.microsoft.com/office/drawing/2014/main" id="{44360C63-B08B-4AF1-AD2F-54076C4D2E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flipH="1" flipV="1">
            <a:off x="546706" y="511280"/>
            <a:ext cx="891284" cy="316033"/>
          </a:xfrm>
          <a:prstGeom prst="rect">
            <a:avLst/>
          </a:prstGeom>
        </p:spPr>
      </p:pic>
      <p:sp>
        <p:nvSpPr>
          <p:cNvPr id="17" name="Text Placeholder 6">
            <a:extLst>
              <a:ext uri="{FF2B5EF4-FFF2-40B4-BE49-F238E27FC236}">
                <a16:creationId xmlns:a16="http://schemas.microsoft.com/office/drawing/2014/main" id="{C44F3E7F-7D91-4EE5-8DA3-E6399499711E}"/>
              </a:ext>
            </a:extLst>
          </p:cNvPr>
          <p:cNvSpPr>
            <a:spLocks noGrp="1"/>
          </p:cNvSpPr>
          <p:nvPr>
            <p:ph type="body" sz="quarter" idx="15" hasCustomPrompt="1"/>
          </p:nvPr>
        </p:nvSpPr>
        <p:spPr>
          <a:xfrm>
            <a:off x="531466" y="3805045"/>
            <a:ext cx="1493277" cy="313932"/>
          </a:xfrm>
          <a:prstGeom prst="rect">
            <a:avLst/>
          </a:prstGeom>
        </p:spPr>
        <p:txBody>
          <a:bodyPr wrap="square" lIns="0" tIns="0" rIns="0" bIns="0" anchor="ctr">
            <a:noAutofit/>
          </a:bodyPr>
          <a:lstStyle>
            <a:lvl1pPr marL="0" indent="0">
              <a:buNone/>
              <a:defRPr sz="1200" i="1">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r>
              <a:rPr lang="en-US"/>
              <a:t>Date or venue</a:t>
            </a:r>
          </a:p>
        </p:txBody>
      </p:sp>
    </p:spTree>
    <p:extLst>
      <p:ext uri="{BB962C8B-B14F-4D97-AF65-F5344CB8AC3E}">
        <p14:creationId xmlns:p14="http://schemas.microsoft.com/office/powerpoint/2010/main" val="2120162645"/>
      </p:ext>
    </p:extLst>
  </p:cSld>
  <p:clrMapOvr>
    <a:masterClrMapping/>
  </p:clrMapOvr>
  <p:extLst>
    <p:ext uri="{DCECCB84-F9BA-43D5-87BE-67443E8EF086}">
      <p15:sldGuideLst xmlns:p15="http://schemas.microsoft.com/office/powerpoint/2012/main">
        <p15:guide id="1" pos="33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esale_Separator_Picture">
    <p:bg>
      <p:bgPr>
        <a:solidFill>
          <a:schemeClr val="bg1">
            <a:lumMod val="85000"/>
          </a:schemeClr>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6B0A92E-7C64-4579-8672-AC674E4ABF07}"/>
              </a:ext>
            </a:extLst>
          </p:cNvPr>
          <p:cNvSpPr>
            <a:spLocks noGrp="1"/>
          </p:cNvSpPr>
          <p:nvPr>
            <p:ph type="pic" sz="quarter" idx="13"/>
          </p:nvPr>
        </p:nvSpPr>
        <p:spPr>
          <a:xfrm>
            <a:off x="0" y="0"/>
            <a:ext cx="9144000" cy="5143500"/>
          </a:xfrm>
        </p:spPr>
        <p:txBody>
          <a:bodyPr tIns="914400"/>
          <a:lstStyle>
            <a:lvl1pPr algn="ctr">
              <a:defRPr spc="600">
                <a:solidFill>
                  <a:schemeClr val="bg1"/>
                </a:solidFill>
              </a:defRPr>
            </a:lvl1pPr>
          </a:lstStyle>
          <a:p>
            <a:endParaRPr lang="en-US"/>
          </a:p>
        </p:txBody>
      </p:sp>
      <p:sp>
        <p:nvSpPr>
          <p:cNvPr id="8" name="Title 1">
            <a:extLst>
              <a:ext uri="{FF2B5EF4-FFF2-40B4-BE49-F238E27FC236}">
                <a16:creationId xmlns:a16="http://schemas.microsoft.com/office/drawing/2014/main" id="{EF54CE23-9A9D-484B-A05F-E9C146E3DD6E}"/>
              </a:ext>
            </a:extLst>
          </p:cNvPr>
          <p:cNvSpPr>
            <a:spLocks noGrp="1"/>
          </p:cNvSpPr>
          <p:nvPr>
            <p:ph type="title" hasCustomPrompt="1"/>
          </p:nvPr>
        </p:nvSpPr>
        <p:spPr>
          <a:xfrm>
            <a:off x="1780954" y="1803228"/>
            <a:ext cx="5582093" cy="1220182"/>
          </a:xfrm>
          <a:solidFill>
            <a:schemeClr val="tx1">
              <a:alpha val="50196"/>
            </a:schemeClr>
          </a:solidFill>
          <a:ln w="6350">
            <a:solidFill>
              <a:schemeClr val="bg1"/>
            </a:solidFill>
          </a:ln>
        </p:spPr>
        <p:txBody>
          <a:bodyPr lIns="91440" tIns="91440" rIns="91440" bIns="91440" anchor="ctr" anchorCtr="0">
            <a:noAutofit/>
          </a:bodyPr>
          <a:lstStyle>
            <a:lvl1pPr algn="ctr">
              <a:lnSpc>
                <a:spcPct val="100000"/>
              </a:lnSpc>
              <a:spcBef>
                <a:spcPts val="380"/>
              </a:spcBef>
              <a:spcAft>
                <a:spcPts val="300"/>
              </a:spcAft>
              <a:defRPr sz="1600" b="1" cap="all" spc="200" baseline="0">
                <a:solidFill>
                  <a:schemeClr val="bg1"/>
                </a:solidFill>
                <a:latin typeface="+mn-lt"/>
              </a:defRPr>
            </a:lvl1pPr>
          </a:lstStyle>
          <a:p>
            <a:r>
              <a:rPr lang="en-US" dirty="0"/>
              <a:t>Please add BREAKER SLIDE TITLE HERE</a:t>
            </a:r>
            <a:br>
              <a:rPr lang="en-US" dirty="0"/>
            </a:br>
            <a:r>
              <a:rPr lang="en-US" dirty="0"/>
              <a:t>Please add SECOND LINE OF TITLE HERE</a:t>
            </a:r>
          </a:p>
        </p:txBody>
      </p:sp>
      <p:sp>
        <p:nvSpPr>
          <p:cNvPr id="5" name="Slide Number Placeholder 4"/>
          <p:cNvSpPr>
            <a:spLocks noGrp="1"/>
          </p:cNvSpPr>
          <p:nvPr>
            <p:ph type="sldNum" sz="quarter" idx="4"/>
          </p:nvPr>
        </p:nvSpPr>
        <p:spPr>
          <a:xfrm>
            <a:off x="7335520" y="4902763"/>
            <a:ext cx="1471613" cy="182880"/>
          </a:xfrm>
          <a:prstGeom prst="rect">
            <a:avLst/>
          </a:prstGeom>
          <a:noFill/>
        </p:spPr>
        <p:txBody>
          <a:bodyPr wrap="square" lIns="68526" tIns="34289" rIns="68526" bIns="34289" rtlCol="0" anchor="ctr">
            <a:noAutofit/>
          </a:bodyPr>
          <a:lstStyle>
            <a:lvl1pPr>
              <a:defRPr lang="en-US" sz="800" kern="0" spc="15" smtClean="0">
                <a:solidFill>
                  <a:schemeClr val="tx2"/>
                </a:solidFill>
                <a:cs typeface="Trebuchet MS"/>
              </a:defRPr>
            </a:lvl1pPr>
          </a:lstStyle>
          <a:p>
            <a:pPr algn="r" defTabSz="342542"/>
            <a:fld id="{04825EE3-D40C-4F67-95F2-2B3AD93195DA}" type="slidenum">
              <a:rPr lang="en-US" smtClean="0"/>
              <a:pPr algn="r" defTabSz="342542"/>
              <a:t>‹#›</a:t>
            </a:fld>
            <a:endParaRPr lang="en-US"/>
          </a:p>
        </p:txBody>
      </p:sp>
    </p:spTree>
    <p:extLst>
      <p:ext uri="{BB962C8B-B14F-4D97-AF65-F5344CB8AC3E}">
        <p14:creationId xmlns:p14="http://schemas.microsoft.com/office/powerpoint/2010/main" val="1646927059"/>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0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wrap="none" lIns="0" tIns="45720" rIns="0" bIns="45720" rtlCol="0" anchor="ctr">
            <a:noAutofit/>
          </a:bodyPr>
          <a:lstStyle>
            <a:lvl1pPr>
              <a:defRPr lang="en-US" dirty="0"/>
            </a:lvl1pPr>
          </a:lstStyle>
          <a:p>
            <a:pPr lvl="0"/>
            <a:r>
              <a:rPr lang="en-US" dirty="0"/>
              <a:t>PLEASE ADD SLIDE HEADLINE HERE</a:t>
            </a:r>
          </a:p>
        </p:txBody>
      </p:sp>
      <p:sp>
        <p:nvSpPr>
          <p:cNvPr id="5" name="Slide Number Placeholder 1"/>
          <p:cNvSpPr>
            <a:spLocks noGrp="1"/>
          </p:cNvSpPr>
          <p:nvPr>
            <p:ph type="sldNum" sz="quarter" idx="4"/>
          </p:nvPr>
        </p:nvSpPr>
        <p:spPr>
          <a:xfrm>
            <a:off x="7413442" y="4826640"/>
            <a:ext cx="1373372" cy="316862"/>
          </a:xfrm>
          <a:prstGeom prst="rect">
            <a:avLst/>
          </a:prstGeom>
        </p:spPr>
        <p:txBody>
          <a:bodyPr vert="horz" wrap="none" lIns="91440" tIns="45720" rIns="0" bIns="82296" rtlCol="0" anchor="ctr"/>
          <a:lstStyle>
            <a:lvl1pPr>
              <a:defRPr lang="en-US" smtClean="0"/>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24297025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Image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457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e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439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umbered List_ 1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03810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 Box Gri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5792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ndustry Pag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03495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0" y="0"/>
            <a:ext cx="9144000" cy="699516"/>
          </a:xfrm>
          <a:prstGeom prst="rect">
            <a:avLst/>
          </a:prstGeom>
          <a:solidFill>
            <a:schemeClr val="bg1"/>
          </a:solidFill>
          <a:ln>
            <a:noFill/>
          </a:ln>
          <a:effectLst>
            <a:outerShdw blurRad="40005" dist="25400" dir="5400000" algn="t" rotWithShape="0">
              <a:prstClr val="black">
                <a:alpha val="30000"/>
              </a:prstClr>
            </a:outerShdw>
          </a:effectLst>
        </p:spPr>
        <p:txBody>
          <a:bodyPr lIns="274320" tIns="34290" rIns="68580" bIns="34290" anchor="ctr" anchorCtr="0">
            <a:normAutofit/>
          </a:bodyPr>
          <a:lstStyle>
            <a:lvl1pPr marL="0" indent="0">
              <a:buNone/>
              <a:defRPr sz="2000" baseline="0">
                <a:latin typeface="Arial Black"/>
                <a:cs typeface="Arial Black"/>
              </a:defRPr>
            </a:lvl1pPr>
          </a:lstStyle>
          <a:p>
            <a:pPr lvl="0"/>
            <a:r>
              <a:rPr lang="en-US" dirty="0"/>
              <a:t>CLICK TO ADD TITLE</a:t>
            </a:r>
          </a:p>
        </p:txBody>
      </p:sp>
    </p:spTree>
    <p:extLst>
      <p:ext uri="{BB962C8B-B14F-4D97-AF65-F5344CB8AC3E}">
        <p14:creationId xmlns:p14="http://schemas.microsoft.com/office/powerpoint/2010/main" val="3370045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Please Add Slide Headline Here</a:t>
            </a:r>
          </a:p>
        </p:txBody>
      </p:sp>
      <p:sp>
        <p:nvSpPr>
          <p:cNvPr id="6" name="Content Placeholder 5"/>
          <p:cNvSpPr>
            <a:spLocks noGrp="1"/>
          </p:cNvSpPr>
          <p:nvPr>
            <p:ph sz="quarter" idx="10" hasCustomPrompt="1"/>
          </p:nvPr>
        </p:nvSpPr>
        <p:spPr>
          <a:xfrm>
            <a:off x="357188" y="1079500"/>
            <a:ext cx="8429625" cy="3397250"/>
          </a:xfrm>
        </p:spPr>
        <p:txBody>
          <a:bodyPr/>
          <a:lstStyle>
            <a:lvl1pPr marL="171450" marR="0" indent="-171450" algn="l" defTabSz="914400" rtl="0" eaLnBrk="1" fontAlgn="auto" latinLnBrk="0" hangingPunct="1">
              <a:lnSpc>
                <a:spcPts val="1600"/>
              </a:lnSpc>
              <a:spcBef>
                <a:spcPts val="264"/>
              </a:spcBef>
              <a:spcAft>
                <a:spcPts val="300"/>
              </a:spcAft>
              <a:buClrTx/>
              <a:buSzTx/>
              <a:buFont typeface="Arial" panose="020B0604020202020204" pitchFamily="34" charset="0"/>
              <a:buChar char="•"/>
              <a:tabLst/>
              <a:defRPr>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 </a:t>
            </a:r>
            <a:br>
              <a:rPr lang="en-US" dirty="0"/>
            </a:br>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r>
              <a:rPr lang="en-US" dirty="0" err="1"/>
              <a:t>Aliquam</a:t>
            </a:r>
            <a:r>
              <a:rPr lang="en-US" dirty="0"/>
              <a:t> sit </a:t>
            </a:r>
            <a:r>
              <a:rPr lang="en-US" dirty="0" err="1"/>
              <a:t>amet</a:t>
            </a:r>
            <a:r>
              <a:rPr lang="en-US" dirty="0"/>
              <a:t> </a:t>
            </a:r>
            <a:r>
              <a:rPr lang="en-US" dirty="0" err="1"/>
              <a:t>leo</a:t>
            </a:r>
            <a:r>
              <a:rPr lang="en-US" dirty="0"/>
              <a:t> semper, </a:t>
            </a:r>
            <a:r>
              <a:rPr lang="en-US" dirty="0" err="1"/>
              <a:t>tincidunt</a:t>
            </a:r>
            <a:r>
              <a:rPr lang="en-US" dirty="0"/>
              <a:t> dolor a, </a:t>
            </a:r>
            <a:r>
              <a:rPr lang="en-US" dirty="0" err="1"/>
              <a:t>lobortis</a:t>
            </a:r>
            <a:r>
              <a:rPr lang="en-US" dirty="0"/>
              <a:t> </a:t>
            </a:r>
            <a:r>
              <a:rPr lang="en-US" dirty="0" err="1"/>
              <a:t>elit</a:t>
            </a:r>
            <a:r>
              <a:rPr lang="en-US" dirty="0"/>
              <a:t>. </a:t>
            </a:r>
            <a:r>
              <a:rPr lang="en-US" dirty="0" err="1"/>
              <a:t>Nulla</a:t>
            </a:r>
            <a:r>
              <a:rPr lang="en-US" dirty="0"/>
              <a:t> ipsum dolor, </a:t>
            </a:r>
            <a:r>
              <a:rPr lang="en-US" dirty="0" err="1"/>
              <a:t>condimentum</a:t>
            </a:r>
            <a:r>
              <a:rPr lang="en-US" dirty="0"/>
              <a:t> </a:t>
            </a:r>
            <a:br>
              <a:rPr lang="en-US" dirty="0"/>
            </a:br>
            <a:r>
              <a:rPr lang="en-US" dirty="0"/>
              <a:t>at nisi et, </a:t>
            </a:r>
            <a:r>
              <a:rPr lang="en-US" dirty="0" err="1"/>
              <a:t>varius</a:t>
            </a:r>
            <a:r>
              <a:rPr lang="en-US" dirty="0"/>
              <a:t> </a:t>
            </a:r>
            <a:r>
              <a:rPr lang="en-US" dirty="0" err="1"/>
              <a:t>lobortis</a:t>
            </a:r>
            <a:r>
              <a:rPr lang="en-US" dirty="0"/>
              <a:t> </a:t>
            </a:r>
            <a:r>
              <a:rPr lang="en-US" dirty="0" err="1"/>
              <a:t>lectus</a:t>
            </a:r>
            <a:r>
              <a:rPr lang="en-US" dirty="0"/>
              <a:t>. </a:t>
            </a:r>
            <a:r>
              <a:rPr lang="en-US" dirty="0" err="1"/>
              <a:t>Fusce</a:t>
            </a:r>
            <a:r>
              <a:rPr lang="en-US" dirty="0"/>
              <a:t> </a:t>
            </a:r>
            <a:r>
              <a:rPr lang="en-US" dirty="0" err="1"/>
              <a:t>fermentum</a:t>
            </a:r>
            <a:r>
              <a:rPr lang="en-US" dirty="0"/>
              <a:t> </a:t>
            </a:r>
            <a:r>
              <a:rPr lang="en-US" dirty="0" err="1"/>
              <a:t>bibendum</a:t>
            </a:r>
            <a:r>
              <a:rPr lang="en-US" dirty="0"/>
              <a:t> </a:t>
            </a:r>
            <a:r>
              <a:rPr lang="en-US" dirty="0" err="1"/>
              <a:t>varius</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a:t>
            </a:r>
            <a:br>
              <a:rPr lang="en-US" dirty="0"/>
            </a:br>
            <a:r>
              <a:rPr lang="en-US" dirty="0"/>
              <a:t>fames ac </a:t>
            </a:r>
            <a:r>
              <a:rPr lang="en-US" dirty="0" err="1"/>
              <a:t>turpis</a:t>
            </a:r>
            <a:r>
              <a:rPr lang="en-US" dirty="0"/>
              <a:t> </a:t>
            </a:r>
            <a:r>
              <a:rPr lang="en-US" dirty="0" err="1"/>
              <a:t>egestas</a:t>
            </a:r>
            <a:r>
              <a:rPr lang="en-US" dirty="0"/>
              <a:t>.</a:t>
            </a:r>
          </a:p>
          <a:p>
            <a:pPr marL="171450" marR="0" lvl="0" indent="-171450" algn="l" defTabSz="914400" rtl="0" eaLnBrk="1" fontAlgn="auto" latinLnBrk="0" hangingPunct="1">
              <a:lnSpc>
                <a:spcPts val="1600"/>
              </a:lnSpc>
              <a:spcBef>
                <a:spcPts val="264"/>
              </a:spcBef>
              <a:spcAft>
                <a:spcPts val="300"/>
              </a:spcAft>
              <a:buClrTx/>
              <a:buSzTx/>
              <a:tabLst/>
              <a:defRPr/>
            </a:pPr>
            <a:r>
              <a:rPr lang="en-US" sz="1100" dirty="0">
                <a:latin typeface="+mj-lt"/>
              </a:rPr>
              <a:t>In </a:t>
            </a:r>
            <a:r>
              <a:rPr lang="en-US" sz="1100" dirty="0" err="1">
                <a:latin typeface="+mj-lt"/>
              </a:rPr>
              <a:t>egestas</a:t>
            </a:r>
            <a:r>
              <a:rPr lang="en-US" sz="1100" dirty="0">
                <a:latin typeface="+mj-lt"/>
              </a:rPr>
              <a:t> </a:t>
            </a:r>
            <a:r>
              <a:rPr lang="en-US" sz="1100" dirty="0" err="1">
                <a:latin typeface="+mj-lt"/>
              </a:rPr>
              <a:t>orci</a:t>
            </a:r>
            <a:r>
              <a:rPr lang="en-US" sz="1100" dirty="0">
                <a:latin typeface="+mj-lt"/>
              </a:rPr>
              <a:t> </a:t>
            </a:r>
            <a:r>
              <a:rPr lang="en-US" sz="1100" dirty="0" err="1">
                <a:latin typeface="+mj-lt"/>
              </a:rPr>
              <a:t>eu</a:t>
            </a:r>
            <a:r>
              <a:rPr lang="en-US" sz="1100" dirty="0">
                <a:latin typeface="+mj-lt"/>
              </a:rPr>
              <a:t> </a:t>
            </a:r>
            <a:r>
              <a:rPr lang="en-US" sz="1100" dirty="0" err="1">
                <a:latin typeface="+mj-lt"/>
              </a:rPr>
              <a:t>lacinia</a:t>
            </a:r>
            <a:r>
              <a:rPr lang="en-US" sz="1100" dirty="0">
                <a:latin typeface="+mj-lt"/>
              </a:rPr>
              <a:t> </a:t>
            </a:r>
            <a:r>
              <a:rPr lang="en-US" sz="1100" dirty="0" err="1">
                <a:latin typeface="+mj-lt"/>
              </a:rPr>
              <a:t>consectetur</a:t>
            </a:r>
            <a:r>
              <a:rPr lang="en-US" sz="1100" dirty="0">
                <a:latin typeface="+mj-lt"/>
              </a:rPr>
              <a:t>. In dolor ipsum, gravida et </a:t>
            </a:r>
            <a:r>
              <a:rPr lang="en-US" sz="1100" dirty="0" err="1">
                <a:latin typeface="+mj-lt"/>
              </a:rPr>
              <a:t>sagittis</a:t>
            </a:r>
            <a:r>
              <a:rPr lang="en-US" sz="1100" dirty="0">
                <a:latin typeface="+mj-lt"/>
              </a:rPr>
              <a:t> id, </a:t>
            </a:r>
            <a:r>
              <a:rPr lang="en-US" sz="1100" dirty="0" err="1">
                <a:latin typeface="+mj-lt"/>
              </a:rPr>
              <a:t>sollicitudin</a:t>
            </a:r>
            <a:r>
              <a:rPr lang="en-US" sz="1100" dirty="0">
                <a:latin typeface="+mj-lt"/>
              </a:rPr>
              <a:t> </a:t>
            </a:r>
            <a:r>
              <a:rPr lang="en-US" sz="1100" dirty="0" err="1">
                <a:latin typeface="+mj-lt"/>
              </a:rPr>
              <a:t>ut</a:t>
            </a:r>
            <a:r>
              <a:rPr lang="en-US" sz="1100" dirty="0">
                <a:latin typeface="+mj-lt"/>
              </a:rPr>
              <a:t> </a:t>
            </a:r>
            <a:r>
              <a:rPr lang="en-US" sz="1100" dirty="0" err="1">
                <a:latin typeface="+mj-lt"/>
              </a:rPr>
              <a:t>nisl</a:t>
            </a:r>
            <a:r>
              <a:rPr lang="en-US" sz="1100" dirty="0">
                <a:latin typeface="+mj-lt"/>
              </a:rPr>
              <a:t>. </a:t>
            </a:r>
            <a:r>
              <a:rPr lang="en-US" sz="1100" dirty="0" err="1">
                <a:latin typeface="+mj-lt"/>
              </a:rPr>
              <a:t>Praesent</a:t>
            </a:r>
            <a:r>
              <a:rPr lang="en-US" sz="1100" dirty="0">
                <a:latin typeface="+mj-lt"/>
              </a:rPr>
              <a:t> </a:t>
            </a:r>
            <a:r>
              <a:rPr lang="en-US" sz="1100" dirty="0" err="1">
                <a:latin typeface="+mj-lt"/>
              </a:rPr>
              <a:t>bibendum</a:t>
            </a:r>
            <a:r>
              <a:rPr lang="en-US" sz="1100" dirty="0">
                <a:latin typeface="+mj-lt"/>
              </a:rPr>
              <a:t> tempus </a:t>
            </a:r>
            <a:r>
              <a:rPr lang="en-US" sz="1100" dirty="0" err="1">
                <a:latin typeface="+mj-lt"/>
              </a:rPr>
              <a:t>tellus</a:t>
            </a:r>
            <a:r>
              <a:rPr lang="en-US" sz="1100" dirty="0">
                <a:latin typeface="+mj-lt"/>
              </a:rPr>
              <a:t> </a:t>
            </a:r>
            <a:r>
              <a:rPr lang="en-US" sz="1100" dirty="0" err="1">
                <a:latin typeface="+mj-lt"/>
              </a:rPr>
              <a:t>nec</a:t>
            </a:r>
            <a:r>
              <a:rPr lang="en-US" sz="1100" dirty="0">
                <a:latin typeface="+mj-lt"/>
              </a:rPr>
              <a:t> </a:t>
            </a:r>
            <a:r>
              <a:rPr lang="en-US" sz="1100" dirty="0" err="1">
                <a:latin typeface="+mj-lt"/>
              </a:rPr>
              <a:t>hendrerit</a:t>
            </a:r>
            <a:r>
              <a:rPr lang="en-US" sz="1100" dirty="0">
                <a:latin typeface="+mj-lt"/>
              </a:rPr>
              <a:t>. Nam in </a:t>
            </a:r>
            <a:r>
              <a:rPr lang="en-US" sz="1100" dirty="0" err="1">
                <a:latin typeface="+mj-lt"/>
              </a:rPr>
              <a:t>tempor</a:t>
            </a:r>
            <a:r>
              <a:rPr lang="en-US" sz="1100" dirty="0">
                <a:latin typeface="+mj-lt"/>
              </a:rPr>
              <a:t> </a:t>
            </a:r>
            <a:r>
              <a:rPr lang="en-US" sz="1100" dirty="0" err="1">
                <a:latin typeface="+mj-lt"/>
              </a:rPr>
              <a:t>metus</a:t>
            </a:r>
            <a:r>
              <a:rPr lang="en-US" sz="1100" dirty="0">
                <a:latin typeface="+mj-lt"/>
              </a:rPr>
              <a:t>, ac </a:t>
            </a:r>
            <a:r>
              <a:rPr lang="en-US" sz="1100" dirty="0" err="1">
                <a:latin typeface="+mj-lt"/>
              </a:rPr>
              <a:t>finibus</a:t>
            </a:r>
            <a:r>
              <a:rPr lang="en-US" sz="1100" dirty="0">
                <a:latin typeface="+mj-lt"/>
              </a:rPr>
              <a:t> </a:t>
            </a:r>
            <a:r>
              <a:rPr lang="en-US" sz="1100" dirty="0" err="1">
                <a:latin typeface="+mj-lt"/>
              </a:rPr>
              <a:t>purus</a:t>
            </a:r>
            <a:r>
              <a:rPr lang="en-US" sz="1100" dirty="0">
                <a:latin typeface="+mj-lt"/>
              </a:rPr>
              <a:t>. </a:t>
            </a:r>
            <a:r>
              <a:rPr lang="en-US" sz="1100" dirty="0" err="1">
                <a:latin typeface="+mj-lt"/>
              </a:rPr>
              <a:t>Praesent</a:t>
            </a:r>
            <a:r>
              <a:rPr lang="en-US" sz="1100" dirty="0">
                <a:latin typeface="+mj-lt"/>
              </a:rPr>
              <a:t> </a:t>
            </a:r>
            <a:r>
              <a:rPr lang="en-US" sz="1100" dirty="0" err="1">
                <a:latin typeface="+mj-lt"/>
              </a:rPr>
              <a:t>consequat</a:t>
            </a:r>
            <a:r>
              <a:rPr lang="en-US" sz="1100" dirty="0">
                <a:latin typeface="+mj-lt"/>
              </a:rPr>
              <a:t> </a:t>
            </a:r>
            <a:r>
              <a:rPr lang="en-US" sz="1100" dirty="0" err="1">
                <a:latin typeface="+mj-lt"/>
              </a:rPr>
              <a:t>lectus</a:t>
            </a:r>
            <a:r>
              <a:rPr lang="en-US" sz="1100" dirty="0">
                <a:latin typeface="+mj-lt"/>
              </a:rPr>
              <a:t> sit </a:t>
            </a:r>
            <a:r>
              <a:rPr lang="en-US" sz="1100" dirty="0" err="1">
                <a:latin typeface="+mj-lt"/>
              </a:rPr>
              <a:t>amet</a:t>
            </a:r>
            <a:r>
              <a:rPr lang="en-US" sz="1100" dirty="0">
                <a:latin typeface="+mj-lt"/>
              </a:rPr>
              <a:t> </a:t>
            </a:r>
            <a:r>
              <a:rPr lang="en-US" sz="1100" dirty="0" err="1">
                <a:latin typeface="+mj-lt"/>
              </a:rPr>
              <a:t>tortor</a:t>
            </a:r>
            <a:r>
              <a:rPr lang="en-US" sz="1100" dirty="0">
                <a:latin typeface="+mj-lt"/>
              </a:rPr>
              <a:t> pharetra, </a:t>
            </a:r>
            <a:r>
              <a:rPr lang="en-US" sz="1100" dirty="0" err="1">
                <a:latin typeface="+mj-lt"/>
              </a:rPr>
              <a:t>sed</a:t>
            </a:r>
            <a:r>
              <a:rPr lang="en-US" sz="1100" dirty="0">
                <a:latin typeface="+mj-lt"/>
              </a:rPr>
              <a:t> </a:t>
            </a:r>
            <a:r>
              <a:rPr lang="en-US" sz="1100" dirty="0" err="1">
                <a:latin typeface="+mj-lt"/>
              </a:rPr>
              <a:t>venenatis</a:t>
            </a:r>
            <a:r>
              <a:rPr lang="en-US" sz="1100" dirty="0">
                <a:latin typeface="+mj-lt"/>
              </a:rPr>
              <a:t> </a:t>
            </a:r>
            <a:r>
              <a:rPr lang="en-US" sz="1100" dirty="0" err="1">
                <a:latin typeface="+mj-lt"/>
              </a:rPr>
              <a:t>eros</a:t>
            </a:r>
            <a:r>
              <a:rPr lang="en-US" sz="1100" dirty="0">
                <a:latin typeface="+mj-lt"/>
              </a:rPr>
              <a:t> </a:t>
            </a:r>
            <a:r>
              <a:rPr lang="en-US" sz="1100" dirty="0" err="1">
                <a:latin typeface="+mj-lt"/>
              </a:rPr>
              <a:t>lacinia</a:t>
            </a:r>
            <a:r>
              <a:rPr lang="en-US" sz="1100" dirty="0">
                <a:latin typeface="+mj-lt"/>
              </a:rPr>
              <a:t>. In </a:t>
            </a:r>
            <a:r>
              <a:rPr lang="en-US" sz="1100" dirty="0" err="1">
                <a:latin typeface="+mj-lt"/>
              </a:rPr>
              <a:t>sed</a:t>
            </a:r>
            <a:r>
              <a:rPr lang="en-US" sz="1100" dirty="0">
                <a:latin typeface="+mj-lt"/>
              </a:rPr>
              <a:t> </a:t>
            </a:r>
            <a:r>
              <a:rPr lang="en-US" sz="1100" dirty="0" err="1">
                <a:latin typeface="+mj-lt"/>
              </a:rPr>
              <a:t>erat</a:t>
            </a:r>
            <a:r>
              <a:rPr lang="en-US" sz="1100" dirty="0">
                <a:latin typeface="+mj-lt"/>
              </a:rPr>
              <a:t> libero. </a:t>
            </a:r>
            <a:r>
              <a:rPr lang="en-US" sz="1100" dirty="0" err="1">
                <a:latin typeface="+mj-lt"/>
              </a:rPr>
              <a:t>Sed</a:t>
            </a:r>
            <a:r>
              <a:rPr lang="en-US" sz="1100" dirty="0">
                <a:latin typeface="+mj-lt"/>
              </a:rPr>
              <a:t> lorem </a:t>
            </a:r>
            <a:r>
              <a:rPr lang="en-US" sz="1100" dirty="0" err="1">
                <a:latin typeface="+mj-lt"/>
              </a:rPr>
              <a:t>neque</a:t>
            </a:r>
            <a:r>
              <a:rPr lang="en-US" sz="1100" dirty="0">
                <a:latin typeface="+mj-lt"/>
              </a:rPr>
              <a:t>, </a:t>
            </a:r>
            <a:r>
              <a:rPr lang="en-US" sz="1100" dirty="0" err="1">
                <a:latin typeface="+mj-lt"/>
              </a:rPr>
              <a:t>commodo</a:t>
            </a:r>
            <a:r>
              <a:rPr lang="en-US" sz="1100" dirty="0">
                <a:latin typeface="+mj-lt"/>
              </a:rPr>
              <a:t> vitae ex at, pharetra convallis </a:t>
            </a:r>
            <a:r>
              <a:rPr lang="en-US" sz="1100" dirty="0" err="1">
                <a:latin typeface="+mj-lt"/>
              </a:rPr>
              <a:t>nunc</a:t>
            </a:r>
            <a:r>
              <a:rPr lang="en-US" sz="1100" dirty="0">
                <a:latin typeface="+mj-lt"/>
              </a:rPr>
              <a:t>. In </a:t>
            </a:r>
            <a:r>
              <a:rPr lang="en-US" sz="1100" dirty="0" err="1">
                <a:latin typeface="+mj-lt"/>
              </a:rPr>
              <a:t>vehicula</a:t>
            </a:r>
            <a:r>
              <a:rPr lang="en-US" sz="1100" dirty="0">
                <a:latin typeface="+mj-lt"/>
              </a:rPr>
              <a:t> </a:t>
            </a:r>
            <a:r>
              <a:rPr lang="en-US" sz="1100" dirty="0" err="1">
                <a:latin typeface="+mj-lt"/>
              </a:rPr>
              <a:t>mauris</a:t>
            </a:r>
            <a:r>
              <a:rPr lang="en-US" sz="1100" dirty="0">
                <a:latin typeface="+mj-lt"/>
              </a:rPr>
              <a:t> ligula. </a:t>
            </a:r>
            <a:r>
              <a:rPr lang="en-US" sz="1100" dirty="0" err="1">
                <a:latin typeface="+mj-lt"/>
              </a:rPr>
              <a:t>Suspendisse</a:t>
            </a:r>
            <a:r>
              <a:rPr lang="en-US" sz="1100" dirty="0">
                <a:latin typeface="+mj-lt"/>
              </a:rPr>
              <a:t> in </a:t>
            </a:r>
            <a:r>
              <a:rPr lang="en-US" sz="1100" dirty="0" err="1">
                <a:latin typeface="+mj-lt"/>
              </a:rPr>
              <a:t>tellus</a:t>
            </a:r>
            <a:r>
              <a:rPr lang="en-US" sz="1100" dirty="0">
                <a:latin typeface="+mj-lt"/>
              </a:rPr>
              <a:t> </a:t>
            </a:r>
            <a:r>
              <a:rPr lang="en-US" sz="1100" dirty="0" err="1">
                <a:latin typeface="+mj-lt"/>
              </a:rPr>
              <a:t>congue</a:t>
            </a:r>
            <a:r>
              <a:rPr lang="en-US" sz="1100" dirty="0">
                <a:latin typeface="+mj-lt"/>
              </a:rPr>
              <a:t> </a:t>
            </a:r>
            <a:r>
              <a:rPr lang="en-US" sz="1100" dirty="0" err="1">
                <a:latin typeface="+mj-lt"/>
              </a:rPr>
              <a:t>odio</a:t>
            </a:r>
            <a:r>
              <a:rPr lang="en-US" sz="1100" dirty="0">
                <a:latin typeface="+mj-lt"/>
              </a:rPr>
              <a:t> pharetra </a:t>
            </a:r>
            <a:r>
              <a:rPr lang="en-US" sz="1100" dirty="0" err="1">
                <a:latin typeface="+mj-lt"/>
              </a:rPr>
              <a:t>finibus</a:t>
            </a:r>
            <a:r>
              <a:rPr lang="en-US" sz="1100" dirty="0">
                <a:latin typeface="+mj-lt"/>
              </a:rPr>
              <a:t>. Nam </a:t>
            </a:r>
            <a:r>
              <a:rPr lang="en-US" sz="1100" dirty="0" err="1">
                <a:latin typeface="+mj-lt"/>
              </a:rPr>
              <a:t>vel</a:t>
            </a:r>
            <a:r>
              <a:rPr lang="en-US" sz="1100" dirty="0">
                <a:latin typeface="+mj-lt"/>
              </a:rPr>
              <a:t> </a:t>
            </a:r>
            <a:r>
              <a:rPr lang="en-US" sz="1100" dirty="0" err="1">
                <a:latin typeface="+mj-lt"/>
              </a:rPr>
              <a:t>auctor</a:t>
            </a:r>
            <a:r>
              <a:rPr lang="en-US" sz="1100" dirty="0">
                <a:latin typeface="+mj-lt"/>
              </a:rPr>
              <a:t> </a:t>
            </a:r>
            <a:r>
              <a:rPr lang="en-US" sz="1100" dirty="0" err="1">
                <a:latin typeface="+mj-lt"/>
              </a:rPr>
              <a:t>justo</a:t>
            </a:r>
            <a:r>
              <a:rPr lang="en-US" sz="1100" dirty="0">
                <a:latin typeface="+mj-lt"/>
              </a:rPr>
              <a:t>, vitae </a:t>
            </a:r>
            <a:r>
              <a:rPr lang="en-US" sz="1100" dirty="0" err="1">
                <a:latin typeface="+mj-lt"/>
              </a:rPr>
              <a:t>hendrerit</a:t>
            </a:r>
            <a:r>
              <a:rPr lang="en-US" sz="1100" dirty="0">
                <a:latin typeface="+mj-lt"/>
              </a:rPr>
              <a:t> </a:t>
            </a:r>
            <a:r>
              <a:rPr lang="en-US" sz="1100" dirty="0" err="1">
                <a:latin typeface="+mj-lt"/>
              </a:rPr>
              <a:t>orci</a:t>
            </a:r>
            <a:r>
              <a:rPr lang="en-US" sz="1100" dirty="0">
                <a:latin typeface="+mj-lt"/>
              </a:rPr>
              <a:t>. </a:t>
            </a:r>
            <a:r>
              <a:rPr lang="en-US" sz="1100" dirty="0" err="1">
                <a:latin typeface="+mj-lt"/>
              </a:rPr>
              <a:t>Duis</a:t>
            </a:r>
            <a:r>
              <a:rPr lang="en-US" sz="1100" dirty="0">
                <a:latin typeface="+mj-lt"/>
              </a:rPr>
              <a:t> </a:t>
            </a:r>
            <a:r>
              <a:rPr lang="en-US" sz="1100" dirty="0" err="1">
                <a:latin typeface="+mj-lt"/>
              </a:rPr>
              <a:t>nec</a:t>
            </a:r>
            <a:r>
              <a:rPr lang="en-US" sz="1100" dirty="0">
                <a:latin typeface="+mj-lt"/>
              </a:rPr>
              <a:t> </a:t>
            </a:r>
            <a:r>
              <a:rPr lang="en-US" sz="1100" dirty="0" err="1">
                <a:latin typeface="+mj-lt"/>
              </a:rPr>
              <a:t>sapien</a:t>
            </a:r>
            <a:r>
              <a:rPr lang="en-US" sz="1100" dirty="0">
                <a:latin typeface="+mj-lt"/>
              </a:rPr>
              <a:t> </a:t>
            </a:r>
            <a:r>
              <a:rPr lang="en-US" sz="1100" dirty="0" err="1">
                <a:latin typeface="+mj-lt"/>
              </a:rPr>
              <a:t>viverra</a:t>
            </a:r>
            <a:r>
              <a:rPr lang="en-US" sz="1100" dirty="0">
                <a:latin typeface="+mj-lt"/>
              </a:rPr>
              <a:t>, </a:t>
            </a:r>
            <a:r>
              <a:rPr lang="en-US" sz="1100" dirty="0" err="1">
                <a:latin typeface="+mj-lt"/>
              </a:rPr>
              <a:t>bibendum</a:t>
            </a:r>
            <a:r>
              <a:rPr lang="en-US" sz="1100" dirty="0">
                <a:latin typeface="+mj-lt"/>
              </a:rPr>
              <a:t> </a:t>
            </a:r>
            <a:r>
              <a:rPr lang="en-US" sz="1100" dirty="0" err="1">
                <a:latin typeface="+mj-lt"/>
              </a:rPr>
              <a:t>tellus</a:t>
            </a:r>
            <a:r>
              <a:rPr lang="en-US" sz="1100" dirty="0">
                <a:latin typeface="+mj-lt"/>
              </a:rPr>
              <a:t> </a:t>
            </a:r>
            <a:r>
              <a:rPr lang="en-US" sz="1100" dirty="0" err="1">
                <a:latin typeface="+mj-lt"/>
              </a:rPr>
              <a:t>eget</a:t>
            </a:r>
            <a:r>
              <a:rPr lang="en-US" sz="1100" dirty="0">
                <a:latin typeface="+mj-lt"/>
              </a:rPr>
              <a:t>, </a:t>
            </a:r>
            <a:r>
              <a:rPr lang="en-US" sz="1100" dirty="0" err="1">
                <a:latin typeface="+mj-lt"/>
              </a:rPr>
              <a:t>pellentesque</a:t>
            </a:r>
            <a:r>
              <a:rPr lang="en-US" sz="1100" dirty="0">
                <a:latin typeface="+mj-lt"/>
              </a:rPr>
              <a:t> </a:t>
            </a:r>
            <a:r>
              <a:rPr lang="en-US" sz="1100" dirty="0" err="1">
                <a:latin typeface="+mj-lt"/>
              </a:rPr>
              <a:t>massa</a:t>
            </a:r>
            <a:r>
              <a:rPr lang="en-US" sz="1100" dirty="0">
                <a:latin typeface="+mj-lt"/>
              </a:rPr>
              <a:t>. </a:t>
            </a:r>
            <a:r>
              <a:rPr lang="en-US" sz="1100" dirty="0" err="1">
                <a:latin typeface="+mj-lt"/>
              </a:rPr>
              <a:t>Nulla</a:t>
            </a:r>
            <a:r>
              <a:rPr lang="en-US" sz="1100" dirty="0">
                <a:latin typeface="+mj-lt"/>
              </a:rPr>
              <a:t> </a:t>
            </a:r>
            <a:r>
              <a:rPr lang="en-US" sz="1100" dirty="0" err="1">
                <a:latin typeface="+mj-lt"/>
              </a:rPr>
              <a:t>feugiat</a:t>
            </a:r>
            <a:r>
              <a:rPr lang="en-US" sz="1100" dirty="0">
                <a:latin typeface="+mj-lt"/>
              </a:rPr>
              <a:t>, </a:t>
            </a:r>
            <a:r>
              <a:rPr lang="en-US" sz="1100" dirty="0" err="1">
                <a:latin typeface="+mj-lt"/>
              </a:rPr>
              <a:t>turpis</a:t>
            </a:r>
            <a:r>
              <a:rPr lang="en-US" sz="1100" dirty="0">
                <a:latin typeface="+mj-lt"/>
              </a:rPr>
              <a:t> et </a:t>
            </a:r>
            <a:r>
              <a:rPr lang="en-US" sz="1100" dirty="0" err="1">
                <a:latin typeface="+mj-lt"/>
              </a:rPr>
              <a:t>posuere</a:t>
            </a:r>
            <a:r>
              <a:rPr lang="en-US" sz="1100" dirty="0">
                <a:latin typeface="+mj-lt"/>
              </a:rPr>
              <a:t> </a:t>
            </a:r>
            <a:r>
              <a:rPr lang="en-US" sz="1100" dirty="0" err="1">
                <a:latin typeface="+mj-lt"/>
              </a:rPr>
              <a:t>viverra</a:t>
            </a:r>
            <a:r>
              <a:rPr lang="en-US" sz="1100" dirty="0">
                <a:latin typeface="+mj-lt"/>
              </a:rPr>
              <a:t>, ipsum </a:t>
            </a:r>
            <a:r>
              <a:rPr lang="en-US" sz="1100" dirty="0" err="1">
                <a:latin typeface="+mj-lt"/>
              </a:rPr>
              <a:t>sem</a:t>
            </a:r>
            <a:r>
              <a:rPr lang="en-US" sz="1100" dirty="0">
                <a:latin typeface="+mj-lt"/>
              </a:rPr>
              <a:t> </a:t>
            </a:r>
            <a:r>
              <a:rPr lang="en-US" sz="1100" dirty="0" err="1">
                <a:latin typeface="+mj-lt"/>
              </a:rPr>
              <a:t>tincidunt</a:t>
            </a:r>
            <a:r>
              <a:rPr lang="en-US" sz="1100" dirty="0">
                <a:latin typeface="+mj-lt"/>
              </a:rPr>
              <a:t> </a:t>
            </a:r>
            <a:r>
              <a:rPr lang="en-US" sz="1100" dirty="0" err="1">
                <a:latin typeface="+mj-lt"/>
              </a:rPr>
              <a:t>est</a:t>
            </a:r>
            <a:r>
              <a:rPr lang="en-US" sz="1100" dirty="0">
                <a:latin typeface="+mj-lt"/>
              </a:rPr>
              <a:t>, </a:t>
            </a:r>
            <a:r>
              <a:rPr lang="en-US" sz="1100" dirty="0" err="1">
                <a:latin typeface="+mj-lt"/>
              </a:rPr>
              <a:t>finibus</a:t>
            </a:r>
            <a:r>
              <a:rPr lang="en-US" sz="1100" dirty="0">
                <a:latin typeface="+mj-lt"/>
              </a:rPr>
              <a:t> </a:t>
            </a:r>
            <a:r>
              <a:rPr lang="en-US" sz="1100" dirty="0" err="1">
                <a:latin typeface="+mj-lt"/>
              </a:rPr>
              <a:t>tempor</a:t>
            </a:r>
            <a:r>
              <a:rPr lang="en-US" sz="1100" dirty="0">
                <a:latin typeface="+mj-lt"/>
              </a:rPr>
              <a:t> </a:t>
            </a:r>
            <a:r>
              <a:rPr lang="en-US" sz="1100" dirty="0" err="1">
                <a:latin typeface="+mj-lt"/>
              </a:rPr>
              <a:t>nibh</a:t>
            </a:r>
            <a:r>
              <a:rPr lang="en-US" sz="1100" dirty="0">
                <a:latin typeface="+mj-lt"/>
              </a:rPr>
              <a:t> ante semper diam. </a:t>
            </a:r>
            <a:r>
              <a:rPr lang="en-US" sz="1100" dirty="0" err="1">
                <a:latin typeface="+mj-lt"/>
              </a:rPr>
              <a:t>Nullam</a:t>
            </a:r>
            <a:r>
              <a:rPr lang="en-US" sz="1100" dirty="0">
                <a:latin typeface="+mj-lt"/>
              </a:rPr>
              <a:t> </a:t>
            </a:r>
            <a:r>
              <a:rPr lang="en-US" sz="1100" dirty="0" err="1">
                <a:latin typeface="+mj-lt"/>
              </a:rPr>
              <a:t>quis</a:t>
            </a:r>
            <a:r>
              <a:rPr lang="en-US" sz="1100" dirty="0">
                <a:latin typeface="+mj-lt"/>
              </a:rPr>
              <a:t> </a:t>
            </a:r>
            <a:r>
              <a:rPr lang="en-US" sz="1100" dirty="0" err="1">
                <a:latin typeface="+mj-lt"/>
              </a:rPr>
              <a:t>euismod</a:t>
            </a:r>
            <a:r>
              <a:rPr lang="en-US" sz="1100" dirty="0">
                <a:latin typeface="+mj-lt"/>
              </a:rPr>
              <a:t> </a:t>
            </a:r>
            <a:r>
              <a:rPr lang="en-US" sz="1100" dirty="0" err="1">
                <a:latin typeface="+mj-lt"/>
              </a:rPr>
              <a:t>neque</a:t>
            </a:r>
            <a:r>
              <a:rPr lang="en-US" sz="1100" dirty="0">
                <a:latin typeface="+mj-lt"/>
              </a:rPr>
              <a:t>, </a:t>
            </a:r>
            <a:r>
              <a:rPr lang="en-US" sz="1100" dirty="0" err="1">
                <a:latin typeface="+mj-lt"/>
              </a:rPr>
              <a:t>nec</a:t>
            </a:r>
            <a:r>
              <a:rPr lang="en-US" sz="1100" dirty="0">
                <a:latin typeface="+mj-lt"/>
              </a:rPr>
              <a:t> </a:t>
            </a:r>
            <a:r>
              <a:rPr lang="en-US" sz="1100" dirty="0" err="1">
                <a:latin typeface="+mj-lt"/>
              </a:rPr>
              <a:t>facilisis</a:t>
            </a:r>
            <a:r>
              <a:rPr lang="en-US" sz="1100" dirty="0">
                <a:latin typeface="+mj-lt"/>
              </a:rPr>
              <a:t> sem. </a:t>
            </a:r>
            <a:r>
              <a:rPr lang="en-US" sz="1100" dirty="0" err="1">
                <a:latin typeface="+mj-lt"/>
              </a:rPr>
              <a:t>Morbi</a:t>
            </a:r>
            <a:r>
              <a:rPr lang="en-US" sz="1100" dirty="0">
                <a:latin typeface="+mj-lt"/>
              </a:rPr>
              <a:t> </a:t>
            </a:r>
            <a:r>
              <a:rPr lang="en-US" sz="1100" dirty="0" err="1">
                <a:latin typeface="+mj-lt"/>
              </a:rPr>
              <a:t>egestas</a:t>
            </a:r>
            <a:r>
              <a:rPr lang="en-US" sz="1100" dirty="0">
                <a:latin typeface="+mj-lt"/>
              </a:rPr>
              <a:t> </a:t>
            </a:r>
            <a:r>
              <a:rPr lang="en-US" sz="1100" dirty="0" err="1">
                <a:latin typeface="+mj-lt"/>
              </a:rPr>
              <a:t>iaculis</a:t>
            </a:r>
            <a:r>
              <a:rPr lang="en-US" sz="1100" dirty="0">
                <a:latin typeface="+mj-lt"/>
              </a:rPr>
              <a:t> </a:t>
            </a:r>
            <a:r>
              <a:rPr lang="en-US" sz="1100" dirty="0" err="1">
                <a:latin typeface="+mj-lt"/>
              </a:rPr>
              <a:t>dignissim</a:t>
            </a:r>
            <a:r>
              <a:rPr lang="en-US" sz="1100" dirty="0">
                <a:latin typeface="+mj-lt"/>
              </a:rPr>
              <a:t>. In </a:t>
            </a:r>
            <a:r>
              <a:rPr lang="en-US" sz="1100" dirty="0" err="1">
                <a:latin typeface="+mj-lt"/>
              </a:rPr>
              <a:t>accumsan</a:t>
            </a:r>
            <a:r>
              <a:rPr lang="en-US" sz="1100" dirty="0">
                <a:latin typeface="+mj-lt"/>
              </a:rPr>
              <a:t> </a:t>
            </a:r>
            <a:r>
              <a:rPr lang="en-US" sz="1100" dirty="0" err="1">
                <a:latin typeface="+mj-lt"/>
              </a:rPr>
              <a:t>tortor</a:t>
            </a:r>
            <a:r>
              <a:rPr lang="en-US" sz="1100" dirty="0">
                <a:latin typeface="+mj-lt"/>
              </a:rPr>
              <a:t> </a:t>
            </a:r>
            <a:r>
              <a:rPr lang="en-US" sz="1100" dirty="0" err="1">
                <a:latin typeface="+mj-lt"/>
              </a:rPr>
              <a:t>elit</a:t>
            </a:r>
            <a:r>
              <a:rPr lang="en-US" sz="1100" dirty="0">
                <a:latin typeface="+mj-lt"/>
              </a:rPr>
              <a:t>, non </a:t>
            </a:r>
            <a:r>
              <a:rPr lang="en-US" sz="1100" dirty="0" err="1">
                <a:latin typeface="+mj-lt"/>
              </a:rPr>
              <a:t>euismod</a:t>
            </a:r>
            <a:r>
              <a:rPr lang="en-US" sz="1100" dirty="0">
                <a:latin typeface="+mj-lt"/>
              </a:rPr>
              <a:t> </a:t>
            </a:r>
            <a:r>
              <a:rPr lang="en-US" sz="1100" dirty="0" err="1">
                <a:latin typeface="+mj-lt"/>
              </a:rPr>
              <a:t>eros</a:t>
            </a:r>
            <a:r>
              <a:rPr lang="en-US" sz="1100" dirty="0">
                <a:latin typeface="+mj-lt"/>
              </a:rPr>
              <a:t> </a:t>
            </a:r>
            <a:r>
              <a:rPr lang="en-US" sz="1100" dirty="0" err="1">
                <a:latin typeface="+mj-lt"/>
              </a:rPr>
              <a:t>accumsan</a:t>
            </a:r>
            <a:r>
              <a:rPr lang="en-US" sz="1100" dirty="0">
                <a:latin typeface="+mj-lt"/>
              </a:rPr>
              <a:t> ac. </a:t>
            </a:r>
            <a:r>
              <a:rPr lang="en-US" sz="1100" dirty="0" err="1">
                <a:latin typeface="+mj-lt"/>
              </a:rPr>
              <a:t>Sed</a:t>
            </a:r>
            <a:r>
              <a:rPr lang="en-US" sz="1100" dirty="0">
                <a:latin typeface="+mj-lt"/>
              </a:rPr>
              <a:t> </a:t>
            </a:r>
            <a:r>
              <a:rPr lang="en-US" sz="1100" dirty="0" err="1">
                <a:latin typeface="+mj-lt"/>
              </a:rPr>
              <a:t>ultrices</a:t>
            </a:r>
            <a:r>
              <a:rPr lang="en-US" sz="1100" dirty="0">
                <a:latin typeface="+mj-lt"/>
              </a:rPr>
              <a:t> mi lorem, </a:t>
            </a:r>
            <a:r>
              <a:rPr lang="en-US" sz="1100" dirty="0" err="1">
                <a:latin typeface="+mj-lt"/>
              </a:rPr>
              <a:t>ut</a:t>
            </a:r>
            <a:r>
              <a:rPr lang="en-US" sz="1100" dirty="0">
                <a:latin typeface="+mj-lt"/>
              </a:rPr>
              <a:t> </a:t>
            </a:r>
            <a:r>
              <a:rPr lang="en-US" sz="1100" dirty="0" err="1">
                <a:latin typeface="+mj-lt"/>
              </a:rPr>
              <a:t>dignissim</a:t>
            </a:r>
            <a:r>
              <a:rPr lang="en-US" sz="1100" dirty="0">
                <a:latin typeface="+mj-lt"/>
              </a:rPr>
              <a:t> </a:t>
            </a:r>
            <a:r>
              <a:rPr lang="en-US" sz="1100" dirty="0" err="1">
                <a:latin typeface="+mj-lt"/>
              </a:rPr>
              <a:t>nibh</a:t>
            </a:r>
            <a:r>
              <a:rPr lang="en-US" sz="1100" dirty="0">
                <a:latin typeface="+mj-lt"/>
              </a:rPr>
              <a:t> </a:t>
            </a:r>
            <a:r>
              <a:rPr lang="en-US" sz="1100" dirty="0" err="1">
                <a:latin typeface="+mj-lt"/>
              </a:rPr>
              <a:t>facilisis</a:t>
            </a:r>
            <a:r>
              <a:rPr lang="en-US" sz="1100" dirty="0">
                <a:latin typeface="+mj-lt"/>
              </a:rPr>
              <a:t> vel.</a:t>
            </a:r>
          </a:p>
        </p:txBody>
      </p:sp>
      <p:cxnSp>
        <p:nvCxnSpPr>
          <p:cNvPr id="4" name="Straight Connector 3"/>
          <p:cNvCxnSpPr/>
          <p:nvPr userDrawn="1"/>
        </p:nvCxnSpPr>
        <p:spPr>
          <a:xfrm>
            <a:off x="294409" y="716437"/>
            <a:ext cx="8555182" cy="0"/>
          </a:xfrm>
          <a:prstGeom prst="line">
            <a:avLst/>
          </a:prstGeo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1400" b="1" i="0">
                <a:solidFill>
                  <a:srgbClr val="FEFEFE"/>
                </a:solidFill>
                <a:latin typeface="+mj-lt"/>
              </a:defRPr>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42494188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lank Title Only">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0" y="0"/>
            <a:ext cx="9144000" cy="699516"/>
          </a:xfrm>
          <a:prstGeom prst="rect">
            <a:avLst/>
          </a:prstGeom>
          <a:solidFill>
            <a:schemeClr val="bg1"/>
          </a:solidFill>
          <a:ln>
            <a:noFill/>
          </a:ln>
          <a:effectLst>
            <a:outerShdw blurRad="40005" dist="25400" dir="5400000" algn="t" rotWithShape="0">
              <a:prstClr val="black">
                <a:alpha val="30000"/>
              </a:prstClr>
            </a:outerShdw>
          </a:effectLst>
        </p:spPr>
        <p:txBody>
          <a:bodyPr lIns="274320" tIns="34290" rIns="68580" bIns="34290" anchor="ctr" anchorCtr="0">
            <a:normAutofit/>
          </a:bodyPr>
          <a:lstStyle>
            <a:lvl1pPr marL="0" indent="0">
              <a:buNone/>
              <a:defRPr sz="2000" baseline="0">
                <a:latin typeface="Arial Black"/>
                <a:cs typeface="Arial Black"/>
              </a:defRPr>
            </a:lvl1pPr>
          </a:lstStyle>
          <a:p>
            <a:pPr lvl="0"/>
            <a:r>
              <a:rPr lang="en-US" dirty="0"/>
              <a:t>CLICK TO ADD TITLE</a:t>
            </a:r>
          </a:p>
        </p:txBody>
      </p:sp>
    </p:spTree>
    <p:extLst>
      <p:ext uri="{BB962C8B-B14F-4D97-AF65-F5344CB8AC3E}">
        <p14:creationId xmlns:p14="http://schemas.microsoft.com/office/powerpoint/2010/main" val="2572127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resale_Cover_2">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5334000" y="0"/>
            <a:ext cx="3810000" cy="5143500"/>
          </a:xfrm>
          <a:prstGeom prst="rect">
            <a:avLst/>
          </a:prstGeom>
          <a:noFill/>
          <a:ln>
            <a:noFill/>
          </a:ln>
        </p:spPr>
        <p:txBody>
          <a:bodyPr anchor="ctr"/>
          <a:lstStyle>
            <a:lvl1pPr algn="ctr">
              <a:defRPr baseline="0"/>
            </a:lvl1pPr>
          </a:lstStyle>
          <a:p>
            <a:r>
              <a:rPr lang="en-US"/>
              <a:t>Please add cover picture here</a:t>
            </a:r>
          </a:p>
          <a:p>
            <a:endParaRPr lang="en-US"/>
          </a:p>
          <a:p>
            <a:endParaRPr lang="en-US"/>
          </a:p>
        </p:txBody>
      </p:sp>
      <p:sp>
        <p:nvSpPr>
          <p:cNvPr id="11" name="Text Placeholder 10"/>
          <p:cNvSpPr>
            <a:spLocks noGrp="1"/>
          </p:cNvSpPr>
          <p:nvPr>
            <p:ph type="body" sz="quarter" idx="13" hasCustomPrompt="1"/>
          </p:nvPr>
        </p:nvSpPr>
        <p:spPr>
          <a:xfrm>
            <a:off x="5073801" y="0"/>
            <a:ext cx="530352" cy="5143500"/>
          </a:xfrm>
          <a:prstGeom prst="rect">
            <a:avLst/>
          </a:prstGeom>
          <a:blipFill>
            <a:blip r:embed="rId2">
              <a:duotone>
                <a:prstClr val="black"/>
                <a:schemeClr val="tx2">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a:blipFill>
        </p:spPr>
        <p:txBody>
          <a:bodyPr/>
          <a:lstStyle/>
          <a:p>
            <a:pPr lvl="0"/>
            <a:r>
              <a:rPr lang="en-US"/>
              <a:t> </a:t>
            </a:r>
          </a:p>
        </p:txBody>
      </p:sp>
      <p:sp>
        <p:nvSpPr>
          <p:cNvPr id="14" name="Title 1">
            <a:extLst>
              <a:ext uri="{FF2B5EF4-FFF2-40B4-BE49-F238E27FC236}">
                <a16:creationId xmlns:a16="http://schemas.microsoft.com/office/drawing/2014/main" id="{E8D03FE8-3D79-4275-87DA-219EF786F0A7}"/>
              </a:ext>
            </a:extLst>
          </p:cNvPr>
          <p:cNvSpPr>
            <a:spLocks noGrp="1"/>
          </p:cNvSpPr>
          <p:nvPr>
            <p:ph type="title" hasCustomPrompt="1"/>
          </p:nvPr>
        </p:nvSpPr>
        <p:spPr>
          <a:xfrm>
            <a:off x="531466" y="1412416"/>
            <a:ext cx="4315968" cy="984885"/>
          </a:xfrm>
        </p:spPr>
        <p:txBody>
          <a:bodyPr/>
          <a:lstStyle>
            <a:lvl1pPr>
              <a:defRPr sz="3200">
                <a:solidFill>
                  <a:srgbClr val="CECECE"/>
                </a:solidFill>
              </a:defRPr>
            </a:lvl1pPr>
          </a:lstStyle>
          <a:p>
            <a:r>
              <a:rPr lang="en-US" dirty="0"/>
              <a:t>Please add </a:t>
            </a:r>
            <a:br>
              <a:rPr lang="en-US" dirty="0"/>
            </a:br>
            <a:r>
              <a:rPr lang="en-US" dirty="0"/>
              <a:t>title here</a:t>
            </a:r>
          </a:p>
        </p:txBody>
      </p:sp>
      <p:sp>
        <p:nvSpPr>
          <p:cNvPr id="15" name="Text Placeholder 6">
            <a:extLst>
              <a:ext uri="{FF2B5EF4-FFF2-40B4-BE49-F238E27FC236}">
                <a16:creationId xmlns:a16="http://schemas.microsoft.com/office/drawing/2014/main" id="{B8727F2A-C901-4CDA-94BA-8EF84E81725A}"/>
              </a:ext>
            </a:extLst>
          </p:cNvPr>
          <p:cNvSpPr>
            <a:spLocks noGrp="1"/>
          </p:cNvSpPr>
          <p:nvPr>
            <p:ph type="body" sz="quarter" idx="14" hasCustomPrompt="1"/>
          </p:nvPr>
        </p:nvSpPr>
        <p:spPr>
          <a:xfrm>
            <a:off x="531466" y="3049747"/>
            <a:ext cx="4315968" cy="313932"/>
          </a:xfrm>
          <a:prstGeom prst="rect">
            <a:avLst/>
          </a:prstGeom>
        </p:spPr>
        <p:txBody>
          <a:bodyPr wrap="square" lIns="0" tIns="0" rIns="0" bIns="0" anchor="ctr">
            <a:noAutofit/>
          </a:bodyPr>
          <a:lstStyle>
            <a:lvl1pPr marL="0" indent="0">
              <a:buNone/>
              <a:defRPr sz="1400">
                <a:solidFill>
                  <a:srgbClr val="CECECE"/>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Please add subtitle here</a:t>
            </a:r>
          </a:p>
        </p:txBody>
      </p:sp>
      <p:pic>
        <p:nvPicPr>
          <p:cNvPr id="16" name="Picture 15">
            <a:extLst>
              <a:ext uri="{FF2B5EF4-FFF2-40B4-BE49-F238E27FC236}">
                <a16:creationId xmlns:a16="http://schemas.microsoft.com/office/drawing/2014/main" id="{44360C63-B08B-4AF1-AD2F-54076C4D2E5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0800000" flipH="1" flipV="1">
            <a:off x="546706" y="511280"/>
            <a:ext cx="891284" cy="316033"/>
          </a:xfrm>
          <a:prstGeom prst="rect">
            <a:avLst/>
          </a:prstGeom>
        </p:spPr>
      </p:pic>
      <p:sp>
        <p:nvSpPr>
          <p:cNvPr id="17" name="Text Placeholder 6">
            <a:extLst>
              <a:ext uri="{FF2B5EF4-FFF2-40B4-BE49-F238E27FC236}">
                <a16:creationId xmlns:a16="http://schemas.microsoft.com/office/drawing/2014/main" id="{C44F3E7F-7D91-4EE5-8DA3-E6399499711E}"/>
              </a:ext>
            </a:extLst>
          </p:cNvPr>
          <p:cNvSpPr>
            <a:spLocks noGrp="1"/>
          </p:cNvSpPr>
          <p:nvPr>
            <p:ph type="body" sz="quarter" idx="15" hasCustomPrompt="1"/>
          </p:nvPr>
        </p:nvSpPr>
        <p:spPr>
          <a:xfrm>
            <a:off x="531466" y="3805045"/>
            <a:ext cx="1493277" cy="313932"/>
          </a:xfrm>
          <a:prstGeom prst="rect">
            <a:avLst/>
          </a:prstGeom>
        </p:spPr>
        <p:txBody>
          <a:bodyPr wrap="square" lIns="0" tIns="0" rIns="0" bIns="0" anchor="ctr">
            <a:noAutofit/>
          </a:bodyPr>
          <a:lstStyle>
            <a:lvl1pPr marL="0" indent="0">
              <a:buNone/>
              <a:defRPr sz="1200" i="1">
                <a:solidFill>
                  <a:srgbClr val="CECECE"/>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r>
              <a:rPr lang="en-US" dirty="0"/>
              <a:t>Date or venue</a:t>
            </a:r>
          </a:p>
        </p:txBody>
      </p:sp>
    </p:spTree>
    <p:extLst>
      <p:ext uri="{BB962C8B-B14F-4D97-AF65-F5344CB8AC3E}">
        <p14:creationId xmlns:p14="http://schemas.microsoft.com/office/powerpoint/2010/main" val="1752940219"/>
      </p:ext>
    </p:extLst>
  </p:cSld>
  <p:clrMapOvr>
    <a:masterClrMapping/>
  </p:clrMapOvr>
  <p:extLst>
    <p:ext uri="{DCECCB84-F9BA-43D5-87BE-67443E8EF086}">
      <p15:sldGuideLst xmlns:p15="http://schemas.microsoft.com/office/powerpoint/2012/main">
        <p15:guide id="1" pos="33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Number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2473" y="1079896"/>
            <a:ext cx="8332740" cy="3383280"/>
          </a:xfrm>
          <a:prstGeom prst="rect">
            <a:avLst/>
          </a:prstGeom>
        </p:spPr>
        <p:txBody>
          <a:bodyPr lIns="68580" tIns="34290" rIns="68580" bIns="34290">
            <a:noAutofit/>
          </a:bodyPr>
          <a:lstStyle>
            <a:lvl1pPr marL="342900" indent="-342900">
              <a:lnSpc>
                <a:spcPts val="1800"/>
              </a:lnSpc>
              <a:spcBef>
                <a:spcPts val="0"/>
              </a:spcBef>
              <a:spcAft>
                <a:spcPts val="1800"/>
              </a:spcAft>
              <a:buSzPct val="140000"/>
              <a:buFont typeface="+mj-lt"/>
              <a:buAutoNum type="arabicPeriod"/>
              <a:defRPr sz="1500" baseline="0"/>
            </a:lvl1pPr>
            <a:lvl2pPr>
              <a:defRPr sz="1400"/>
            </a:lvl2pPr>
            <a:lvl3pPr>
              <a:defRPr sz="1200"/>
            </a:lvl3pPr>
            <a:lvl4pPr>
              <a:defRPr sz="1000"/>
            </a:lvl4pPr>
            <a:lvl5pPr>
              <a:defRPr sz="800"/>
            </a:lvl5pPr>
            <a:lvl6pPr>
              <a:defRPr sz="1500"/>
            </a:lvl6pPr>
            <a:lvl7pPr>
              <a:defRPr sz="1500"/>
            </a:lvl7pPr>
            <a:lvl8pPr>
              <a:defRPr sz="1500"/>
            </a:lvl8pPr>
            <a:lvl9pPr>
              <a:defRPr sz="1500"/>
            </a:lvl9pPr>
          </a:lstStyle>
          <a:p>
            <a:pPr lvl="0"/>
            <a:r>
              <a:rPr lang="en-US" dirty="0"/>
              <a:t>Click to add numbered list</a:t>
            </a:r>
          </a:p>
          <a:p>
            <a:pPr lvl="0"/>
            <a:r>
              <a:rPr lang="en-US" dirty="0"/>
              <a:t>Click to add numbered list</a:t>
            </a:r>
          </a:p>
          <a:p>
            <a:pPr lvl="0"/>
            <a:r>
              <a:rPr lang="en-US" dirty="0"/>
              <a:t>Click to add numbered list</a:t>
            </a:r>
          </a:p>
          <a:p>
            <a:pPr lvl="0"/>
            <a:r>
              <a:rPr lang="en-US" dirty="0"/>
              <a:t>Click to add numbered list</a:t>
            </a:r>
          </a:p>
        </p:txBody>
      </p:sp>
      <p:sp>
        <p:nvSpPr>
          <p:cNvPr id="5" name="Text Placeholder 6"/>
          <p:cNvSpPr>
            <a:spLocks noGrp="1"/>
          </p:cNvSpPr>
          <p:nvPr>
            <p:ph type="body" sz="quarter" idx="10" hasCustomPrompt="1"/>
          </p:nvPr>
        </p:nvSpPr>
        <p:spPr>
          <a:xfrm>
            <a:off x="0" y="0"/>
            <a:ext cx="9144000" cy="699516"/>
          </a:xfrm>
          <a:prstGeom prst="rect">
            <a:avLst/>
          </a:prstGeom>
          <a:solidFill>
            <a:schemeClr val="bg1"/>
          </a:solidFill>
          <a:ln>
            <a:noFill/>
          </a:ln>
          <a:effectLst>
            <a:outerShdw blurRad="40005" dist="25400" dir="5400000" algn="t" rotWithShape="0">
              <a:prstClr val="black">
                <a:alpha val="30000"/>
              </a:prstClr>
            </a:outerShdw>
          </a:effectLst>
        </p:spPr>
        <p:txBody>
          <a:bodyPr lIns="274320" tIns="34290" rIns="68580" bIns="34290" anchor="ctr" anchorCtr="0">
            <a:normAutofit/>
          </a:bodyPr>
          <a:lstStyle>
            <a:lvl1pPr marL="0" indent="0">
              <a:buNone/>
              <a:defRPr sz="2000" baseline="0">
                <a:latin typeface="Arial Black"/>
                <a:cs typeface="Arial Black"/>
              </a:defRPr>
            </a:lvl1pPr>
          </a:lstStyle>
          <a:p>
            <a:pPr lvl="0"/>
            <a:r>
              <a:rPr lang="en-US" dirty="0"/>
              <a:t>CLICK TO ADD TITLE</a:t>
            </a:r>
          </a:p>
        </p:txBody>
      </p:sp>
    </p:spTree>
    <p:extLst>
      <p:ext uri="{BB962C8B-B14F-4D97-AF65-F5344CB8AC3E}">
        <p14:creationId xmlns:p14="http://schemas.microsoft.com/office/powerpoint/2010/main" val="10243040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Please Add Slide Headline Here</a:t>
            </a:r>
          </a:p>
        </p:txBody>
      </p:sp>
      <p:cxnSp>
        <p:nvCxnSpPr>
          <p:cNvPr id="4" name="Straight Connector 3"/>
          <p:cNvCxnSpPr/>
          <p:nvPr userDrawn="1"/>
        </p:nvCxnSpPr>
        <p:spPr>
          <a:xfrm>
            <a:off x="294409" y="716437"/>
            <a:ext cx="8555182" cy="0"/>
          </a:xfrm>
          <a:prstGeom prst="line">
            <a:avLst/>
          </a:prstGeo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1400" b="1" i="0">
                <a:solidFill>
                  <a:srgbClr val="FEFEFE"/>
                </a:solidFill>
                <a:latin typeface="+mj-lt"/>
              </a:defRPr>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9782446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Please Add Slide Headline Here</a:t>
            </a:r>
          </a:p>
        </p:txBody>
      </p:sp>
      <p:sp>
        <p:nvSpPr>
          <p:cNvPr id="6" name="Content Placeholder 5"/>
          <p:cNvSpPr>
            <a:spLocks noGrp="1"/>
          </p:cNvSpPr>
          <p:nvPr>
            <p:ph sz="quarter" idx="10" hasCustomPrompt="1"/>
          </p:nvPr>
        </p:nvSpPr>
        <p:spPr>
          <a:xfrm>
            <a:off x="357188" y="1079500"/>
            <a:ext cx="8429625" cy="3397250"/>
          </a:xfrm>
        </p:spPr>
        <p:txBody>
          <a:bodyPr/>
          <a:lstStyle>
            <a:lvl1pPr marL="171450" marR="0" indent="-171450" algn="l" defTabSz="914400" rtl="0" eaLnBrk="1" fontAlgn="auto" latinLnBrk="0" hangingPunct="1">
              <a:lnSpc>
                <a:spcPts val="1600"/>
              </a:lnSpc>
              <a:spcBef>
                <a:spcPts val="264"/>
              </a:spcBef>
              <a:spcAft>
                <a:spcPts val="300"/>
              </a:spcAft>
              <a:buClrTx/>
              <a:buSzTx/>
              <a:buFont typeface="Arial" panose="020B0604020202020204" pitchFamily="34" charset="0"/>
              <a:buChar char="•"/>
              <a:tabLst/>
              <a:defRPr>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 </a:t>
            </a:r>
            <a:br>
              <a:rPr lang="en-US" dirty="0"/>
            </a:br>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r>
              <a:rPr lang="en-US" dirty="0" err="1"/>
              <a:t>Aliquam</a:t>
            </a:r>
            <a:r>
              <a:rPr lang="en-US" dirty="0"/>
              <a:t> sit </a:t>
            </a:r>
            <a:r>
              <a:rPr lang="en-US" dirty="0" err="1"/>
              <a:t>amet</a:t>
            </a:r>
            <a:r>
              <a:rPr lang="en-US" dirty="0"/>
              <a:t> </a:t>
            </a:r>
            <a:r>
              <a:rPr lang="en-US" dirty="0" err="1"/>
              <a:t>leo</a:t>
            </a:r>
            <a:r>
              <a:rPr lang="en-US" dirty="0"/>
              <a:t> semper, </a:t>
            </a:r>
            <a:r>
              <a:rPr lang="en-US" dirty="0" err="1"/>
              <a:t>tincidunt</a:t>
            </a:r>
            <a:r>
              <a:rPr lang="en-US" dirty="0"/>
              <a:t> dolor a, </a:t>
            </a:r>
            <a:r>
              <a:rPr lang="en-US" dirty="0" err="1"/>
              <a:t>lobortis</a:t>
            </a:r>
            <a:r>
              <a:rPr lang="en-US" dirty="0"/>
              <a:t> </a:t>
            </a:r>
            <a:r>
              <a:rPr lang="en-US" dirty="0" err="1"/>
              <a:t>elit</a:t>
            </a:r>
            <a:r>
              <a:rPr lang="en-US" dirty="0"/>
              <a:t>. </a:t>
            </a:r>
            <a:r>
              <a:rPr lang="en-US" dirty="0" err="1"/>
              <a:t>Nulla</a:t>
            </a:r>
            <a:r>
              <a:rPr lang="en-US" dirty="0"/>
              <a:t> ipsum dolor, </a:t>
            </a:r>
            <a:r>
              <a:rPr lang="en-US" dirty="0" err="1"/>
              <a:t>condimentum</a:t>
            </a:r>
            <a:r>
              <a:rPr lang="en-US" dirty="0"/>
              <a:t> </a:t>
            </a:r>
            <a:br>
              <a:rPr lang="en-US" dirty="0"/>
            </a:br>
            <a:r>
              <a:rPr lang="en-US" dirty="0"/>
              <a:t>at nisi et, </a:t>
            </a:r>
            <a:r>
              <a:rPr lang="en-US" dirty="0" err="1"/>
              <a:t>varius</a:t>
            </a:r>
            <a:r>
              <a:rPr lang="en-US" dirty="0"/>
              <a:t> </a:t>
            </a:r>
            <a:r>
              <a:rPr lang="en-US" dirty="0" err="1"/>
              <a:t>lobortis</a:t>
            </a:r>
            <a:r>
              <a:rPr lang="en-US" dirty="0"/>
              <a:t> </a:t>
            </a:r>
            <a:r>
              <a:rPr lang="en-US" dirty="0" err="1"/>
              <a:t>lectus</a:t>
            </a:r>
            <a:r>
              <a:rPr lang="en-US" dirty="0"/>
              <a:t>. </a:t>
            </a:r>
            <a:r>
              <a:rPr lang="en-US" dirty="0" err="1"/>
              <a:t>Fusce</a:t>
            </a:r>
            <a:r>
              <a:rPr lang="en-US" dirty="0"/>
              <a:t> </a:t>
            </a:r>
            <a:r>
              <a:rPr lang="en-US" dirty="0" err="1"/>
              <a:t>fermentum</a:t>
            </a:r>
            <a:r>
              <a:rPr lang="en-US" dirty="0"/>
              <a:t> </a:t>
            </a:r>
            <a:r>
              <a:rPr lang="en-US" dirty="0" err="1"/>
              <a:t>bibendum</a:t>
            </a:r>
            <a:r>
              <a:rPr lang="en-US" dirty="0"/>
              <a:t> </a:t>
            </a:r>
            <a:r>
              <a:rPr lang="en-US" dirty="0" err="1"/>
              <a:t>varius</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a:t>
            </a:r>
            <a:br>
              <a:rPr lang="en-US" dirty="0"/>
            </a:br>
            <a:r>
              <a:rPr lang="en-US" dirty="0"/>
              <a:t>fames ac </a:t>
            </a:r>
            <a:r>
              <a:rPr lang="en-US" dirty="0" err="1"/>
              <a:t>turpis</a:t>
            </a:r>
            <a:r>
              <a:rPr lang="en-US" dirty="0"/>
              <a:t> </a:t>
            </a:r>
            <a:r>
              <a:rPr lang="en-US" dirty="0" err="1"/>
              <a:t>egestas</a:t>
            </a:r>
            <a:r>
              <a:rPr lang="en-US" dirty="0"/>
              <a:t>.</a:t>
            </a:r>
          </a:p>
          <a:p>
            <a:pPr marL="171450" marR="0" lvl="0" indent="-171450" algn="l" defTabSz="914400" rtl="0" eaLnBrk="1" fontAlgn="auto" latinLnBrk="0" hangingPunct="1">
              <a:lnSpc>
                <a:spcPts val="1600"/>
              </a:lnSpc>
              <a:spcBef>
                <a:spcPts val="264"/>
              </a:spcBef>
              <a:spcAft>
                <a:spcPts val="300"/>
              </a:spcAft>
              <a:buClrTx/>
              <a:buSzTx/>
              <a:tabLst/>
              <a:defRPr/>
            </a:pPr>
            <a:r>
              <a:rPr lang="en-US" sz="1100" dirty="0">
                <a:latin typeface="+mj-lt"/>
              </a:rPr>
              <a:t>In </a:t>
            </a:r>
            <a:r>
              <a:rPr lang="en-US" sz="1100" dirty="0" err="1">
                <a:latin typeface="+mj-lt"/>
              </a:rPr>
              <a:t>egestas</a:t>
            </a:r>
            <a:r>
              <a:rPr lang="en-US" sz="1100" dirty="0">
                <a:latin typeface="+mj-lt"/>
              </a:rPr>
              <a:t> </a:t>
            </a:r>
            <a:r>
              <a:rPr lang="en-US" sz="1100" dirty="0" err="1">
                <a:latin typeface="+mj-lt"/>
              </a:rPr>
              <a:t>orci</a:t>
            </a:r>
            <a:r>
              <a:rPr lang="en-US" sz="1100" dirty="0">
                <a:latin typeface="+mj-lt"/>
              </a:rPr>
              <a:t> </a:t>
            </a:r>
            <a:r>
              <a:rPr lang="en-US" sz="1100" dirty="0" err="1">
                <a:latin typeface="+mj-lt"/>
              </a:rPr>
              <a:t>eu</a:t>
            </a:r>
            <a:r>
              <a:rPr lang="en-US" sz="1100" dirty="0">
                <a:latin typeface="+mj-lt"/>
              </a:rPr>
              <a:t> </a:t>
            </a:r>
            <a:r>
              <a:rPr lang="en-US" sz="1100" dirty="0" err="1">
                <a:latin typeface="+mj-lt"/>
              </a:rPr>
              <a:t>lacinia</a:t>
            </a:r>
            <a:r>
              <a:rPr lang="en-US" sz="1100" dirty="0">
                <a:latin typeface="+mj-lt"/>
              </a:rPr>
              <a:t> </a:t>
            </a:r>
            <a:r>
              <a:rPr lang="en-US" sz="1100" dirty="0" err="1">
                <a:latin typeface="+mj-lt"/>
              </a:rPr>
              <a:t>consectetur</a:t>
            </a:r>
            <a:r>
              <a:rPr lang="en-US" sz="1100" dirty="0">
                <a:latin typeface="+mj-lt"/>
              </a:rPr>
              <a:t>. In dolor ipsum, gravida et </a:t>
            </a:r>
            <a:r>
              <a:rPr lang="en-US" sz="1100" dirty="0" err="1">
                <a:latin typeface="+mj-lt"/>
              </a:rPr>
              <a:t>sagittis</a:t>
            </a:r>
            <a:r>
              <a:rPr lang="en-US" sz="1100" dirty="0">
                <a:latin typeface="+mj-lt"/>
              </a:rPr>
              <a:t> id, </a:t>
            </a:r>
            <a:r>
              <a:rPr lang="en-US" sz="1100" dirty="0" err="1">
                <a:latin typeface="+mj-lt"/>
              </a:rPr>
              <a:t>sollicitudin</a:t>
            </a:r>
            <a:r>
              <a:rPr lang="en-US" sz="1100" dirty="0">
                <a:latin typeface="+mj-lt"/>
              </a:rPr>
              <a:t> </a:t>
            </a:r>
            <a:r>
              <a:rPr lang="en-US" sz="1100" dirty="0" err="1">
                <a:latin typeface="+mj-lt"/>
              </a:rPr>
              <a:t>ut</a:t>
            </a:r>
            <a:r>
              <a:rPr lang="en-US" sz="1100" dirty="0">
                <a:latin typeface="+mj-lt"/>
              </a:rPr>
              <a:t> </a:t>
            </a:r>
            <a:r>
              <a:rPr lang="en-US" sz="1100" dirty="0" err="1">
                <a:latin typeface="+mj-lt"/>
              </a:rPr>
              <a:t>nisl</a:t>
            </a:r>
            <a:r>
              <a:rPr lang="en-US" sz="1100" dirty="0">
                <a:latin typeface="+mj-lt"/>
              </a:rPr>
              <a:t>. </a:t>
            </a:r>
            <a:r>
              <a:rPr lang="en-US" sz="1100" dirty="0" err="1">
                <a:latin typeface="+mj-lt"/>
              </a:rPr>
              <a:t>Praesent</a:t>
            </a:r>
            <a:r>
              <a:rPr lang="en-US" sz="1100" dirty="0">
                <a:latin typeface="+mj-lt"/>
              </a:rPr>
              <a:t> </a:t>
            </a:r>
            <a:r>
              <a:rPr lang="en-US" sz="1100" dirty="0" err="1">
                <a:latin typeface="+mj-lt"/>
              </a:rPr>
              <a:t>bibendum</a:t>
            </a:r>
            <a:r>
              <a:rPr lang="en-US" sz="1100" dirty="0">
                <a:latin typeface="+mj-lt"/>
              </a:rPr>
              <a:t> tempus </a:t>
            </a:r>
            <a:r>
              <a:rPr lang="en-US" sz="1100" dirty="0" err="1">
                <a:latin typeface="+mj-lt"/>
              </a:rPr>
              <a:t>tellus</a:t>
            </a:r>
            <a:r>
              <a:rPr lang="en-US" sz="1100" dirty="0">
                <a:latin typeface="+mj-lt"/>
              </a:rPr>
              <a:t> </a:t>
            </a:r>
            <a:r>
              <a:rPr lang="en-US" sz="1100" dirty="0" err="1">
                <a:latin typeface="+mj-lt"/>
              </a:rPr>
              <a:t>nec</a:t>
            </a:r>
            <a:r>
              <a:rPr lang="en-US" sz="1100" dirty="0">
                <a:latin typeface="+mj-lt"/>
              </a:rPr>
              <a:t> </a:t>
            </a:r>
            <a:r>
              <a:rPr lang="en-US" sz="1100" dirty="0" err="1">
                <a:latin typeface="+mj-lt"/>
              </a:rPr>
              <a:t>hendrerit</a:t>
            </a:r>
            <a:r>
              <a:rPr lang="en-US" sz="1100" dirty="0">
                <a:latin typeface="+mj-lt"/>
              </a:rPr>
              <a:t>. Nam in </a:t>
            </a:r>
            <a:r>
              <a:rPr lang="en-US" sz="1100" dirty="0" err="1">
                <a:latin typeface="+mj-lt"/>
              </a:rPr>
              <a:t>tempor</a:t>
            </a:r>
            <a:r>
              <a:rPr lang="en-US" sz="1100" dirty="0">
                <a:latin typeface="+mj-lt"/>
              </a:rPr>
              <a:t> </a:t>
            </a:r>
            <a:r>
              <a:rPr lang="en-US" sz="1100" dirty="0" err="1">
                <a:latin typeface="+mj-lt"/>
              </a:rPr>
              <a:t>metus</a:t>
            </a:r>
            <a:r>
              <a:rPr lang="en-US" sz="1100" dirty="0">
                <a:latin typeface="+mj-lt"/>
              </a:rPr>
              <a:t>, ac </a:t>
            </a:r>
            <a:r>
              <a:rPr lang="en-US" sz="1100" dirty="0" err="1">
                <a:latin typeface="+mj-lt"/>
              </a:rPr>
              <a:t>finibus</a:t>
            </a:r>
            <a:r>
              <a:rPr lang="en-US" sz="1100" dirty="0">
                <a:latin typeface="+mj-lt"/>
              </a:rPr>
              <a:t> </a:t>
            </a:r>
            <a:r>
              <a:rPr lang="en-US" sz="1100" dirty="0" err="1">
                <a:latin typeface="+mj-lt"/>
              </a:rPr>
              <a:t>purus</a:t>
            </a:r>
            <a:r>
              <a:rPr lang="en-US" sz="1100" dirty="0">
                <a:latin typeface="+mj-lt"/>
              </a:rPr>
              <a:t>. </a:t>
            </a:r>
            <a:r>
              <a:rPr lang="en-US" sz="1100" dirty="0" err="1">
                <a:latin typeface="+mj-lt"/>
              </a:rPr>
              <a:t>Praesent</a:t>
            </a:r>
            <a:r>
              <a:rPr lang="en-US" sz="1100" dirty="0">
                <a:latin typeface="+mj-lt"/>
              </a:rPr>
              <a:t> </a:t>
            </a:r>
            <a:r>
              <a:rPr lang="en-US" sz="1100" dirty="0" err="1">
                <a:latin typeface="+mj-lt"/>
              </a:rPr>
              <a:t>consequat</a:t>
            </a:r>
            <a:r>
              <a:rPr lang="en-US" sz="1100" dirty="0">
                <a:latin typeface="+mj-lt"/>
              </a:rPr>
              <a:t> </a:t>
            </a:r>
            <a:r>
              <a:rPr lang="en-US" sz="1100" dirty="0" err="1">
                <a:latin typeface="+mj-lt"/>
              </a:rPr>
              <a:t>lectus</a:t>
            </a:r>
            <a:r>
              <a:rPr lang="en-US" sz="1100" dirty="0">
                <a:latin typeface="+mj-lt"/>
              </a:rPr>
              <a:t> sit </a:t>
            </a:r>
            <a:r>
              <a:rPr lang="en-US" sz="1100" dirty="0" err="1">
                <a:latin typeface="+mj-lt"/>
              </a:rPr>
              <a:t>amet</a:t>
            </a:r>
            <a:r>
              <a:rPr lang="en-US" sz="1100" dirty="0">
                <a:latin typeface="+mj-lt"/>
              </a:rPr>
              <a:t> </a:t>
            </a:r>
            <a:r>
              <a:rPr lang="en-US" sz="1100" dirty="0" err="1">
                <a:latin typeface="+mj-lt"/>
              </a:rPr>
              <a:t>tortor</a:t>
            </a:r>
            <a:r>
              <a:rPr lang="en-US" sz="1100" dirty="0">
                <a:latin typeface="+mj-lt"/>
              </a:rPr>
              <a:t> pharetra, </a:t>
            </a:r>
            <a:r>
              <a:rPr lang="en-US" sz="1100" dirty="0" err="1">
                <a:latin typeface="+mj-lt"/>
              </a:rPr>
              <a:t>sed</a:t>
            </a:r>
            <a:r>
              <a:rPr lang="en-US" sz="1100" dirty="0">
                <a:latin typeface="+mj-lt"/>
              </a:rPr>
              <a:t> </a:t>
            </a:r>
            <a:r>
              <a:rPr lang="en-US" sz="1100" dirty="0" err="1">
                <a:latin typeface="+mj-lt"/>
              </a:rPr>
              <a:t>venenatis</a:t>
            </a:r>
            <a:r>
              <a:rPr lang="en-US" sz="1100" dirty="0">
                <a:latin typeface="+mj-lt"/>
              </a:rPr>
              <a:t> </a:t>
            </a:r>
            <a:r>
              <a:rPr lang="en-US" sz="1100" dirty="0" err="1">
                <a:latin typeface="+mj-lt"/>
              </a:rPr>
              <a:t>eros</a:t>
            </a:r>
            <a:r>
              <a:rPr lang="en-US" sz="1100" dirty="0">
                <a:latin typeface="+mj-lt"/>
              </a:rPr>
              <a:t> </a:t>
            </a:r>
            <a:r>
              <a:rPr lang="en-US" sz="1100" dirty="0" err="1">
                <a:latin typeface="+mj-lt"/>
              </a:rPr>
              <a:t>lacinia</a:t>
            </a:r>
            <a:r>
              <a:rPr lang="en-US" sz="1100" dirty="0">
                <a:latin typeface="+mj-lt"/>
              </a:rPr>
              <a:t>. In </a:t>
            </a:r>
            <a:r>
              <a:rPr lang="en-US" sz="1100" dirty="0" err="1">
                <a:latin typeface="+mj-lt"/>
              </a:rPr>
              <a:t>sed</a:t>
            </a:r>
            <a:r>
              <a:rPr lang="en-US" sz="1100" dirty="0">
                <a:latin typeface="+mj-lt"/>
              </a:rPr>
              <a:t> </a:t>
            </a:r>
            <a:r>
              <a:rPr lang="en-US" sz="1100" dirty="0" err="1">
                <a:latin typeface="+mj-lt"/>
              </a:rPr>
              <a:t>erat</a:t>
            </a:r>
            <a:r>
              <a:rPr lang="en-US" sz="1100" dirty="0">
                <a:latin typeface="+mj-lt"/>
              </a:rPr>
              <a:t> libero. </a:t>
            </a:r>
            <a:r>
              <a:rPr lang="en-US" sz="1100" dirty="0" err="1">
                <a:latin typeface="+mj-lt"/>
              </a:rPr>
              <a:t>Sed</a:t>
            </a:r>
            <a:r>
              <a:rPr lang="en-US" sz="1100" dirty="0">
                <a:latin typeface="+mj-lt"/>
              </a:rPr>
              <a:t> lorem </a:t>
            </a:r>
            <a:r>
              <a:rPr lang="en-US" sz="1100" dirty="0" err="1">
                <a:latin typeface="+mj-lt"/>
              </a:rPr>
              <a:t>neque</a:t>
            </a:r>
            <a:r>
              <a:rPr lang="en-US" sz="1100" dirty="0">
                <a:latin typeface="+mj-lt"/>
              </a:rPr>
              <a:t>, </a:t>
            </a:r>
            <a:r>
              <a:rPr lang="en-US" sz="1100" dirty="0" err="1">
                <a:latin typeface="+mj-lt"/>
              </a:rPr>
              <a:t>commodo</a:t>
            </a:r>
            <a:r>
              <a:rPr lang="en-US" sz="1100" dirty="0">
                <a:latin typeface="+mj-lt"/>
              </a:rPr>
              <a:t> vitae ex at, pharetra convallis </a:t>
            </a:r>
            <a:r>
              <a:rPr lang="en-US" sz="1100" dirty="0" err="1">
                <a:latin typeface="+mj-lt"/>
              </a:rPr>
              <a:t>nunc</a:t>
            </a:r>
            <a:r>
              <a:rPr lang="en-US" sz="1100" dirty="0">
                <a:latin typeface="+mj-lt"/>
              </a:rPr>
              <a:t>. In </a:t>
            </a:r>
            <a:r>
              <a:rPr lang="en-US" sz="1100" dirty="0" err="1">
                <a:latin typeface="+mj-lt"/>
              </a:rPr>
              <a:t>vehicula</a:t>
            </a:r>
            <a:r>
              <a:rPr lang="en-US" sz="1100" dirty="0">
                <a:latin typeface="+mj-lt"/>
              </a:rPr>
              <a:t> </a:t>
            </a:r>
            <a:r>
              <a:rPr lang="en-US" sz="1100" dirty="0" err="1">
                <a:latin typeface="+mj-lt"/>
              </a:rPr>
              <a:t>mauris</a:t>
            </a:r>
            <a:r>
              <a:rPr lang="en-US" sz="1100" dirty="0">
                <a:latin typeface="+mj-lt"/>
              </a:rPr>
              <a:t> ligula. </a:t>
            </a:r>
            <a:r>
              <a:rPr lang="en-US" sz="1100" dirty="0" err="1">
                <a:latin typeface="+mj-lt"/>
              </a:rPr>
              <a:t>Suspendisse</a:t>
            </a:r>
            <a:r>
              <a:rPr lang="en-US" sz="1100" dirty="0">
                <a:latin typeface="+mj-lt"/>
              </a:rPr>
              <a:t> in </a:t>
            </a:r>
            <a:r>
              <a:rPr lang="en-US" sz="1100" dirty="0" err="1">
                <a:latin typeface="+mj-lt"/>
              </a:rPr>
              <a:t>tellus</a:t>
            </a:r>
            <a:r>
              <a:rPr lang="en-US" sz="1100" dirty="0">
                <a:latin typeface="+mj-lt"/>
              </a:rPr>
              <a:t> </a:t>
            </a:r>
            <a:r>
              <a:rPr lang="en-US" sz="1100" dirty="0" err="1">
                <a:latin typeface="+mj-lt"/>
              </a:rPr>
              <a:t>congue</a:t>
            </a:r>
            <a:r>
              <a:rPr lang="en-US" sz="1100" dirty="0">
                <a:latin typeface="+mj-lt"/>
              </a:rPr>
              <a:t> </a:t>
            </a:r>
            <a:r>
              <a:rPr lang="en-US" sz="1100" dirty="0" err="1">
                <a:latin typeface="+mj-lt"/>
              </a:rPr>
              <a:t>odio</a:t>
            </a:r>
            <a:r>
              <a:rPr lang="en-US" sz="1100" dirty="0">
                <a:latin typeface="+mj-lt"/>
              </a:rPr>
              <a:t> pharetra </a:t>
            </a:r>
            <a:r>
              <a:rPr lang="en-US" sz="1100" dirty="0" err="1">
                <a:latin typeface="+mj-lt"/>
              </a:rPr>
              <a:t>finibus</a:t>
            </a:r>
            <a:r>
              <a:rPr lang="en-US" sz="1100" dirty="0">
                <a:latin typeface="+mj-lt"/>
              </a:rPr>
              <a:t>. Nam </a:t>
            </a:r>
            <a:r>
              <a:rPr lang="en-US" sz="1100" dirty="0" err="1">
                <a:latin typeface="+mj-lt"/>
              </a:rPr>
              <a:t>vel</a:t>
            </a:r>
            <a:r>
              <a:rPr lang="en-US" sz="1100" dirty="0">
                <a:latin typeface="+mj-lt"/>
              </a:rPr>
              <a:t> </a:t>
            </a:r>
            <a:r>
              <a:rPr lang="en-US" sz="1100" dirty="0" err="1">
                <a:latin typeface="+mj-lt"/>
              </a:rPr>
              <a:t>auctor</a:t>
            </a:r>
            <a:r>
              <a:rPr lang="en-US" sz="1100" dirty="0">
                <a:latin typeface="+mj-lt"/>
              </a:rPr>
              <a:t> </a:t>
            </a:r>
            <a:r>
              <a:rPr lang="en-US" sz="1100" dirty="0" err="1">
                <a:latin typeface="+mj-lt"/>
              </a:rPr>
              <a:t>justo</a:t>
            </a:r>
            <a:r>
              <a:rPr lang="en-US" sz="1100" dirty="0">
                <a:latin typeface="+mj-lt"/>
              </a:rPr>
              <a:t>, vitae </a:t>
            </a:r>
            <a:r>
              <a:rPr lang="en-US" sz="1100" dirty="0" err="1">
                <a:latin typeface="+mj-lt"/>
              </a:rPr>
              <a:t>hendrerit</a:t>
            </a:r>
            <a:r>
              <a:rPr lang="en-US" sz="1100" dirty="0">
                <a:latin typeface="+mj-lt"/>
              </a:rPr>
              <a:t> </a:t>
            </a:r>
            <a:r>
              <a:rPr lang="en-US" sz="1100" dirty="0" err="1">
                <a:latin typeface="+mj-lt"/>
              </a:rPr>
              <a:t>orci</a:t>
            </a:r>
            <a:r>
              <a:rPr lang="en-US" sz="1100" dirty="0">
                <a:latin typeface="+mj-lt"/>
              </a:rPr>
              <a:t>. </a:t>
            </a:r>
            <a:r>
              <a:rPr lang="en-US" sz="1100" dirty="0" err="1">
                <a:latin typeface="+mj-lt"/>
              </a:rPr>
              <a:t>Duis</a:t>
            </a:r>
            <a:r>
              <a:rPr lang="en-US" sz="1100" dirty="0">
                <a:latin typeface="+mj-lt"/>
              </a:rPr>
              <a:t> </a:t>
            </a:r>
            <a:r>
              <a:rPr lang="en-US" sz="1100" dirty="0" err="1">
                <a:latin typeface="+mj-lt"/>
              </a:rPr>
              <a:t>nec</a:t>
            </a:r>
            <a:r>
              <a:rPr lang="en-US" sz="1100" dirty="0">
                <a:latin typeface="+mj-lt"/>
              </a:rPr>
              <a:t> </a:t>
            </a:r>
            <a:r>
              <a:rPr lang="en-US" sz="1100" dirty="0" err="1">
                <a:latin typeface="+mj-lt"/>
              </a:rPr>
              <a:t>sapien</a:t>
            </a:r>
            <a:r>
              <a:rPr lang="en-US" sz="1100" dirty="0">
                <a:latin typeface="+mj-lt"/>
              </a:rPr>
              <a:t> </a:t>
            </a:r>
            <a:r>
              <a:rPr lang="en-US" sz="1100" dirty="0" err="1">
                <a:latin typeface="+mj-lt"/>
              </a:rPr>
              <a:t>viverra</a:t>
            </a:r>
            <a:r>
              <a:rPr lang="en-US" sz="1100" dirty="0">
                <a:latin typeface="+mj-lt"/>
              </a:rPr>
              <a:t>, </a:t>
            </a:r>
            <a:r>
              <a:rPr lang="en-US" sz="1100" dirty="0" err="1">
                <a:latin typeface="+mj-lt"/>
              </a:rPr>
              <a:t>bibendum</a:t>
            </a:r>
            <a:r>
              <a:rPr lang="en-US" sz="1100" dirty="0">
                <a:latin typeface="+mj-lt"/>
              </a:rPr>
              <a:t> </a:t>
            </a:r>
            <a:r>
              <a:rPr lang="en-US" sz="1100" dirty="0" err="1">
                <a:latin typeface="+mj-lt"/>
              </a:rPr>
              <a:t>tellus</a:t>
            </a:r>
            <a:r>
              <a:rPr lang="en-US" sz="1100" dirty="0">
                <a:latin typeface="+mj-lt"/>
              </a:rPr>
              <a:t> </a:t>
            </a:r>
            <a:r>
              <a:rPr lang="en-US" sz="1100" dirty="0" err="1">
                <a:latin typeface="+mj-lt"/>
              </a:rPr>
              <a:t>eget</a:t>
            </a:r>
            <a:r>
              <a:rPr lang="en-US" sz="1100" dirty="0">
                <a:latin typeface="+mj-lt"/>
              </a:rPr>
              <a:t>, </a:t>
            </a:r>
            <a:r>
              <a:rPr lang="en-US" sz="1100" dirty="0" err="1">
                <a:latin typeface="+mj-lt"/>
              </a:rPr>
              <a:t>pellentesque</a:t>
            </a:r>
            <a:r>
              <a:rPr lang="en-US" sz="1100" dirty="0">
                <a:latin typeface="+mj-lt"/>
              </a:rPr>
              <a:t> </a:t>
            </a:r>
            <a:r>
              <a:rPr lang="en-US" sz="1100" dirty="0" err="1">
                <a:latin typeface="+mj-lt"/>
              </a:rPr>
              <a:t>massa</a:t>
            </a:r>
            <a:r>
              <a:rPr lang="en-US" sz="1100" dirty="0">
                <a:latin typeface="+mj-lt"/>
              </a:rPr>
              <a:t>. </a:t>
            </a:r>
            <a:r>
              <a:rPr lang="en-US" sz="1100" dirty="0" err="1">
                <a:latin typeface="+mj-lt"/>
              </a:rPr>
              <a:t>Nulla</a:t>
            </a:r>
            <a:r>
              <a:rPr lang="en-US" sz="1100" dirty="0">
                <a:latin typeface="+mj-lt"/>
              </a:rPr>
              <a:t> </a:t>
            </a:r>
            <a:r>
              <a:rPr lang="en-US" sz="1100" dirty="0" err="1">
                <a:latin typeface="+mj-lt"/>
              </a:rPr>
              <a:t>feugiat</a:t>
            </a:r>
            <a:r>
              <a:rPr lang="en-US" sz="1100" dirty="0">
                <a:latin typeface="+mj-lt"/>
              </a:rPr>
              <a:t>, </a:t>
            </a:r>
            <a:r>
              <a:rPr lang="en-US" sz="1100" dirty="0" err="1">
                <a:latin typeface="+mj-lt"/>
              </a:rPr>
              <a:t>turpis</a:t>
            </a:r>
            <a:r>
              <a:rPr lang="en-US" sz="1100" dirty="0">
                <a:latin typeface="+mj-lt"/>
              </a:rPr>
              <a:t> et </a:t>
            </a:r>
            <a:r>
              <a:rPr lang="en-US" sz="1100" dirty="0" err="1">
                <a:latin typeface="+mj-lt"/>
              </a:rPr>
              <a:t>posuere</a:t>
            </a:r>
            <a:r>
              <a:rPr lang="en-US" sz="1100" dirty="0">
                <a:latin typeface="+mj-lt"/>
              </a:rPr>
              <a:t> </a:t>
            </a:r>
            <a:r>
              <a:rPr lang="en-US" sz="1100" dirty="0" err="1">
                <a:latin typeface="+mj-lt"/>
              </a:rPr>
              <a:t>viverra</a:t>
            </a:r>
            <a:r>
              <a:rPr lang="en-US" sz="1100" dirty="0">
                <a:latin typeface="+mj-lt"/>
              </a:rPr>
              <a:t>, ipsum </a:t>
            </a:r>
            <a:r>
              <a:rPr lang="en-US" sz="1100" dirty="0" err="1">
                <a:latin typeface="+mj-lt"/>
              </a:rPr>
              <a:t>sem</a:t>
            </a:r>
            <a:r>
              <a:rPr lang="en-US" sz="1100" dirty="0">
                <a:latin typeface="+mj-lt"/>
              </a:rPr>
              <a:t> </a:t>
            </a:r>
            <a:r>
              <a:rPr lang="en-US" sz="1100" dirty="0" err="1">
                <a:latin typeface="+mj-lt"/>
              </a:rPr>
              <a:t>tincidunt</a:t>
            </a:r>
            <a:r>
              <a:rPr lang="en-US" sz="1100" dirty="0">
                <a:latin typeface="+mj-lt"/>
              </a:rPr>
              <a:t> </a:t>
            </a:r>
            <a:r>
              <a:rPr lang="en-US" sz="1100" dirty="0" err="1">
                <a:latin typeface="+mj-lt"/>
              </a:rPr>
              <a:t>est</a:t>
            </a:r>
            <a:r>
              <a:rPr lang="en-US" sz="1100" dirty="0">
                <a:latin typeface="+mj-lt"/>
              </a:rPr>
              <a:t>, </a:t>
            </a:r>
            <a:r>
              <a:rPr lang="en-US" sz="1100" dirty="0" err="1">
                <a:latin typeface="+mj-lt"/>
              </a:rPr>
              <a:t>finibus</a:t>
            </a:r>
            <a:r>
              <a:rPr lang="en-US" sz="1100" dirty="0">
                <a:latin typeface="+mj-lt"/>
              </a:rPr>
              <a:t> </a:t>
            </a:r>
            <a:r>
              <a:rPr lang="en-US" sz="1100" dirty="0" err="1">
                <a:latin typeface="+mj-lt"/>
              </a:rPr>
              <a:t>tempor</a:t>
            </a:r>
            <a:r>
              <a:rPr lang="en-US" sz="1100" dirty="0">
                <a:latin typeface="+mj-lt"/>
              </a:rPr>
              <a:t> </a:t>
            </a:r>
            <a:r>
              <a:rPr lang="en-US" sz="1100" dirty="0" err="1">
                <a:latin typeface="+mj-lt"/>
              </a:rPr>
              <a:t>nibh</a:t>
            </a:r>
            <a:r>
              <a:rPr lang="en-US" sz="1100" dirty="0">
                <a:latin typeface="+mj-lt"/>
              </a:rPr>
              <a:t> ante semper diam. </a:t>
            </a:r>
            <a:r>
              <a:rPr lang="en-US" sz="1100" dirty="0" err="1">
                <a:latin typeface="+mj-lt"/>
              </a:rPr>
              <a:t>Nullam</a:t>
            </a:r>
            <a:r>
              <a:rPr lang="en-US" sz="1100" dirty="0">
                <a:latin typeface="+mj-lt"/>
              </a:rPr>
              <a:t> </a:t>
            </a:r>
            <a:r>
              <a:rPr lang="en-US" sz="1100" dirty="0" err="1">
                <a:latin typeface="+mj-lt"/>
              </a:rPr>
              <a:t>quis</a:t>
            </a:r>
            <a:r>
              <a:rPr lang="en-US" sz="1100" dirty="0">
                <a:latin typeface="+mj-lt"/>
              </a:rPr>
              <a:t> </a:t>
            </a:r>
            <a:r>
              <a:rPr lang="en-US" sz="1100" dirty="0" err="1">
                <a:latin typeface="+mj-lt"/>
              </a:rPr>
              <a:t>euismod</a:t>
            </a:r>
            <a:r>
              <a:rPr lang="en-US" sz="1100" dirty="0">
                <a:latin typeface="+mj-lt"/>
              </a:rPr>
              <a:t> </a:t>
            </a:r>
            <a:r>
              <a:rPr lang="en-US" sz="1100" dirty="0" err="1">
                <a:latin typeface="+mj-lt"/>
              </a:rPr>
              <a:t>neque</a:t>
            </a:r>
            <a:r>
              <a:rPr lang="en-US" sz="1100" dirty="0">
                <a:latin typeface="+mj-lt"/>
              </a:rPr>
              <a:t>, </a:t>
            </a:r>
            <a:r>
              <a:rPr lang="en-US" sz="1100" dirty="0" err="1">
                <a:latin typeface="+mj-lt"/>
              </a:rPr>
              <a:t>nec</a:t>
            </a:r>
            <a:r>
              <a:rPr lang="en-US" sz="1100" dirty="0">
                <a:latin typeface="+mj-lt"/>
              </a:rPr>
              <a:t> </a:t>
            </a:r>
            <a:r>
              <a:rPr lang="en-US" sz="1100" dirty="0" err="1">
                <a:latin typeface="+mj-lt"/>
              </a:rPr>
              <a:t>facilisis</a:t>
            </a:r>
            <a:r>
              <a:rPr lang="en-US" sz="1100" dirty="0">
                <a:latin typeface="+mj-lt"/>
              </a:rPr>
              <a:t> sem. </a:t>
            </a:r>
            <a:r>
              <a:rPr lang="en-US" sz="1100" dirty="0" err="1">
                <a:latin typeface="+mj-lt"/>
              </a:rPr>
              <a:t>Morbi</a:t>
            </a:r>
            <a:r>
              <a:rPr lang="en-US" sz="1100" dirty="0">
                <a:latin typeface="+mj-lt"/>
              </a:rPr>
              <a:t> </a:t>
            </a:r>
            <a:r>
              <a:rPr lang="en-US" sz="1100" dirty="0" err="1">
                <a:latin typeface="+mj-lt"/>
              </a:rPr>
              <a:t>egestas</a:t>
            </a:r>
            <a:r>
              <a:rPr lang="en-US" sz="1100" dirty="0">
                <a:latin typeface="+mj-lt"/>
              </a:rPr>
              <a:t> </a:t>
            </a:r>
            <a:r>
              <a:rPr lang="en-US" sz="1100" dirty="0" err="1">
                <a:latin typeface="+mj-lt"/>
              </a:rPr>
              <a:t>iaculis</a:t>
            </a:r>
            <a:r>
              <a:rPr lang="en-US" sz="1100" dirty="0">
                <a:latin typeface="+mj-lt"/>
              </a:rPr>
              <a:t> </a:t>
            </a:r>
            <a:r>
              <a:rPr lang="en-US" sz="1100" dirty="0" err="1">
                <a:latin typeface="+mj-lt"/>
              </a:rPr>
              <a:t>dignissim</a:t>
            </a:r>
            <a:r>
              <a:rPr lang="en-US" sz="1100" dirty="0">
                <a:latin typeface="+mj-lt"/>
              </a:rPr>
              <a:t>. In </a:t>
            </a:r>
            <a:r>
              <a:rPr lang="en-US" sz="1100" dirty="0" err="1">
                <a:latin typeface="+mj-lt"/>
              </a:rPr>
              <a:t>accumsan</a:t>
            </a:r>
            <a:r>
              <a:rPr lang="en-US" sz="1100" dirty="0">
                <a:latin typeface="+mj-lt"/>
              </a:rPr>
              <a:t> </a:t>
            </a:r>
            <a:r>
              <a:rPr lang="en-US" sz="1100" dirty="0" err="1">
                <a:latin typeface="+mj-lt"/>
              </a:rPr>
              <a:t>tortor</a:t>
            </a:r>
            <a:r>
              <a:rPr lang="en-US" sz="1100" dirty="0">
                <a:latin typeface="+mj-lt"/>
              </a:rPr>
              <a:t> </a:t>
            </a:r>
            <a:r>
              <a:rPr lang="en-US" sz="1100" dirty="0" err="1">
                <a:latin typeface="+mj-lt"/>
              </a:rPr>
              <a:t>elit</a:t>
            </a:r>
            <a:r>
              <a:rPr lang="en-US" sz="1100" dirty="0">
                <a:latin typeface="+mj-lt"/>
              </a:rPr>
              <a:t>, non </a:t>
            </a:r>
            <a:r>
              <a:rPr lang="en-US" sz="1100" dirty="0" err="1">
                <a:latin typeface="+mj-lt"/>
              </a:rPr>
              <a:t>euismod</a:t>
            </a:r>
            <a:r>
              <a:rPr lang="en-US" sz="1100" dirty="0">
                <a:latin typeface="+mj-lt"/>
              </a:rPr>
              <a:t> </a:t>
            </a:r>
            <a:r>
              <a:rPr lang="en-US" sz="1100" dirty="0" err="1">
                <a:latin typeface="+mj-lt"/>
              </a:rPr>
              <a:t>eros</a:t>
            </a:r>
            <a:r>
              <a:rPr lang="en-US" sz="1100" dirty="0">
                <a:latin typeface="+mj-lt"/>
              </a:rPr>
              <a:t> </a:t>
            </a:r>
            <a:r>
              <a:rPr lang="en-US" sz="1100" dirty="0" err="1">
                <a:latin typeface="+mj-lt"/>
              </a:rPr>
              <a:t>accumsan</a:t>
            </a:r>
            <a:r>
              <a:rPr lang="en-US" sz="1100" dirty="0">
                <a:latin typeface="+mj-lt"/>
              </a:rPr>
              <a:t> ac. </a:t>
            </a:r>
            <a:r>
              <a:rPr lang="en-US" sz="1100" dirty="0" err="1">
                <a:latin typeface="+mj-lt"/>
              </a:rPr>
              <a:t>Sed</a:t>
            </a:r>
            <a:r>
              <a:rPr lang="en-US" sz="1100" dirty="0">
                <a:latin typeface="+mj-lt"/>
              </a:rPr>
              <a:t> </a:t>
            </a:r>
            <a:r>
              <a:rPr lang="en-US" sz="1100" dirty="0" err="1">
                <a:latin typeface="+mj-lt"/>
              </a:rPr>
              <a:t>ultrices</a:t>
            </a:r>
            <a:r>
              <a:rPr lang="en-US" sz="1100" dirty="0">
                <a:latin typeface="+mj-lt"/>
              </a:rPr>
              <a:t> mi lorem, </a:t>
            </a:r>
            <a:r>
              <a:rPr lang="en-US" sz="1100" dirty="0" err="1">
                <a:latin typeface="+mj-lt"/>
              </a:rPr>
              <a:t>ut</a:t>
            </a:r>
            <a:r>
              <a:rPr lang="en-US" sz="1100" dirty="0">
                <a:latin typeface="+mj-lt"/>
              </a:rPr>
              <a:t> </a:t>
            </a:r>
            <a:r>
              <a:rPr lang="en-US" sz="1100" dirty="0" err="1">
                <a:latin typeface="+mj-lt"/>
              </a:rPr>
              <a:t>dignissim</a:t>
            </a:r>
            <a:r>
              <a:rPr lang="en-US" sz="1100" dirty="0">
                <a:latin typeface="+mj-lt"/>
              </a:rPr>
              <a:t> </a:t>
            </a:r>
            <a:r>
              <a:rPr lang="en-US" sz="1100" dirty="0" err="1">
                <a:latin typeface="+mj-lt"/>
              </a:rPr>
              <a:t>nibh</a:t>
            </a:r>
            <a:r>
              <a:rPr lang="en-US" sz="1100" dirty="0">
                <a:latin typeface="+mj-lt"/>
              </a:rPr>
              <a:t> </a:t>
            </a:r>
            <a:r>
              <a:rPr lang="en-US" sz="1100" dirty="0" err="1">
                <a:latin typeface="+mj-lt"/>
              </a:rPr>
              <a:t>facilisis</a:t>
            </a:r>
            <a:r>
              <a:rPr lang="en-US" sz="1100" dirty="0">
                <a:latin typeface="+mj-lt"/>
              </a:rPr>
              <a:t> vel.</a:t>
            </a:r>
          </a:p>
        </p:txBody>
      </p:sp>
      <p:cxnSp>
        <p:nvCxnSpPr>
          <p:cNvPr id="4" name="Straight Connector 3"/>
          <p:cNvCxnSpPr/>
          <p:nvPr userDrawn="1"/>
        </p:nvCxnSpPr>
        <p:spPr>
          <a:xfrm>
            <a:off x="294409" y="716437"/>
            <a:ext cx="8555182" cy="0"/>
          </a:xfrm>
          <a:prstGeom prst="line">
            <a:avLst/>
          </a:prstGeo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1400" b="1" i="0">
                <a:solidFill>
                  <a:srgbClr val="FEFEFE"/>
                </a:solidFill>
                <a:latin typeface="+mj-lt"/>
              </a:defRPr>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3504615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Please Add Slide Headline Here</a:t>
            </a:r>
          </a:p>
        </p:txBody>
      </p:sp>
      <p:sp>
        <p:nvSpPr>
          <p:cNvPr id="6" name="Content Placeholder 5"/>
          <p:cNvSpPr>
            <a:spLocks noGrp="1"/>
          </p:cNvSpPr>
          <p:nvPr>
            <p:ph sz="quarter" idx="10" hasCustomPrompt="1"/>
          </p:nvPr>
        </p:nvSpPr>
        <p:spPr>
          <a:xfrm>
            <a:off x="357189" y="1079500"/>
            <a:ext cx="3986212" cy="3397250"/>
          </a:xfrm>
        </p:spPr>
        <p:txBody>
          <a:bodyPr/>
          <a:lstStyle>
            <a:lvl1pPr marL="171450" indent="-171450">
              <a:buFont typeface="Arial" panose="020B0604020202020204" pitchFamily="34" charset="0"/>
              <a:buChar char="•"/>
              <a:defRPr>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a:t>
            </a:r>
          </a:p>
          <a:p>
            <a:pPr lvl="0"/>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r>
              <a:rPr lang="en-US" dirty="0" err="1"/>
              <a:t>Aliquam</a:t>
            </a:r>
            <a:r>
              <a:rPr lang="en-US" dirty="0"/>
              <a:t> sit </a:t>
            </a:r>
            <a:r>
              <a:rPr lang="en-US" dirty="0" err="1"/>
              <a:t>amet</a:t>
            </a:r>
            <a:r>
              <a:rPr lang="en-US" dirty="0"/>
              <a:t> </a:t>
            </a:r>
            <a:r>
              <a:rPr lang="en-US" dirty="0" err="1"/>
              <a:t>leo</a:t>
            </a:r>
            <a:r>
              <a:rPr lang="en-US" dirty="0"/>
              <a:t> semper, </a:t>
            </a:r>
            <a:r>
              <a:rPr lang="en-US" dirty="0" err="1"/>
              <a:t>tincidunt</a:t>
            </a:r>
            <a:r>
              <a:rPr lang="en-US" dirty="0"/>
              <a:t> dolor a, </a:t>
            </a:r>
            <a:r>
              <a:rPr lang="en-US" dirty="0" err="1"/>
              <a:t>lobortis</a:t>
            </a:r>
            <a:r>
              <a:rPr lang="en-US" dirty="0"/>
              <a:t> </a:t>
            </a:r>
            <a:r>
              <a:rPr lang="en-US" dirty="0" err="1"/>
              <a:t>elit</a:t>
            </a:r>
            <a:r>
              <a:rPr lang="en-US" dirty="0"/>
              <a:t>. </a:t>
            </a:r>
            <a:r>
              <a:rPr lang="en-US" dirty="0" err="1"/>
              <a:t>Nulla</a:t>
            </a:r>
            <a:r>
              <a:rPr lang="en-US" dirty="0"/>
              <a:t> ipsum dolor, </a:t>
            </a:r>
            <a:r>
              <a:rPr lang="en-US" dirty="0" err="1"/>
              <a:t>condimentum</a:t>
            </a:r>
            <a:endParaRPr lang="en-US" dirty="0"/>
          </a:p>
          <a:p>
            <a:pPr lvl="0"/>
            <a:r>
              <a:rPr lang="en-US" dirty="0"/>
              <a:t>at nisi et, </a:t>
            </a:r>
            <a:r>
              <a:rPr lang="en-US" dirty="0" err="1"/>
              <a:t>varius</a:t>
            </a:r>
            <a:r>
              <a:rPr lang="en-US" dirty="0"/>
              <a:t> </a:t>
            </a:r>
            <a:r>
              <a:rPr lang="en-US" dirty="0" err="1"/>
              <a:t>lobortis</a:t>
            </a:r>
            <a:r>
              <a:rPr lang="en-US" dirty="0"/>
              <a:t> </a:t>
            </a:r>
            <a:r>
              <a:rPr lang="en-US" dirty="0" err="1"/>
              <a:t>lectus</a:t>
            </a:r>
            <a:r>
              <a:rPr lang="en-US" dirty="0"/>
              <a:t>. </a:t>
            </a:r>
            <a:r>
              <a:rPr lang="en-US" dirty="0" err="1"/>
              <a:t>Fusce</a:t>
            </a:r>
            <a:r>
              <a:rPr lang="en-US" dirty="0"/>
              <a:t> </a:t>
            </a:r>
            <a:r>
              <a:rPr lang="en-US" dirty="0" err="1"/>
              <a:t>fermentum</a:t>
            </a:r>
            <a:r>
              <a:rPr lang="en-US" dirty="0"/>
              <a:t> </a:t>
            </a:r>
            <a:r>
              <a:rPr lang="en-US" dirty="0" err="1"/>
              <a:t>bibendum</a:t>
            </a:r>
            <a:r>
              <a:rPr lang="en-US" dirty="0"/>
              <a:t> </a:t>
            </a:r>
            <a:r>
              <a:rPr lang="en-US" dirty="0" err="1"/>
              <a:t>varius</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a:t>
            </a:r>
            <a:br>
              <a:rPr lang="en-US" dirty="0"/>
            </a:br>
            <a:r>
              <a:rPr lang="en-US" dirty="0"/>
              <a:t>fames ac </a:t>
            </a:r>
            <a:r>
              <a:rPr lang="en-US" dirty="0" err="1"/>
              <a:t>turpis</a:t>
            </a:r>
            <a:r>
              <a:rPr lang="en-US" dirty="0"/>
              <a:t> </a:t>
            </a:r>
            <a:r>
              <a:rPr lang="en-US" dirty="0" err="1"/>
              <a:t>egestas</a:t>
            </a:r>
            <a:r>
              <a:rPr lang="en-US" dirty="0"/>
              <a:t>.</a:t>
            </a:r>
          </a:p>
        </p:txBody>
      </p:sp>
      <p:sp>
        <p:nvSpPr>
          <p:cNvPr id="4" name="Content Placeholder 5"/>
          <p:cNvSpPr>
            <a:spLocks noGrp="1"/>
          </p:cNvSpPr>
          <p:nvPr>
            <p:ph sz="quarter" idx="11" hasCustomPrompt="1"/>
          </p:nvPr>
        </p:nvSpPr>
        <p:spPr>
          <a:xfrm>
            <a:off x="4800600" y="1079500"/>
            <a:ext cx="3986213" cy="3397250"/>
          </a:xfrm>
        </p:spPr>
        <p:txBody>
          <a:bodyPr/>
          <a:lstStyle>
            <a:lvl1pPr marL="171450" indent="-171450">
              <a:buFont typeface="Arial" panose="020B0604020202020204" pitchFamily="34" charset="0"/>
              <a:buChar char="•"/>
              <a:defRPr>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a:t>
            </a:r>
          </a:p>
          <a:p>
            <a:pPr lvl="0"/>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r>
              <a:rPr lang="en-US" dirty="0" err="1"/>
              <a:t>Aliquam</a:t>
            </a:r>
            <a:r>
              <a:rPr lang="en-US" dirty="0"/>
              <a:t> sit </a:t>
            </a:r>
            <a:r>
              <a:rPr lang="en-US" dirty="0" err="1"/>
              <a:t>amet</a:t>
            </a:r>
            <a:r>
              <a:rPr lang="en-US" dirty="0"/>
              <a:t> </a:t>
            </a:r>
            <a:r>
              <a:rPr lang="en-US" dirty="0" err="1"/>
              <a:t>leo</a:t>
            </a:r>
            <a:r>
              <a:rPr lang="en-US" dirty="0"/>
              <a:t> semper, </a:t>
            </a:r>
            <a:r>
              <a:rPr lang="en-US" dirty="0" err="1"/>
              <a:t>tincidunt</a:t>
            </a:r>
            <a:r>
              <a:rPr lang="en-US" dirty="0"/>
              <a:t> dolor a, </a:t>
            </a:r>
            <a:r>
              <a:rPr lang="en-US" dirty="0" err="1"/>
              <a:t>lobortis</a:t>
            </a:r>
            <a:r>
              <a:rPr lang="en-US" dirty="0"/>
              <a:t> </a:t>
            </a:r>
            <a:r>
              <a:rPr lang="en-US" dirty="0" err="1"/>
              <a:t>elit</a:t>
            </a:r>
            <a:r>
              <a:rPr lang="en-US" dirty="0"/>
              <a:t>. </a:t>
            </a:r>
            <a:r>
              <a:rPr lang="en-US" dirty="0" err="1"/>
              <a:t>Nulla</a:t>
            </a:r>
            <a:r>
              <a:rPr lang="en-US" dirty="0"/>
              <a:t> ipsum dolor, </a:t>
            </a:r>
            <a:r>
              <a:rPr lang="en-US" dirty="0" err="1"/>
              <a:t>condimentum</a:t>
            </a:r>
            <a:endParaRPr lang="en-US" dirty="0"/>
          </a:p>
          <a:p>
            <a:pPr lvl="0"/>
            <a:r>
              <a:rPr lang="en-US" dirty="0"/>
              <a:t>at nisi et, </a:t>
            </a:r>
            <a:r>
              <a:rPr lang="en-US" dirty="0" err="1"/>
              <a:t>varius</a:t>
            </a:r>
            <a:r>
              <a:rPr lang="en-US" dirty="0"/>
              <a:t> </a:t>
            </a:r>
            <a:r>
              <a:rPr lang="en-US" dirty="0" err="1"/>
              <a:t>lobortis</a:t>
            </a:r>
            <a:r>
              <a:rPr lang="en-US" dirty="0"/>
              <a:t> </a:t>
            </a:r>
            <a:r>
              <a:rPr lang="en-US" dirty="0" err="1"/>
              <a:t>lectus</a:t>
            </a:r>
            <a:r>
              <a:rPr lang="en-US" dirty="0"/>
              <a:t>. </a:t>
            </a:r>
            <a:r>
              <a:rPr lang="en-US" dirty="0" err="1"/>
              <a:t>Fusce</a:t>
            </a:r>
            <a:r>
              <a:rPr lang="en-US" dirty="0"/>
              <a:t> </a:t>
            </a:r>
            <a:r>
              <a:rPr lang="en-US" dirty="0" err="1"/>
              <a:t>fermentum</a:t>
            </a:r>
            <a:r>
              <a:rPr lang="en-US" dirty="0"/>
              <a:t> </a:t>
            </a:r>
            <a:r>
              <a:rPr lang="en-US" dirty="0" err="1"/>
              <a:t>bibendum</a:t>
            </a:r>
            <a:r>
              <a:rPr lang="en-US" dirty="0"/>
              <a:t> </a:t>
            </a:r>
            <a:r>
              <a:rPr lang="en-US" dirty="0" err="1"/>
              <a:t>varius</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a:t>
            </a:r>
            <a:br>
              <a:rPr lang="en-US" dirty="0"/>
            </a:br>
            <a:r>
              <a:rPr lang="en-US" dirty="0"/>
              <a:t>fames ac </a:t>
            </a:r>
            <a:r>
              <a:rPr lang="en-US" dirty="0" err="1"/>
              <a:t>turpis</a:t>
            </a:r>
            <a:r>
              <a:rPr lang="en-US" dirty="0"/>
              <a:t> </a:t>
            </a:r>
            <a:r>
              <a:rPr lang="en-US" dirty="0" err="1"/>
              <a:t>egestas</a:t>
            </a:r>
            <a:r>
              <a:rPr lang="en-US" dirty="0"/>
              <a:t>.</a:t>
            </a:r>
          </a:p>
        </p:txBody>
      </p:sp>
      <p:cxnSp>
        <p:nvCxnSpPr>
          <p:cNvPr id="5" name="Straight Connector 4"/>
          <p:cNvCxnSpPr/>
          <p:nvPr userDrawn="1"/>
        </p:nvCxnSpPr>
        <p:spPr>
          <a:xfrm>
            <a:off x="294409" y="716437"/>
            <a:ext cx="8555182" cy="0"/>
          </a:xfrm>
          <a:prstGeom prst="line">
            <a:avLst/>
          </a:prstGeo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1400" b="1" i="0">
                <a:solidFill>
                  <a:srgbClr val="FEFEFE"/>
                </a:solidFill>
                <a:latin typeface="+mj-lt"/>
              </a:defRPr>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40442560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Highl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Please Add Slide Headline Here</a:t>
            </a:r>
          </a:p>
        </p:txBody>
      </p:sp>
      <p:sp>
        <p:nvSpPr>
          <p:cNvPr id="3" name="Content Placeholder 5"/>
          <p:cNvSpPr>
            <a:spLocks noGrp="1"/>
          </p:cNvSpPr>
          <p:nvPr>
            <p:ph sz="quarter" idx="10" hasCustomPrompt="1"/>
          </p:nvPr>
        </p:nvSpPr>
        <p:spPr>
          <a:xfrm>
            <a:off x="357188" y="1422400"/>
            <a:ext cx="8429625" cy="3054350"/>
          </a:xfrm>
        </p:spPr>
        <p:txBody>
          <a:bodyPr/>
          <a:lstStyle>
            <a:lvl1pPr marL="171450" marR="0" indent="-171450" algn="l" defTabSz="914400" rtl="0" eaLnBrk="1" fontAlgn="auto" latinLnBrk="0" hangingPunct="1">
              <a:lnSpc>
                <a:spcPts val="1600"/>
              </a:lnSpc>
              <a:spcBef>
                <a:spcPts val="264"/>
              </a:spcBef>
              <a:spcAft>
                <a:spcPts val="300"/>
              </a:spcAft>
              <a:buClrTx/>
              <a:buSzTx/>
              <a:buFont typeface="Arial" panose="020B0604020202020204" pitchFamily="34" charset="0"/>
              <a:buChar char="•"/>
              <a:tabLst/>
              <a:defRPr>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 </a:t>
            </a:r>
            <a:br>
              <a:rPr lang="en-US" dirty="0"/>
            </a:br>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r>
              <a:rPr lang="en-US" dirty="0" err="1"/>
              <a:t>Aliquam</a:t>
            </a:r>
            <a:r>
              <a:rPr lang="en-US" dirty="0"/>
              <a:t> sit </a:t>
            </a:r>
            <a:r>
              <a:rPr lang="en-US" dirty="0" err="1"/>
              <a:t>amet</a:t>
            </a:r>
            <a:r>
              <a:rPr lang="en-US" dirty="0"/>
              <a:t> </a:t>
            </a:r>
            <a:r>
              <a:rPr lang="en-US" dirty="0" err="1"/>
              <a:t>leo</a:t>
            </a:r>
            <a:r>
              <a:rPr lang="en-US" dirty="0"/>
              <a:t> semper, </a:t>
            </a:r>
            <a:r>
              <a:rPr lang="en-US" dirty="0" err="1"/>
              <a:t>tincidunt</a:t>
            </a:r>
            <a:r>
              <a:rPr lang="en-US" dirty="0"/>
              <a:t> dolor a, </a:t>
            </a:r>
            <a:r>
              <a:rPr lang="en-US" dirty="0" err="1"/>
              <a:t>lobortis</a:t>
            </a:r>
            <a:r>
              <a:rPr lang="en-US" dirty="0"/>
              <a:t> </a:t>
            </a:r>
            <a:r>
              <a:rPr lang="en-US" dirty="0" err="1"/>
              <a:t>elit</a:t>
            </a:r>
            <a:r>
              <a:rPr lang="en-US" dirty="0"/>
              <a:t>. </a:t>
            </a:r>
            <a:r>
              <a:rPr lang="en-US" dirty="0" err="1"/>
              <a:t>Nulla</a:t>
            </a:r>
            <a:r>
              <a:rPr lang="en-US" dirty="0"/>
              <a:t> ipsum dolor, </a:t>
            </a:r>
            <a:r>
              <a:rPr lang="en-US" dirty="0" err="1"/>
              <a:t>condimentum</a:t>
            </a:r>
            <a:r>
              <a:rPr lang="en-US" dirty="0"/>
              <a:t> </a:t>
            </a:r>
            <a:br>
              <a:rPr lang="en-US" dirty="0"/>
            </a:br>
            <a:r>
              <a:rPr lang="en-US" dirty="0"/>
              <a:t>at nisi et, </a:t>
            </a:r>
            <a:r>
              <a:rPr lang="en-US" dirty="0" err="1"/>
              <a:t>varius</a:t>
            </a:r>
            <a:r>
              <a:rPr lang="en-US" dirty="0"/>
              <a:t> </a:t>
            </a:r>
            <a:r>
              <a:rPr lang="en-US" dirty="0" err="1"/>
              <a:t>lobortis</a:t>
            </a:r>
            <a:r>
              <a:rPr lang="en-US" dirty="0"/>
              <a:t> </a:t>
            </a:r>
            <a:r>
              <a:rPr lang="en-US" dirty="0" err="1"/>
              <a:t>lectus</a:t>
            </a:r>
            <a:r>
              <a:rPr lang="en-US" dirty="0"/>
              <a:t>. </a:t>
            </a:r>
            <a:r>
              <a:rPr lang="en-US" dirty="0" err="1"/>
              <a:t>Fusce</a:t>
            </a:r>
            <a:r>
              <a:rPr lang="en-US" dirty="0"/>
              <a:t> </a:t>
            </a:r>
            <a:r>
              <a:rPr lang="en-US" dirty="0" err="1"/>
              <a:t>fermentum</a:t>
            </a:r>
            <a:r>
              <a:rPr lang="en-US" dirty="0"/>
              <a:t> </a:t>
            </a:r>
            <a:r>
              <a:rPr lang="en-US" dirty="0" err="1"/>
              <a:t>bibendum</a:t>
            </a:r>
            <a:r>
              <a:rPr lang="en-US" dirty="0"/>
              <a:t> </a:t>
            </a:r>
            <a:r>
              <a:rPr lang="en-US" dirty="0" err="1"/>
              <a:t>varius</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a:t>
            </a:r>
            <a:br>
              <a:rPr lang="en-US" dirty="0"/>
            </a:br>
            <a:r>
              <a:rPr lang="en-US" dirty="0"/>
              <a:t>fames ac </a:t>
            </a:r>
            <a:r>
              <a:rPr lang="en-US" dirty="0" err="1"/>
              <a:t>turpis</a:t>
            </a:r>
            <a:r>
              <a:rPr lang="en-US" dirty="0"/>
              <a:t> </a:t>
            </a:r>
            <a:r>
              <a:rPr lang="en-US" dirty="0" err="1"/>
              <a:t>egestas</a:t>
            </a:r>
            <a:r>
              <a:rPr lang="en-US" dirty="0"/>
              <a:t>.</a:t>
            </a:r>
          </a:p>
          <a:p>
            <a:pPr marL="171450" marR="0" lvl="0" indent="-171450" algn="l" defTabSz="914400" rtl="0" eaLnBrk="1" fontAlgn="auto" latinLnBrk="0" hangingPunct="1">
              <a:lnSpc>
                <a:spcPts val="1600"/>
              </a:lnSpc>
              <a:spcBef>
                <a:spcPts val="264"/>
              </a:spcBef>
              <a:spcAft>
                <a:spcPts val="300"/>
              </a:spcAft>
              <a:buClrTx/>
              <a:buSzTx/>
              <a:tabLst/>
              <a:defRPr/>
            </a:pPr>
            <a:r>
              <a:rPr lang="en-US" sz="1100" dirty="0">
                <a:latin typeface="+mj-lt"/>
              </a:rPr>
              <a:t>In </a:t>
            </a:r>
            <a:r>
              <a:rPr lang="en-US" sz="1100" dirty="0" err="1">
                <a:latin typeface="+mj-lt"/>
              </a:rPr>
              <a:t>egestas</a:t>
            </a:r>
            <a:r>
              <a:rPr lang="en-US" sz="1100" dirty="0">
                <a:latin typeface="+mj-lt"/>
              </a:rPr>
              <a:t> </a:t>
            </a:r>
            <a:r>
              <a:rPr lang="en-US" sz="1100" dirty="0" err="1">
                <a:latin typeface="+mj-lt"/>
              </a:rPr>
              <a:t>orci</a:t>
            </a:r>
            <a:r>
              <a:rPr lang="en-US" sz="1100" dirty="0">
                <a:latin typeface="+mj-lt"/>
              </a:rPr>
              <a:t> </a:t>
            </a:r>
            <a:r>
              <a:rPr lang="en-US" sz="1100" dirty="0" err="1">
                <a:latin typeface="+mj-lt"/>
              </a:rPr>
              <a:t>eu</a:t>
            </a:r>
            <a:r>
              <a:rPr lang="en-US" sz="1100" dirty="0">
                <a:latin typeface="+mj-lt"/>
              </a:rPr>
              <a:t> </a:t>
            </a:r>
            <a:r>
              <a:rPr lang="en-US" sz="1100" dirty="0" err="1">
                <a:latin typeface="+mj-lt"/>
              </a:rPr>
              <a:t>lacinia</a:t>
            </a:r>
            <a:r>
              <a:rPr lang="en-US" sz="1100" dirty="0">
                <a:latin typeface="+mj-lt"/>
              </a:rPr>
              <a:t> </a:t>
            </a:r>
            <a:r>
              <a:rPr lang="en-US" sz="1100" dirty="0" err="1">
                <a:latin typeface="+mj-lt"/>
              </a:rPr>
              <a:t>consectetur</a:t>
            </a:r>
            <a:r>
              <a:rPr lang="en-US" sz="1100" dirty="0">
                <a:latin typeface="+mj-lt"/>
              </a:rPr>
              <a:t>. In dolor ipsum, gravida et </a:t>
            </a:r>
            <a:r>
              <a:rPr lang="en-US" sz="1100" dirty="0" err="1">
                <a:latin typeface="+mj-lt"/>
              </a:rPr>
              <a:t>sagittis</a:t>
            </a:r>
            <a:r>
              <a:rPr lang="en-US" sz="1100" dirty="0">
                <a:latin typeface="+mj-lt"/>
              </a:rPr>
              <a:t> id, </a:t>
            </a:r>
            <a:r>
              <a:rPr lang="en-US" sz="1100" dirty="0" err="1">
                <a:latin typeface="+mj-lt"/>
              </a:rPr>
              <a:t>sollicitudin</a:t>
            </a:r>
            <a:r>
              <a:rPr lang="en-US" sz="1100" dirty="0">
                <a:latin typeface="+mj-lt"/>
              </a:rPr>
              <a:t> </a:t>
            </a:r>
            <a:r>
              <a:rPr lang="en-US" sz="1100" dirty="0" err="1">
                <a:latin typeface="+mj-lt"/>
              </a:rPr>
              <a:t>ut</a:t>
            </a:r>
            <a:r>
              <a:rPr lang="en-US" sz="1100" dirty="0">
                <a:latin typeface="+mj-lt"/>
              </a:rPr>
              <a:t> </a:t>
            </a:r>
            <a:r>
              <a:rPr lang="en-US" sz="1100" dirty="0" err="1">
                <a:latin typeface="+mj-lt"/>
              </a:rPr>
              <a:t>nisl</a:t>
            </a:r>
            <a:r>
              <a:rPr lang="en-US" sz="1100" dirty="0">
                <a:latin typeface="+mj-lt"/>
              </a:rPr>
              <a:t>. </a:t>
            </a:r>
            <a:r>
              <a:rPr lang="en-US" sz="1100" dirty="0" err="1">
                <a:latin typeface="+mj-lt"/>
              </a:rPr>
              <a:t>Praesent</a:t>
            </a:r>
            <a:r>
              <a:rPr lang="en-US" sz="1100" dirty="0">
                <a:latin typeface="+mj-lt"/>
              </a:rPr>
              <a:t> </a:t>
            </a:r>
            <a:r>
              <a:rPr lang="en-US" sz="1100" dirty="0" err="1">
                <a:latin typeface="+mj-lt"/>
              </a:rPr>
              <a:t>bibendum</a:t>
            </a:r>
            <a:r>
              <a:rPr lang="en-US" sz="1100" dirty="0">
                <a:latin typeface="+mj-lt"/>
              </a:rPr>
              <a:t> tempus </a:t>
            </a:r>
            <a:r>
              <a:rPr lang="en-US" sz="1100" dirty="0" err="1">
                <a:latin typeface="+mj-lt"/>
              </a:rPr>
              <a:t>tellus</a:t>
            </a:r>
            <a:r>
              <a:rPr lang="en-US" sz="1100" dirty="0">
                <a:latin typeface="+mj-lt"/>
              </a:rPr>
              <a:t> </a:t>
            </a:r>
            <a:r>
              <a:rPr lang="en-US" sz="1100" dirty="0" err="1">
                <a:latin typeface="+mj-lt"/>
              </a:rPr>
              <a:t>nec</a:t>
            </a:r>
            <a:r>
              <a:rPr lang="en-US" sz="1100" dirty="0">
                <a:latin typeface="+mj-lt"/>
              </a:rPr>
              <a:t> </a:t>
            </a:r>
            <a:r>
              <a:rPr lang="en-US" sz="1100" dirty="0" err="1">
                <a:latin typeface="+mj-lt"/>
              </a:rPr>
              <a:t>hendrerit</a:t>
            </a:r>
            <a:r>
              <a:rPr lang="en-US" sz="1100" dirty="0">
                <a:latin typeface="+mj-lt"/>
              </a:rPr>
              <a:t>. Nam in </a:t>
            </a:r>
            <a:r>
              <a:rPr lang="en-US" sz="1100" dirty="0" err="1">
                <a:latin typeface="+mj-lt"/>
              </a:rPr>
              <a:t>tempor</a:t>
            </a:r>
            <a:r>
              <a:rPr lang="en-US" sz="1100" dirty="0">
                <a:latin typeface="+mj-lt"/>
              </a:rPr>
              <a:t> </a:t>
            </a:r>
            <a:r>
              <a:rPr lang="en-US" sz="1100" dirty="0" err="1">
                <a:latin typeface="+mj-lt"/>
              </a:rPr>
              <a:t>metus</a:t>
            </a:r>
            <a:r>
              <a:rPr lang="en-US" sz="1100" dirty="0">
                <a:latin typeface="+mj-lt"/>
              </a:rPr>
              <a:t>, ac </a:t>
            </a:r>
            <a:r>
              <a:rPr lang="en-US" sz="1100" dirty="0" err="1">
                <a:latin typeface="+mj-lt"/>
              </a:rPr>
              <a:t>finibus</a:t>
            </a:r>
            <a:r>
              <a:rPr lang="en-US" sz="1100" dirty="0">
                <a:latin typeface="+mj-lt"/>
              </a:rPr>
              <a:t> </a:t>
            </a:r>
            <a:r>
              <a:rPr lang="en-US" sz="1100" dirty="0" err="1">
                <a:latin typeface="+mj-lt"/>
              </a:rPr>
              <a:t>purus</a:t>
            </a:r>
            <a:r>
              <a:rPr lang="en-US" sz="1100" dirty="0">
                <a:latin typeface="+mj-lt"/>
              </a:rPr>
              <a:t>. </a:t>
            </a:r>
            <a:r>
              <a:rPr lang="en-US" sz="1100" dirty="0" err="1">
                <a:latin typeface="+mj-lt"/>
              </a:rPr>
              <a:t>Praesent</a:t>
            </a:r>
            <a:r>
              <a:rPr lang="en-US" sz="1100" dirty="0">
                <a:latin typeface="+mj-lt"/>
              </a:rPr>
              <a:t> </a:t>
            </a:r>
            <a:r>
              <a:rPr lang="en-US" sz="1100" dirty="0" err="1">
                <a:latin typeface="+mj-lt"/>
              </a:rPr>
              <a:t>consequat</a:t>
            </a:r>
            <a:r>
              <a:rPr lang="en-US" sz="1100" dirty="0">
                <a:latin typeface="+mj-lt"/>
              </a:rPr>
              <a:t> </a:t>
            </a:r>
            <a:r>
              <a:rPr lang="en-US" sz="1100" dirty="0" err="1">
                <a:latin typeface="+mj-lt"/>
              </a:rPr>
              <a:t>lectus</a:t>
            </a:r>
            <a:r>
              <a:rPr lang="en-US" sz="1100" dirty="0">
                <a:latin typeface="+mj-lt"/>
              </a:rPr>
              <a:t> sit </a:t>
            </a:r>
            <a:r>
              <a:rPr lang="en-US" sz="1100" dirty="0" err="1">
                <a:latin typeface="+mj-lt"/>
              </a:rPr>
              <a:t>amet</a:t>
            </a:r>
            <a:r>
              <a:rPr lang="en-US" sz="1100" dirty="0">
                <a:latin typeface="+mj-lt"/>
              </a:rPr>
              <a:t> </a:t>
            </a:r>
            <a:r>
              <a:rPr lang="en-US" sz="1100" dirty="0" err="1">
                <a:latin typeface="+mj-lt"/>
              </a:rPr>
              <a:t>tortor</a:t>
            </a:r>
            <a:r>
              <a:rPr lang="en-US" sz="1100" dirty="0">
                <a:latin typeface="+mj-lt"/>
              </a:rPr>
              <a:t> pharetra, </a:t>
            </a:r>
            <a:r>
              <a:rPr lang="en-US" sz="1100" dirty="0" err="1">
                <a:latin typeface="+mj-lt"/>
              </a:rPr>
              <a:t>sed</a:t>
            </a:r>
            <a:r>
              <a:rPr lang="en-US" sz="1100" dirty="0">
                <a:latin typeface="+mj-lt"/>
              </a:rPr>
              <a:t> </a:t>
            </a:r>
            <a:r>
              <a:rPr lang="en-US" sz="1100" dirty="0" err="1">
                <a:latin typeface="+mj-lt"/>
              </a:rPr>
              <a:t>venenatis</a:t>
            </a:r>
            <a:r>
              <a:rPr lang="en-US" sz="1100" dirty="0">
                <a:latin typeface="+mj-lt"/>
              </a:rPr>
              <a:t> </a:t>
            </a:r>
            <a:r>
              <a:rPr lang="en-US" sz="1100" dirty="0" err="1">
                <a:latin typeface="+mj-lt"/>
              </a:rPr>
              <a:t>eros</a:t>
            </a:r>
            <a:r>
              <a:rPr lang="en-US" sz="1100" dirty="0">
                <a:latin typeface="+mj-lt"/>
              </a:rPr>
              <a:t> </a:t>
            </a:r>
            <a:r>
              <a:rPr lang="en-US" sz="1100" dirty="0" err="1">
                <a:latin typeface="+mj-lt"/>
              </a:rPr>
              <a:t>lacinia</a:t>
            </a:r>
            <a:r>
              <a:rPr lang="en-US" sz="1100" dirty="0">
                <a:latin typeface="+mj-lt"/>
              </a:rPr>
              <a:t>. In </a:t>
            </a:r>
            <a:r>
              <a:rPr lang="en-US" sz="1100" dirty="0" err="1">
                <a:latin typeface="+mj-lt"/>
              </a:rPr>
              <a:t>sed</a:t>
            </a:r>
            <a:r>
              <a:rPr lang="en-US" sz="1100" dirty="0">
                <a:latin typeface="+mj-lt"/>
              </a:rPr>
              <a:t> </a:t>
            </a:r>
            <a:r>
              <a:rPr lang="en-US" sz="1100" dirty="0" err="1">
                <a:latin typeface="+mj-lt"/>
              </a:rPr>
              <a:t>erat</a:t>
            </a:r>
            <a:r>
              <a:rPr lang="en-US" sz="1100" dirty="0">
                <a:latin typeface="+mj-lt"/>
              </a:rPr>
              <a:t> libero. </a:t>
            </a:r>
            <a:r>
              <a:rPr lang="en-US" sz="1100" dirty="0" err="1">
                <a:latin typeface="+mj-lt"/>
              </a:rPr>
              <a:t>Sed</a:t>
            </a:r>
            <a:r>
              <a:rPr lang="en-US" sz="1100" dirty="0">
                <a:latin typeface="+mj-lt"/>
              </a:rPr>
              <a:t> lorem </a:t>
            </a:r>
            <a:r>
              <a:rPr lang="en-US" sz="1100" dirty="0" err="1">
                <a:latin typeface="+mj-lt"/>
              </a:rPr>
              <a:t>neque</a:t>
            </a:r>
            <a:r>
              <a:rPr lang="en-US" sz="1100" dirty="0">
                <a:latin typeface="+mj-lt"/>
              </a:rPr>
              <a:t>, </a:t>
            </a:r>
            <a:r>
              <a:rPr lang="en-US" sz="1100" dirty="0" err="1">
                <a:latin typeface="+mj-lt"/>
              </a:rPr>
              <a:t>commodo</a:t>
            </a:r>
            <a:r>
              <a:rPr lang="en-US" sz="1100" dirty="0">
                <a:latin typeface="+mj-lt"/>
              </a:rPr>
              <a:t> vitae ex at, pharetra convallis </a:t>
            </a:r>
            <a:r>
              <a:rPr lang="en-US" sz="1100" dirty="0" err="1">
                <a:latin typeface="+mj-lt"/>
              </a:rPr>
              <a:t>nunc</a:t>
            </a:r>
            <a:r>
              <a:rPr lang="en-US" sz="1100" dirty="0">
                <a:latin typeface="+mj-lt"/>
              </a:rPr>
              <a:t>. In </a:t>
            </a:r>
            <a:r>
              <a:rPr lang="en-US" sz="1100" dirty="0" err="1">
                <a:latin typeface="+mj-lt"/>
              </a:rPr>
              <a:t>vehicula</a:t>
            </a:r>
            <a:r>
              <a:rPr lang="en-US" sz="1100" dirty="0">
                <a:latin typeface="+mj-lt"/>
              </a:rPr>
              <a:t> </a:t>
            </a:r>
            <a:r>
              <a:rPr lang="en-US" sz="1100" dirty="0" err="1">
                <a:latin typeface="+mj-lt"/>
              </a:rPr>
              <a:t>mauris</a:t>
            </a:r>
            <a:r>
              <a:rPr lang="en-US" sz="1100" dirty="0">
                <a:latin typeface="+mj-lt"/>
              </a:rPr>
              <a:t> ligula. </a:t>
            </a:r>
            <a:r>
              <a:rPr lang="en-US" sz="1100" dirty="0" err="1">
                <a:latin typeface="+mj-lt"/>
              </a:rPr>
              <a:t>Suspendisse</a:t>
            </a:r>
            <a:r>
              <a:rPr lang="en-US" sz="1100" dirty="0">
                <a:latin typeface="+mj-lt"/>
              </a:rPr>
              <a:t> in </a:t>
            </a:r>
            <a:r>
              <a:rPr lang="en-US" sz="1100" dirty="0" err="1">
                <a:latin typeface="+mj-lt"/>
              </a:rPr>
              <a:t>tellus</a:t>
            </a:r>
            <a:r>
              <a:rPr lang="en-US" sz="1100" dirty="0">
                <a:latin typeface="+mj-lt"/>
              </a:rPr>
              <a:t> </a:t>
            </a:r>
            <a:r>
              <a:rPr lang="en-US" sz="1100" dirty="0" err="1">
                <a:latin typeface="+mj-lt"/>
              </a:rPr>
              <a:t>congue</a:t>
            </a:r>
            <a:r>
              <a:rPr lang="en-US" sz="1100" dirty="0">
                <a:latin typeface="+mj-lt"/>
              </a:rPr>
              <a:t> </a:t>
            </a:r>
            <a:r>
              <a:rPr lang="en-US" sz="1100" dirty="0" err="1">
                <a:latin typeface="+mj-lt"/>
              </a:rPr>
              <a:t>odio</a:t>
            </a:r>
            <a:r>
              <a:rPr lang="en-US" sz="1100" dirty="0">
                <a:latin typeface="+mj-lt"/>
              </a:rPr>
              <a:t> pharetra </a:t>
            </a:r>
            <a:r>
              <a:rPr lang="en-US" sz="1100" dirty="0" err="1">
                <a:latin typeface="+mj-lt"/>
              </a:rPr>
              <a:t>finibus</a:t>
            </a:r>
            <a:r>
              <a:rPr lang="en-US" sz="1100" dirty="0">
                <a:latin typeface="+mj-lt"/>
              </a:rPr>
              <a:t>. Nam </a:t>
            </a:r>
            <a:r>
              <a:rPr lang="en-US" sz="1100" dirty="0" err="1">
                <a:latin typeface="+mj-lt"/>
              </a:rPr>
              <a:t>vel</a:t>
            </a:r>
            <a:r>
              <a:rPr lang="en-US" sz="1100" dirty="0">
                <a:latin typeface="+mj-lt"/>
              </a:rPr>
              <a:t> </a:t>
            </a:r>
            <a:r>
              <a:rPr lang="en-US" sz="1100" dirty="0" err="1">
                <a:latin typeface="+mj-lt"/>
              </a:rPr>
              <a:t>auctor</a:t>
            </a:r>
            <a:r>
              <a:rPr lang="en-US" sz="1100" dirty="0">
                <a:latin typeface="+mj-lt"/>
              </a:rPr>
              <a:t> </a:t>
            </a:r>
            <a:r>
              <a:rPr lang="en-US" sz="1100" dirty="0" err="1">
                <a:latin typeface="+mj-lt"/>
              </a:rPr>
              <a:t>justo</a:t>
            </a:r>
            <a:r>
              <a:rPr lang="en-US" sz="1100" dirty="0">
                <a:latin typeface="+mj-lt"/>
              </a:rPr>
              <a:t>, vitae </a:t>
            </a:r>
            <a:r>
              <a:rPr lang="en-US" sz="1100" dirty="0" err="1">
                <a:latin typeface="+mj-lt"/>
              </a:rPr>
              <a:t>hendrerit</a:t>
            </a:r>
            <a:r>
              <a:rPr lang="en-US" sz="1100" dirty="0">
                <a:latin typeface="+mj-lt"/>
              </a:rPr>
              <a:t> </a:t>
            </a:r>
            <a:r>
              <a:rPr lang="en-US" sz="1100" dirty="0" err="1">
                <a:latin typeface="+mj-lt"/>
              </a:rPr>
              <a:t>orci</a:t>
            </a:r>
            <a:r>
              <a:rPr lang="en-US" sz="1100" dirty="0">
                <a:latin typeface="+mj-lt"/>
              </a:rPr>
              <a:t>. </a:t>
            </a:r>
            <a:r>
              <a:rPr lang="en-US" sz="1100" dirty="0" err="1">
                <a:latin typeface="+mj-lt"/>
              </a:rPr>
              <a:t>Duis</a:t>
            </a:r>
            <a:r>
              <a:rPr lang="en-US" sz="1100" dirty="0">
                <a:latin typeface="+mj-lt"/>
              </a:rPr>
              <a:t> </a:t>
            </a:r>
            <a:r>
              <a:rPr lang="en-US" sz="1100" dirty="0" err="1">
                <a:latin typeface="+mj-lt"/>
              </a:rPr>
              <a:t>nec</a:t>
            </a:r>
            <a:r>
              <a:rPr lang="en-US" sz="1100" dirty="0">
                <a:latin typeface="+mj-lt"/>
              </a:rPr>
              <a:t> </a:t>
            </a:r>
            <a:r>
              <a:rPr lang="en-US" sz="1100" dirty="0" err="1">
                <a:latin typeface="+mj-lt"/>
              </a:rPr>
              <a:t>sapien</a:t>
            </a:r>
            <a:r>
              <a:rPr lang="en-US" sz="1100" dirty="0">
                <a:latin typeface="+mj-lt"/>
              </a:rPr>
              <a:t> </a:t>
            </a:r>
            <a:r>
              <a:rPr lang="en-US" sz="1100" dirty="0" err="1">
                <a:latin typeface="+mj-lt"/>
              </a:rPr>
              <a:t>viverra</a:t>
            </a:r>
            <a:r>
              <a:rPr lang="en-US" sz="1100" dirty="0">
                <a:latin typeface="+mj-lt"/>
              </a:rPr>
              <a:t>, </a:t>
            </a:r>
            <a:r>
              <a:rPr lang="en-US" sz="1100" dirty="0" err="1">
                <a:latin typeface="+mj-lt"/>
              </a:rPr>
              <a:t>bibendum</a:t>
            </a:r>
            <a:r>
              <a:rPr lang="en-US" sz="1100" dirty="0">
                <a:latin typeface="+mj-lt"/>
              </a:rPr>
              <a:t> </a:t>
            </a:r>
            <a:r>
              <a:rPr lang="en-US" sz="1100" dirty="0" err="1">
                <a:latin typeface="+mj-lt"/>
              </a:rPr>
              <a:t>tellus</a:t>
            </a:r>
            <a:r>
              <a:rPr lang="en-US" sz="1100" dirty="0">
                <a:latin typeface="+mj-lt"/>
              </a:rPr>
              <a:t> </a:t>
            </a:r>
            <a:r>
              <a:rPr lang="en-US" sz="1100" dirty="0" err="1">
                <a:latin typeface="+mj-lt"/>
              </a:rPr>
              <a:t>eget</a:t>
            </a:r>
            <a:r>
              <a:rPr lang="en-US" sz="1100" dirty="0">
                <a:latin typeface="+mj-lt"/>
              </a:rPr>
              <a:t>, </a:t>
            </a:r>
            <a:r>
              <a:rPr lang="en-US" sz="1100" dirty="0" err="1">
                <a:latin typeface="+mj-lt"/>
              </a:rPr>
              <a:t>pellentesque</a:t>
            </a:r>
            <a:r>
              <a:rPr lang="en-US" sz="1100" dirty="0">
                <a:latin typeface="+mj-lt"/>
              </a:rPr>
              <a:t> </a:t>
            </a:r>
            <a:r>
              <a:rPr lang="en-US" sz="1100" dirty="0" err="1">
                <a:latin typeface="+mj-lt"/>
              </a:rPr>
              <a:t>massa</a:t>
            </a:r>
            <a:r>
              <a:rPr lang="en-US" sz="1100" dirty="0">
                <a:latin typeface="+mj-lt"/>
              </a:rPr>
              <a:t>. </a:t>
            </a:r>
            <a:r>
              <a:rPr lang="en-US" sz="1100" dirty="0" err="1">
                <a:latin typeface="+mj-lt"/>
              </a:rPr>
              <a:t>Nulla</a:t>
            </a:r>
            <a:r>
              <a:rPr lang="en-US" sz="1100" dirty="0">
                <a:latin typeface="+mj-lt"/>
              </a:rPr>
              <a:t> </a:t>
            </a:r>
            <a:r>
              <a:rPr lang="en-US" sz="1100" dirty="0" err="1">
                <a:latin typeface="+mj-lt"/>
              </a:rPr>
              <a:t>feugiat</a:t>
            </a:r>
            <a:r>
              <a:rPr lang="en-US" sz="1100" dirty="0">
                <a:latin typeface="+mj-lt"/>
              </a:rPr>
              <a:t>, </a:t>
            </a:r>
            <a:r>
              <a:rPr lang="en-US" sz="1100" dirty="0" err="1">
                <a:latin typeface="+mj-lt"/>
              </a:rPr>
              <a:t>turpis</a:t>
            </a:r>
            <a:r>
              <a:rPr lang="en-US" sz="1100" dirty="0">
                <a:latin typeface="+mj-lt"/>
              </a:rPr>
              <a:t> et </a:t>
            </a:r>
            <a:r>
              <a:rPr lang="en-US" sz="1100" dirty="0" err="1">
                <a:latin typeface="+mj-lt"/>
              </a:rPr>
              <a:t>posuere</a:t>
            </a:r>
            <a:r>
              <a:rPr lang="en-US" sz="1100" dirty="0">
                <a:latin typeface="+mj-lt"/>
              </a:rPr>
              <a:t> </a:t>
            </a:r>
            <a:r>
              <a:rPr lang="en-US" sz="1100" dirty="0" err="1">
                <a:latin typeface="+mj-lt"/>
              </a:rPr>
              <a:t>viverra</a:t>
            </a:r>
            <a:r>
              <a:rPr lang="en-US" sz="1100" dirty="0">
                <a:latin typeface="+mj-lt"/>
              </a:rPr>
              <a:t>, ipsum </a:t>
            </a:r>
            <a:r>
              <a:rPr lang="en-US" sz="1100" dirty="0" err="1">
                <a:latin typeface="+mj-lt"/>
              </a:rPr>
              <a:t>sem</a:t>
            </a:r>
            <a:r>
              <a:rPr lang="en-US" sz="1100" dirty="0">
                <a:latin typeface="+mj-lt"/>
              </a:rPr>
              <a:t> </a:t>
            </a:r>
            <a:r>
              <a:rPr lang="en-US" sz="1100" dirty="0" err="1">
                <a:latin typeface="+mj-lt"/>
              </a:rPr>
              <a:t>tincidunt</a:t>
            </a:r>
            <a:r>
              <a:rPr lang="en-US" sz="1100" dirty="0">
                <a:latin typeface="+mj-lt"/>
              </a:rPr>
              <a:t> </a:t>
            </a:r>
            <a:r>
              <a:rPr lang="en-US" sz="1100" dirty="0" err="1">
                <a:latin typeface="+mj-lt"/>
              </a:rPr>
              <a:t>est</a:t>
            </a:r>
            <a:r>
              <a:rPr lang="en-US" sz="1100" dirty="0">
                <a:latin typeface="+mj-lt"/>
              </a:rPr>
              <a:t>, </a:t>
            </a:r>
            <a:r>
              <a:rPr lang="en-US" sz="1100" dirty="0" err="1">
                <a:latin typeface="+mj-lt"/>
              </a:rPr>
              <a:t>finibus</a:t>
            </a:r>
            <a:r>
              <a:rPr lang="en-US" sz="1100" dirty="0">
                <a:latin typeface="+mj-lt"/>
              </a:rPr>
              <a:t> </a:t>
            </a:r>
            <a:r>
              <a:rPr lang="en-US" sz="1100" dirty="0" err="1">
                <a:latin typeface="+mj-lt"/>
              </a:rPr>
              <a:t>tempor</a:t>
            </a:r>
            <a:r>
              <a:rPr lang="en-US" sz="1100" dirty="0">
                <a:latin typeface="+mj-lt"/>
              </a:rPr>
              <a:t> </a:t>
            </a:r>
            <a:r>
              <a:rPr lang="en-US" sz="1100" dirty="0" err="1">
                <a:latin typeface="+mj-lt"/>
              </a:rPr>
              <a:t>nibh</a:t>
            </a:r>
            <a:r>
              <a:rPr lang="en-US" sz="1100" dirty="0">
                <a:latin typeface="+mj-lt"/>
              </a:rPr>
              <a:t> ante semper diam. </a:t>
            </a:r>
            <a:r>
              <a:rPr lang="en-US" sz="1100" dirty="0" err="1">
                <a:latin typeface="+mj-lt"/>
              </a:rPr>
              <a:t>Nullam</a:t>
            </a:r>
            <a:r>
              <a:rPr lang="en-US" sz="1100" dirty="0">
                <a:latin typeface="+mj-lt"/>
              </a:rPr>
              <a:t> </a:t>
            </a:r>
            <a:r>
              <a:rPr lang="en-US" sz="1100" dirty="0" err="1">
                <a:latin typeface="+mj-lt"/>
              </a:rPr>
              <a:t>quis</a:t>
            </a:r>
            <a:r>
              <a:rPr lang="en-US" sz="1100" dirty="0">
                <a:latin typeface="+mj-lt"/>
              </a:rPr>
              <a:t> </a:t>
            </a:r>
            <a:r>
              <a:rPr lang="en-US" sz="1100" dirty="0" err="1">
                <a:latin typeface="+mj-lt"/>
              </a:rPr>
              <a:t>euismod</a:t>
            </a:r>
            <a:r>
              <a:rPr lang="en-US" sz="1100" dirty="0">
                <a:latin typeface="+mj-lt"/>
              </a:rPr>
              <a:t> </a:t>
            </a:r>
            <a:r>
              <a:rPr lang="en-US" sz="1100" dirty="0" err="1">
                <a:latin typeface="+mj-lt"/>
              </a:rPr>
              <a:t>neque</a:t>
            </a:r>
            <a:r>
              <a:rPr lang="en-US" sz="1100" dirty="0">
                <a:latin typeface="+mj-lt"/>
              </a:rPr>
              <a:t>, </a:t>
            </a:r>
            <a:r>
              <a:rPr lang="en-US" sz="1100" dirty="0" err="1">
                <a:latin typeface="+mj-lt"/>
              </a:rPr>
              <a:t>nec</a:t>
            </a:r>
            <a:r>
              <a:rPr lang="en-US" sz="1100" dirty="0">
                <a:latin typeface="+mj-lt"/>
              </a:rPr>
              <a:t> </a:t>
            </a:r>
            <a:r>
              <a:rPr lang="en-US" sz="1100" dirty="0" err="1">
                <a:latin typeface="+mj-lt"/>
              </a:rPr>
              <a:t>facilisis</a:t>
            </a:r>
            <a:r>
              <a:rPr lang="en-US" sz="1100" dirty="0">
                <a:latin typeface="+mj-lt"/>
              </a:rPr>
              <a:t> sem. </a:t>
            </a:r>
            <a:r>
              <a:rPr lang="en-US" sz="1100" dirty="0" err="1">
                <a:latin typeface="+mj-lt"/>
              </a:rPr>
              <a:t>Morbi</a:t>
            </a:r>
            <a:r>
              <a:rPr lang="en-US" sz="1100" dirty="0">
                <a:latin typeface="+mj-lt"/>
              </a:rPr>
              <a:t> </a:t>
            </a:r>
            <a:r>
              <a:rPr lang="en-US" sz="1100" dirty="0" err="1">
                <a:latin typeface="+mj-lt"/>
              </a:rPr>
              <a:t>egestas</a:t>
            </a:r>
            <a:r>
              <a:rPr lang="en-US" sz="1100" dirty="0">
                <a:latin typeface="+mj-lt"/>
              </a:rPr>
              <a:t> </a:t>
            </a:r>
            <a:r>
              <a:rPr lang="en-US" sz="1100" dirty="0" err="1">
                <a:latin typeface="+mj-lt"/>
              </a:rPr>
              <a:t>iaculis</a:t>
            </a:r>
            <a:r>
              <a:rPr lang="en-US" sz="1100" dirty="0">
                <a:latin typeface="+mj-lt"/>
              </a:rPr>
              <a:t> </a:t>
            </a:r>
            <a:r>
              <a:rPr lang="en-US" sz="1100" dirty="0" err="1">
                <a:latin typeface="+mj-lt"/>
              </a:rPr>
              <a:t>dignissim</a:t>
            </a:r>
            <a:r>
              <a:rPr lang="en-US" sz="1100" dirty="0">
                <a:latin typeface="+mj-lt"/>
              </a:rPr>
              <a:t>. In </a:t>
            </a:r>
            <a:r>
              <a:rPr lang="en-US" sz="1100" dirty="0" err="1">
                <a:latin typeface="+mj-lt"/>
              </a:rPr>
              <a:t>accumsan</a:t>
            </a:r>
            <a:r>
              <a:rPr lang="en-US" sz="1100" dirty="0">
                <a:latin typeface="+mj-lt"/>
              </a:rPr>
              <a:t> </a:t>
            </a:r>
            <a:r>
              <a:rPr lang="en-US" sz="1100" dirty="0" err="1">
                <a:latin typeface="+mj-lt"/>
              </a:rPr>
              <a:t>tortor</a:t>
            </a:r>
            <a:r>
              <a:rPr lang="en-US" sz="1100" dirty="0">
                <a:latin typeface="+mj-lt"/>
              </a:rPr>
              <a:t> </a:t>
            </a:r>
            <a:r>
              <a:rPr lang="en-US" sz="1100" dirty="0" err="1">
                <a:latin typeface="+mj-lt"/>
              </a:rPr>
              <a:t>elit</a:t>
            </a:r>
            <a:r>
              <a:rPr lang="en-US" sz="1100" dirty="0">
                <a:latin typeface="+mj-lt"/>
              </a:rPr>
              <a:t>, non </a:t>
            </a:r>
            <a:r>
              <a:rPr lang="en-US" sz="1100" dirty="0" err="1">
                <a:latin typeface="+mj-lt"/>
              </a:rPr>
              <a:t>euismod</a:t>
            </a:r>
            <a:r>
              <a:rPr lang="en-US" sz="1100" dirty="0">
                <a:latin typeface="+mj-lt"/>
              </a:rPr>
              <a:t> </a:t>
            </a:r>
            <a:r>
              <a:rPr lang="en-US" sz="1100" dirty="0" err="1">
                <a:latin typeface="+mj-lt"/>
              </a:rPr>
              <a:t>eros</a:t>
            </a:r>
            <a:r>
              <a:rPr lang="en-US" sz="1100" dirty="0">
                <a:latin typeface="+mj-lt"/>
              </a:rPr>
              <a:t> </a:t>
            </a:r>
            <a:r>
              <a:rPr lang="en-US" sz="1100" dirty="0" err="1">
                <a:latin typeface="+mj-lt"/>
              </a:rPr>
              <a:t>accumsan</a:t>
            </a:r>
            <a:r>
              <a:rPr lang="en-US" sz="1100" dirty="0">
                <a:latin typeface="+mj-lt"/>
              </a:rPr>
              <a:t> ac. </a:t>
            </a:r>
            <a:r>
              <a:rPr lang="en-US" sz="1100" dirty="0" err="1">
                <a:latin typeface="+mj-lt"/>
              </a:rPr>
              <a:t>Sed</a:t>
            </a:r>
            <a:r>
              <a:rPr lang="en-US" sz="1100" dirty="0">
                <a:latin typeface="+mj-lt"/>
              </a:rPr>
              <a:t> </a:t>
            </a:r>
            <a:r>
              <a:rPr lang="en-US" sz="1100" dirty="0" err="1">
                <a:latin typeface="+mj-lt"/>
              </a:rPr>
              <a:t>ultrices</a:t>
            </a:r>
            <a:r>
              <a:rPr lang="en-US" sz="1100" dirty="0">
                <a:latin typeface="+mj-lt"/>
              </a:rPr>
              <a:t> mi lorem, </a:t>
            </a:r>
            <a:r>
              <a:rPr lang="en-US" sz="1100" dirty="0" err="1">
                <a:latin typeface="+mj-lt"/>
              </a:rPr>
              <a:t>ut</a:t>
            </a:r>
            <a:r>
              <a:rPr lang="en-US" sz="1100" dirty="0">
                <a:latin typeface="+mj-lt"/>
              </a:rPr>
              <a:t> </a:t>
            </a:r>
            <a:r>
              <a:rPr lang="en-US" sz="1100" dirty="0" err="1">
                <a:latin typeface="+mj-lt"/>
              </a:rPr>
              <a:t>dignissim</a:t>
            </a:r>
            <a:r>
              <a:rPr lang="en-US" sz="1100" dirty="0">
                <a:latin typeface="+mj-lt"/>
              </a:rPr>
              <a:t> </a:t>
            </a:r>
            <a:r>
              <a:rPr lang="en-US" sz="1100" dirty="0" err="1">
                <a:latin typeface="+mj-lt"/>
              </a:rPr>
              <a:t>nibh</a:t>
            </a:r>
            <a:r>
              <a:rPr lang="en-US" sz="1100" dirty="0">
                <a:latin typeface="+mj-lt"/>
              </a:rPr>
              <a:t> </a:t>
            </a:r>
            <a:r>
              <a:rPr lang="en-US" sz="1100" dirty="0" err="1">
                <a:latin typeface="+mj-lt"/>
              </a:rPr>
              <a:t>facilisis</a:t>
            </a:r>
            <a:r>
              <a:rPr lang="en-US" sz="1100" dirty="0">
                <a:latin typeface="+mj-lt"/>
              </a:rPr>
              <a:t> vel.</a:t>
            </a:r>
          </a:p>
        </p:txBody>
      </p:sp>
      <p:sp>
        <p:nvSpPr>
          <p:cNvPr id="5" name="Text Placeholder 4"/>
          <p:cNvSpPr>
            <a:spLocks noGrp="1"/>
          </p:cNvSpPr>
          <p:nvPr>
            <p:ph type="body" sz="quarter" idx="11" hasCustomPrompt="1"/>
          </p:nvPr>
        </p:nvSpPr>
        <p:spPr>
          <a:xfrm>
            <a:off x="357188" y="1079500"/>
            <a:ext cx="8429625" cy="342900"/>
          </a:xfrm>
        </p:spPr>
        <p:txBody>
          <a:bodyPr wrap="none" bIns="0">
            <a:noAutofit/>
          </a:bodyPr>
          <a:lstStyle>
            <a:lvl1pPr marL="0" indent="0">
              <a:spcBef>
                <a:spcPts val="288"/>
              </a:spcBef>
              <a:buNone/>
              <a:defRPr sz="1200" b="1" i="0" cap="all" spc="200" baseline="0">
                <a:solidFill>
                  <a:schemeClr val="accent1"/>
                </a:solidFill>
              </a:defRPr>
            </a:lvl1pPr>
          </a:lstStyle>
          <a:p>
            <a:pPr lvl="0"/>
            <a:r>
              <a:rPr lang="en-US" dirty="0"/>
              <a:t>Highlight goes here</a:t>
            </a:r>
          </a:p>
        </p:txBody>
      </p:sp>
      <p:cxnSp>
        <p:nvCxnSpPr>
          <p:cNvPr id="6" name="Straight Connector 5"/>
          <p:cNvCxnSpPr/>
          <p:nvPr userDrawn="1"/>
        </p:nvCxnSpPr>
        <p:spPr>
          <a:xfrm>
            <a:off x="294409" y="716437"/>
            <a:ext cx="8555182" cy="0"/>
          </a:xfrm>
          <a:prstGeom prst="line">
            <a:avLst/>
          </a:prstGeo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1400" b="1" i="0">
                <a:solidFill>
                  <a:srgbClr val="FEFEFE"/>
                </a:solidFill>
                <a:latin typeface="+mj-lt"/>
              </a:defRPr>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11434747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Please Add Slide Headline Here</a:t>
            </a:r>
          </a:p>
        </p:txBody>
      </p:sp>
      <p:sp>
        <p:nvSpPr>
          <p:cNvPr id="3" name="Content Placeholder 5"/>
          <p:cNvSpPr>
            <a:spLocks noGrp="1"/>
          </p:cNvSpPr>
          <p:nvPr>
            <p:ph sz="quarter" idx="10" hasCustomPrompt="1"/>
          </p:nvPr>
        </p:nvSpPr>
        <p:spPr>
          <a:xfrm>
            <a:off x="357189" y="1422400"/>
            <a:ext cx="3986211" cy="3054350"/>
          </a:xfrm>
        </p:spPr>
        <p:txBody>
          <a:bodyPr/>
          <a:lstStyle>
            <a:lvl1pPr marL="171450" indent="-171450">
              <a:buFont typeface="Arial" panose="020B0604020202020204" pitchFamily="34" charset="0"/>
              <a:buChar char="•"/>
              <a:defRPr>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a:t>
            </a:r>
          </a:p>
          <a:p>
            <a:pPr lvl="0"/>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r>
              <a:rPr lang="en-US" dirty="0" err="1"/>
              <a:t>Aliquam</a:t>
            </a:r>
            <a:r>
              <a:rPr lang="en-US" dirty="0"/>
              <a:t> sit </a:t>
            </a:r>
            <a:r>
              <a:rPr lang="en-US" dirty="0" err="1"/>
              <a:t>amet</a:t>
            </a:r>
            <a:r>
              <a:rPr lang="en-US" dirty="0"/>
              <a:t> </a:t>
            </a:r>
            <a:r>
              <a:rPr lang="en-US" dirty="0" err="1"/>
              <a:t>leo</a:t>
            </a:r>
            <a:r>
              <a:rPr lang="en-US" dirty="0"/>
              <a:t> semper, </a:t>
            </a:r>
            <a:r>
              <a:rPr lang="en-US" dirty="0" err="1"/>
              <a:t>tincidunt</a:t>
            </a:r>
            <a:r>
              <a:rPr lang="en-US" dirty="0"/>
              <a:t> dolor a, </a:t>
            </a:r>
            <a:r>
              <a:rPr lang="en-US" dirty="0" err="1"/>
              <a:t>lobortis</a:t>
            </a:r>
            <a:r>
              <a:rPr lang="en-US" dirty="0"/>
              <a:t> </a:t>
            </a:r>
            <a:r>
              <a:rPr lang="en-US" dirty="0" err="1"/>
              <a:t>elit</a:t>
            </a:r>
            <a:r>
              <a:rPr lang="en-US" dirty="0"/>
              <a:t>. </a:t>
            </a:r>
            <a:r>
              <a:rPr lang="en-US" dirty="0" err="1"/>
              <a:t>Nulla</a:t>
            </a:r>
            <a:r>
              <a:rPr lang="en-US" dirty="0"/>
              <a:t> ipsum dolor, </a:t>
            </a:r>
            <a:r>
              <a:rPr lang="en-US" dirty="0" err="1"/>
              <a:t>condimentum</a:t>
            </a:r>
            <a:r>
              <a:rPr lang="en-US" dirty="0"/>
              <a:t> </a:t>
            </a:r>
          </a:p>
          <a:p>
            <a:pPr lvl="0"/>
            <a:r>
              <a:rPr lang="en-US" dirty="0"/>
              <a:t>at nisi et, </a:t>
            </a:r>
            <a:r>
              <a:rPr lang="en-US" dirty="0" err="1"/>
              <a:t>varius</a:t>
            </a:r>
            <a:r>
              <a:rPr lang="en-US" dirty="0"/>
              <a:t> </a:t>
            </a:r>
            <a:r>
              <a:rPr lang="en-US" dirty="0" err="1"/>
              <a:t>lobortis</a:t>
            </a:r>
            <a:r>
              <a:rPr lang="en-US" dirty="0"/>
              <a:t> </a:t>
            </a:r>
            <a:r>
              <a:rPr lang="en-US" dirty="0" err="1"/>
              <a:t>lectus</a:t>
            </a:r>
            <a:r>
              <a:rPr lang="en-US" dirty="0"/>
              <a:t>. </a:t>
            </a:r>
            <a:r>
              <a:rPr lang="en-US" dirty="0" err="1"/>
              <a:t>Fusce</a:t>
            </a:r>
            <a:r>
              <a:rPr lang="en-US" dirty="0"/>
              <a:t> </a:t>
            </a:r>
            <a:r>
              <a:rPr lang="en-US" dirty="0" err="1"/>
              <a:t>fermentum</a:t>
            </a:r>
            <a:r>
              <a:rPr lang="en-US" dirty="0"/>
              <a:t> </a:t>
            </a:r>
            <a:r>
              <a:rPr lang="en-US" dirty="0" err="1"/>
              <a:t>bibendum</a:t>
            </a:r>
            <a:r>
              <a:rPr lang="en-US" dirty="0"/>
              <a:t> </a:t>
            </a:r>
            <a:r>
              <a:rPr lang="en-US" dirty="0" err="1"/>
              <a:t>varius</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endParaRPr lang="en-US" dirty="0"/>
          </a:p>
        </p:txBody>
      </p:sp>
      <p:sp>
        <p:nvSpPr>
          <p:cNvPr id="5" name="Text Placeholder 4"/>
          <p:cNvSpPr>
            <a:spLocks noGrp="1"/>
          </p:cNvSpPr>
          <p:nvPr>
            <p:ph type="body" sz="quarter" idx="11" hasCustomPrompt="1"/>
          </p:nvPr>
        </p:nvSpPr>
        <p:spPr>
          <a:xfrm>
            <a:off x="357189" y="1079500"/>
            <a:ext cx="3986212" cy="342900"/>
          </a:xfrm>
        </p:spPr>
        <p:txBody>
          <a:bodyPr wrap="none" bIns="0">
            <a:noAutofit/>
          </a:bodyPr>
          <a:lstStyle>
            <a:lvl1pPr marL="0" indent="0">
              <a:spcBef>
                <a:spcPts val="288"/>
              </a:spcBef>
              <a:buNone/>
              <a:defRPr sz="1200" b="1" i="0" cap="all" spc="200" baseline="0">
                <a:solidFill>
                  <a:schemeClr val="accent1"/>
                </a:solidFill>
              </a:defRPr>
            </a:lvl1pPr>
          </a:lstStyle>
          <a:p>
            <a:pPr lvl="0"/>
            <a:r>
              <a:rPr lang="en-US" dirty="0"/>
              <a:t>Highlight goes here</a:t>
            </a:r>
          </a:p>
        </p:txBody>
      </p:sp>
      <p:sp>
        <p:nvSpPr>
          <p:cNvPr id="6" name="Content Placeholder 5"/>
          <p:cNvSpPr>
            <a:spLocks noGrp="1"/>
          </p:cNvSpPr>
          <p:nvPr>
            <p:ph sz="quarter" idx="12" hasCustomPrompt="1"/>
          </p:nvPr>
        </p:nvSpPr>
        <p:spPr>
          <a:xfrm>
            <a:off x="4800599" y="1422400"/>
            <a:ext cx="3993357" cy="3054350"/>
          </a:xfrm>
        </p:spPr>
        <p:txBody>
          <a:bodyPr/>
          <a:lstStyle>
            <a:lvl1pPr marL="171450" indent="-171450">
              <a:buFont typeface="Arial" panose="020B0604020202020204" pitchFamily="34" charset="0"/>
              <a:buChar char="•"/>
              <a:defRPr>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a:t>
            </a:r>
          </a:p>
          <a:p>
            <a:pPr lvl="0"/>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r>
              <a:rPr lang="en-US" dirty="0" err="1"/>
              <a:t>Aliquam</a:t>
            </a:r>
            <a:r>
              <a:rPr lang="en-US" dirty="0"/>
              <a:t> sit </a:t>
            </a:r>
            <a:r>
              <a:rPr lang="en-US" dirty="0" err="1"/>
              <a:t>amet</a:t>
            </a:r>
            <a:r>
              <a:rPr lang="en-US" dirty="0"/>
              <a:t> </a:t>
            </a:r>
            <a:r>
              <a:rPr lang="en-US" dirty="0" err="1"/>
              <a:t>leo</a:t>
            </a:r>
            <a:r>
              <a:rPr lang="en-US" dirty="0"/>
              <a:t> semper, </a:t>
            </a:r>
            <a:r>
              <a:rPr lang="en-US" dirty="0" err="1"/>
              <a:t>tincidunt</a:t>
            </a:r>
            <a:r>
              <a:rPr lang="en-US" dirty="0"/>
              <a:t> dolor a, </a:t>
            </a:r>
            <a:r>
              <a:rPr lang="en-US" dirty="0" err="1"/>
              <a:t>lobortis</a:t>
            </a:r>
            <a:r>
              <a:rPr lang="en-US" dirty="0"/>
              <a:t> </a:t>
            </a:r>
            <a:r>
              <a:rPr lang="en-US" dirty="0" err="1"/>
              <a:t>elit</a:t>
            </a:r>
            <a:r>
              <a:rPr lang="en-US" dirty="0"/>
              <a:t>. </a:t>
            </a:r>
            <a:r>
              <a:rPr lang="en-US" dirty="0" err="1"/>
              <a:t>Nulla</a:t>
            </a:r>
            <a:r>
              <a:rPr lang="en-US" dirty="0"/>
              <a:t> ipsum dolor, </a:t>
            </a:r>
            <a:r>
              <a:rPr lang="en-US" dirty="0" err="1"/>
              <a:t>condimentum</a:t>
            </a:r>
            <a:r>
              <a:rPr lang="en-US" dirty="0"/>
              <a:t> </a:t>
            </a:r>
          </a:p>
          <a:p>
            <a:pPr lvl="0"/>
            <a:r>
              <a:rPr lang="en-US" dirty="0"/>
              <a:t>at nisi et, </a:t>
            </a:r>
            <a:r>
              <a:rPr lang="en-US" dirty="0" err="1"/>
              <a:t>varius</a:t>
            </a:r>
            <a:r>
              <a:rPr lang="en-US" dirty="0"/>
              <a:t> </a:t>
            </a:r>
            <a:r>
              <a:rPr lang="en-US" dirty="0" err="1"/>
              <a:t>lobortis</a:t>
            </a:r>
            <a:r>
              <a:rPr lang="en-US" dirty="0"/>
              <a:t> </a:t>
            </a:r>
            <a:r>
              <a:rPr lang="en-US" dirty="0" err="1"/>
              <a:t>lectus</a:t>
            </a:r>
            <a:r>
              <a:rPr lang="en-US" dirty="0"/>
              <a:t>. </a:t>
            </a:r>
            <a:r>
              <a:rPr lang="en-US" dirty="0" err="1"/>
              <a:t>Fusce</a:t>
            </a:r>
            <a:r>
              <a:rPr lang="en-US" dirty="0"/>
              <a:t> </a:t>
            </a:r>
            <a:r>
              <a:rPr lang="en-US" dirty="0" err="1"/>
              <a:t>fermentum</a:t>
            </a:r>
            <a:r>
              <a:rPr lang="en-US" dirty="0"/>
              <a:t> </a:t>
            </a:r>
            <a:r>
              <a:rPr lang="en-US" dirty="0" err="1"/>
              <a:t>bibendum</a:t>
            </a:r>
            <a:r>
              <a:rPr lang="en-US" dirty="0"/>
              <a:t> </a:t>
            </a:r>
            <a:r>
              <a:rPr lang="en-US" dirty="0" err="1"/>
              <a:t>varius</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endParaRPr lang="en-US" dirty="0"/>
          </a:p>
        </p:txBody>
      </p:sp>
      <p:sp>
        <p:nvSpPr>
          <p:cNvPr id="7" name="Text Placeholder 4"/>
          <p:cNvSpPr>
            <a:spLocks noGrp="1"/>
          </p:cNvSpPr>
          <p:nvPr>
            <p:ph type="body" sz="quarter" idx="13" hasCustomPrompt="1"/>
          </p:nvPr>
        </p:nvSpPr>
        <p:spPr>
          <a:xfrm>
            <a:off x="4800597" y="1079500"/>
            <a:ext cx="3993359" cy="342900"/>
          </a:xfrm>
        </p:spPr>
        <p:txBody>
          <a:bodyPr wrap="none" bIns="0">
            <a:noAutofit/>
          </a:bodyPr>
          <a:lstStyle>
            <a:lvl1pPr marL="0" indent="0">
              <a:spcBef>
                <a:spcPts val="288"/>
              </a:spcBef>
              <a:buNone/>
              <a:defRPr sz="1200" b="1" i="0" cap="all" spc="200" baseline="0">
                <a:solidFill>
                  <a:schemeClr val="accent1"/>
                </a:solidFill>
              </a:defRPr>
            </a:lvl1pPr>
          </a:lstStyle>
          <a:p>
            <a:pPr lvl="0"/>
            <a:r>
              <a:rPr lang="en-US" dirty="0"/>
              <a:t>OTHER Highlight goes here</a:t>
            </a:r>
          </a:p>
        </p:txBody>
      </p:sp>
      <p:cxnSp>
        <p:nvCxnSpPr>
          <p:cNvPr id="8" name="Straight Connector 7"/>
          <p:cNvCxnSpPr/>
          <p:nvPr userDrawn="1"/>
        </p:nvCxnSpPr>
        <p:spPr>
          <a:xfrm>
            <a:off x="294409" y="716437"/>
            <a:ext cx="8555182" cy="0"/>
          </a:xfrm>
          <a:prstGeom prst="line">
            <a:avLst/>
          </a:prstGeo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1400" b="1" i="0">
                <a:solidFill>
                  <a:srgbClr val="FEFEFE"/>
                </a:solidFill>
                <a:latin typeface="+mj-lt"/>
              </a:defRPr>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1102503170"/>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Please Add Slide Headline Here</a:t>
            </a:r>
          </a:p>
        </p:txBody>
      </p:sp>
      <p:sp>
        <p:nvSpPr>
          <p:cNvPr id="6" name="Content Placeholder 5"/>
          <p:cNvSpPr>
            <a:spLocks noGrp="1"/>
          </p:cNvSpPr>
          <p:nvPr>
            <p:ph sz="quarter" idx="10" hasCustomPrompt="1"/>
          </p:nvPr>
        </p:nvSpPr>
        <p:spPr>
          <a:xfrm>
            <a:off x="357189" y="1079500"/>
            <a:ext cx="3986211" cy="3397250"/>
          </a:xfrm>
        </p:spPr>
        <p:txBody>
          <a:bodyPr/>
          <a:lstStyle>
            <a:lvl1pPr marL="171450" marR="0" indent="-171450" algn="l" defTabSz="914400" rtl="0" eaLnBrk="1" fontAlgn="auto" latinLnBrk="0" hangingPunct="1">
              <a:lnSpc>
                <a:spcPts val="1600"/>
              </a:lnSpc>
              <a:spcBef>
                <a:spcPts val="264"/>
              </a:spcBef>
              <a:spcAft>
                <a:spcPts val="300"/>
              </a:spcAft>
              <a:buClrTx/>
              <a:buSzTx/>
              <a:buFont typeface="Arial" panose="020B0604020202020204" pitchFamily="34" charset="0"/>
              <a:buChar char="•"/>
              <a:tabLst/>
              <a:defRPr>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a:t>
            </a:r>
          </a:p>
          <a:p>
            <a:pPr lvl="0"/>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r>
              <a:rPr lang="en-US" dirty="0" err="1"/>
              <a:t>Aliquam</a:t>
            </a:r>
            <a:r>
              <a:rPr lang="en-US" dirty="0"/>
              <a:t> sit </a:t>
            </a:r>
            <a:r>
              <a:rPr lang="en-US" dirty="0" err="1"/>
              <a:t>amet</a:t>
            </a:r>
            <a:r>
              <a:rPr lang="en-US" dirty="0"/>
              <a:t> </a:t>
            </a:r>
            <a:r>
              <a:rPr lang="en-US" dirty="0" err="1"/>
              <a:t>leo</a:t>
            </a:r>
            <a:r>
              <a:rPr lang="en-US" dirty="0"/>
              <a:t> semper, </a:t>
            </a:r>
            <a:r>
              <a:rPr lang="en-US" dirty="0" err="1"/>
              <a:t>tincidunt</a:t>
            </a:r>
            <a:r>
              <a:rPr lang="en-US" dirty="0"/>
              <a:t> dolor a, </a:t>
            </a:r>
            <a:r>
              <a:rPr lang="en-US" dirty="0" err="1"/>
              <a:t>lobortis</a:t>
            </a:r>
            <a:r>
              <a:rPr lang="en-US" dirty="0"/>
              <a:t> </a:t>
            </a:r>
            <a:r>
              <a:rPr lang="en-US" dirty="0" err="1"/>
              <a:t>elit</a:t>
            </a:r>
            <a:r>
              <a:rPr lang="en-US" dirty="0"/>
              <a:t>. </a:t>
            </a:r>
            <a:r>
              <a:rPr lang="en-US" dirty="0" err="1"/>
              <a:t>Nulla</a:t>
            </a:r>
            <a:r>
              <a:rPr lang="en-US" dirty="0"/>
              <a:t> ipsum dolor, </a:t>
            </a:r>
            <a:r>
              <a:rPr lang="en-US" dirty="0" err="1"/>
              <a:t>condimentum</a:t>
            </a:r>
            <a:endParaRPr lang="en-US" dirty="0"/>
          </a:p>
          <a:p>
            <a:pPr lvl="0"/>
            <a:r>
              <a:rPr lang="en-US" dirty="0"/>
              <a:t>at nisi et, </a:t>
            </a:r>
            <a:r>
              <a:rPr lang="en-US" dirty="0" err="1"/>
              <a:t>varius</a:t>
            </a:r>
            <a:r>
              <a:rPr lang="en-US" dirty="0"/>
              <a:t> </a:t>
            </a:r>
            <a:r>
              <a:rPr lang="en-US" dirty="0" err="1"/>
              <a:t>lobortis</a:t>
            </a:r>
            <a:r>
              <a:rPr lang="en-US" dirty="0"/>
              <a:t> </a:t>
            </a:r>
            <a:r>
              <a:rPr lang="en-US" dirty="0" err="1"/>
              <a:t>lectus</a:t>
            </a:r>
            <a:r>
              <a:rPr lang="en-US" dirty="0"/>
              <a:t>. </a:t>
            </a:r>
            <a:r>
              <a:rPr lang="en-US" dirty="0" err="1"/>
              <a:t>Fusce</a:t>
            </a:r>
            <a:r>
              <a:rPr lang="en-US" dirty="0"/>
              <a:t> </a:t>
            </a:r>
            <a:r>
              <a:rPr lang="en-US" dirty="0" err="1"/>
              <a:t>fermentum</a:t>
            </a:r>
            <a:r>
              <a:rPr lang="en-US" dirty="0"/>
              <a:t> </a:t>
            </a:r>
            <a:r>
              <a:rPr lang="en-US" dirty="0" err="1"/>
              <a:t>bibendum</a:t>
            </a:r>
            <a:r>
              <a:rPr lang="en-US" dirty="0"/>
              <a:t> </a:t>
            </a:r>
            <a:r>
              <a:rPr lang="en-US" dirty="0" err="1"/>
              <a:t>varius</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a:t>
            </a:r>
            <a:br>
              <a:rPr lang="en-US" dirty="0"/>
            </a:br>
            <a:r>
              <a:rPr lang="en-US" dirty="0"/>
              <a:t>fames ac </a:t>
            </a:r>
            <a:r>
              <a:rPr lang="en-US" dirty="0" err="1"/>
              <a:t>turpis</a:t>
            </a:r>
            <a:r>
              <a:rPr lang="en-US" dirty="0"/>
              <a:t> </a:t>
            </a:r>
            <a:r>
              <a:rPr lang="en-US" dirty="0" err="1"/>
              <a:t>egestas</a:t>
            </a:r>
            <a:r>
              <a:rPr lang="en-US" dirty="0"/>
              <a:t>.</a:t>
            </a:r>
          </a:p>
        </p:txBody>
      </p:sp>
      <p:sp>
        <p:nvSpPr>
          <p:cNvPr id="9" name="Picture Placeholder 8"/>
          <p:cNvSpPr>
            <a:spLocks noGrp="1"/>
          </p:cNvSpPr>
          <p:nvPr>
            <p:ph type="pic" sz="quarter" idx="11" hasCustomPrompt="1"/>
          </p:nvPr>
        </p:nvSpPr>
        <p:spPr>
          <a:xfrm>
            <a:off x="5334000" y="0"/>
            <a:ext cx="3810000" cy="4819650"/>
          </a:xfrm>
        </p:spPr>
        <p:txBody>
          <a:bodyPr anchor="ctr">
            <a:normAutofit/>
          </a:bodyPr>
          <a:lstStyle>
            <a:lvl1pPr marL="0" indent="0" algn="ctr">
              <a:buNone/>
              <a:defRPr sz="1600"/>
            </a:lvl1pPr>
          </a:lstStyle>
          <a:p>
            <a:r>
              <a:rPr lang="en-US" dirty="0"/>
              <a:t>Please add picture here</a:t>
            </a:r>
          </a:p>
          <a:p>
            <a:endParaRPr lang="en-US" dirty="0"/>
          </a:p>
          <a:p>
            <a:endParaRPr lang="en-US" dirty="0"/>
          </a:p>
        </p:txBody>
      </p:sp>
      <p:cxnSp>
        <p:nvCxnSpPr>
          <p:cNvPr id="5" name="Straight Connector 4"/>
          <p:cNvCxnSpPr/>
          <p:nvPr userDrawn="1"/>
        </p:nvCxnSpPr>
        <p:spPr>
          <a:xfrm>
            <a:off x="294409" y="716437"/>
            <a:ext cx="4222029" cy="0"/>
          </a:xfrm>
          <a:prstGeom prst="line">
            <a:avLst/>
          </a:prstGeo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1400" b="1" i="0">
                <a:solidFill>
                  <a:srgbClr val="FEFEFE"/>
                </a:solidFill>
                <a:latin typeface="+mj-lt"/>
              </a:defRPr>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1834320668"/>
      </p:ext>
    </p:extLst>
  </p:cSld>
  <p:clrMapOvr>
    <a:masterClrMapping/>
  </p:clrMapOvr>
  <p:extLst>
    <p:ext uri="{DCECCB84-F9BA-43D5-87BE-67443E8EF086}">
      <p15:sldGuideLst xmlns:p15="http://schemas.microsoft.com/office/powerpoint/2012/main">
        <p15:guide id="1" pos="33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Highligh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Please Add Slide Headline Here</a:t>
            </a:r>
          </a:p>
        </p:txBody>
      </p:sp>
      <p:sp>
        <p:nvSpPr>
          <p:cNvPr id="6" name="Content Placeholder 5"/>
          <p:cNvSpPr>
            <a:spLocks noGrp="1"/>
          </p:cNvSpPr>
          <p:nvPr>
            <p:ph sz="quarter" idx="10" hasCustomPrompt="1"/>
          </p:nvPr>
        </p:nvSpPr>
        <p:spPr>
          <a:xfrm>
            <a:off x="357189" y="1422400"/>
            <a:ext cx="3986212" cy="3054350"/>
          </a:xfrm>
        </p:spPr>
        <p:txBody>
          <a:bodyPr/>
          <a:lstStyle>
            <a:lvl1pPr marL="171450" marR="0" indent="-171450" algn="l" defTabSz="914400" rtl="0" eaLnBrk="1" fontAlgn="auto" latinLnBrk="0" hangingPunct="1">
              <a:lnSpc>
                <a:spcPts val="1600"/>
              </a:lnSpc>
              <a:spcBef>
                <a:spcPts val="264"/>
              </a:spcBef>
              <a:spcAft>
                <a:spcPts val="300"/>
              </a:spcAft>
              <a:buClrTx/>
              <a:buSzTx/>
              <a:buFont typeface="Arial" panose="020B0604020202020204" pitchFamily="34" charset="0"/>
              <a:buChar char="•"/>
              <a:tabLst/>
              <a:defRPr>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 </a:t>
            </a:r>
          </a:p>
          <a:p>
            <a:pPr lvl="0"/>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r>
              <a:rPr lang="en-US" dirty="0" err="1"/>
              <a:t>Aliquam</a:t>
            </a:r>
            <a:r>
              <a:rPr lang="en-US" dirty="0"/>
              <a:t> sit </a:t>
            </a:r>
            <a:r>
              <a:rPr lang="en-US" dirty="0" err="1"/>
              <a:t>amet</a:t>
            </a:r>
            <a:r>
              <a:rPr lang="en-US" dirty="0"/>
              <a:t> </a:t>
            </a:r>
            <a:r>
              <a:rPr lang="en-US" dirty="0" err="1"/>
              <a:t>leo</a:t>
            </a:r>
            <a:r>
              <a:rPr lang="en-US" dirty="0"/>
              <a:t> semper, </a:t>
            </a:r>
            <a:r>
              <a:rPr lang="en-US" dirty="0" err="1"/>
              <a:t>tincidunt</a:t>
            </a:r>
            <a:r>
              <a:rPr lang="en-US" dirty="0"/>
              <a:t> dolor a, </a:t>
            </a:r>
            <a:r>
              <a:rPr lang="en-US" dirty="0" err="1"/>
              <a:t>lobortis</a:t>
            </a:r>
            <a:r>
              <a:rPr lang="en-US" dirty="0"/>
              <a:t> </a:t>
            </a:r>
            <a:r>
              <a:rPr lang="en-US" dirty="0" err="1"/>
              <a:t>elit</a:t>
            </a:r>
            <a:r>
              <a:rPr lang="en-US" dirty="0"/>
              <a:t>. </a:t>
            </a:r>
            <a:r>
              <a:rPr lang="en-US" dirty="0" err="1"/>
              <a:t>Nulla</a:t>
            </a:r>
            <a:r>
              <a:rPr lang="en-US" dirty="0"/>
              <a:t> ipsum dolor, </a:t>
            </a:r>
            <a:r>
              <a:rPr lang="en-US" dirty="0" err="1"/>
              <a:t>condimentum</a:t>
            </a:r>
            <a:r>
              <a:rPr lang="en-US" dirty="0"/>
              <a:t> </a:t>
            </a:r>
          </a:p>
          <a:p>
            <a:pPr lvl="0"/>
            <a:r>
              <a:rPr lang="en-US" dirty="0"/>
              <a:t>at nisi et, </a:t>
            </a:r>
            <a:r>
              <a:rPr lang="en-US" dirty="0" err="1"/>
              <a:t>varius</a:t>
            </a:r>
            <a:r>
              <a:rPr lang="en-US" dirty="0"/>
              <a:t> </a:t>
            </a:r>
            <a:r>
              <a:rPr lang="en-US" dirty="0" err="1"/>
              <a:t>lobortis</a:t>
            </a:r>
            <a:r>
              <a:rPr lang="en-US" dirty="0"/>
              <a:t> </a:t>
            </a:r>
            <a:r>
              <a:rPr lang="en-US" dirty="0" err="1"/>
              <a:t>lectus</a:t>
            </a:r>
            <a:r>
              <a:rPr lang="en-US" dirty="0"/>
              <a:t>. </a:t>
            </a:r>
            <a:r>
              <a:rPr lang="en-US" dirty="0" err="1"/>
              <a:t>Fusce</a:t>
            </a:r>
            <a:r>
              <a:rPr lang="en-US" dirty="0"/>
              <a:t> </a:t>
            </a:r>
            <a:r>
              <a:rPr lang="en-US" dirty="0" err="1"/>
              <a:t>fermentum</a:t>
            </a:r>
            <a:r>
              <a:rPr lang="en-US" dirty="0"/>
              <a:t> </a:t>
            </a:r>
            <a:r>
              <a:rPr lang="en-US" dirty="0" err="1"/>
              <a:t>bibendum</a:t>
            </a:r>
            <a:r>
              <a:rPr lang="en-US" dirty="0"/>
              <a:t> </a:t>
            </a:r>
            <a:r>
              <a:rPr lang="en-US" dirty="0" err="1"/>
              <a:t>varius</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endParaRPr lang="en-US" dirty="0"/>
          </a:p>
        </p:txBody>
      </p:sp>
      <p:sp>
        <p:nvSpPr>
          <p:cNvPr id="9" name="Picture Placeholder 8"/>
          <p:cNvSpPr>
            <a:spLocks noGrp="1"/>
          </p:cNvSpPr>
          <p:nvPr>
            <p:ph type="pic" sz="quarter" idx="11" hasCustomPrompt="1"/>
          </p:nvPr>
        </p:nvSpPr>
        <p:spPr>
          <a:xfrm>
            <a:off x="5334000" y="0"/>
            <a:ext cx="3810000" cy="4819650"/>
          </a:xfrm>
        </p:spPr>
        <p:txBody>
          <a:bodyPr anchor="ctr">
            <a:normAutofit/>
          </a:bodyPr>
          <a:lstStyle>
            <a:lvl1pPr marL="0" indent="0" algn="ctr">
              <a:buNone/>
              <a:defRPr sz="1600"/>
            </a:lvl1pPr>
          </a:lstStyle>
          <a:p>
            <a:r>
              <a:rPr lang="en-US" dirty="0"/>
              <a:t>Please add picture here</a:t>
            </a:r>
          </a:p>
          <a:p>
            <a:endParaRPr lang="en-US" dirty="0"/>
          </a:p>
          <a:p>
            <a:endParaRPr lang="en-US" dirty="0"/>
          </a:p>
        </p:txBody>
      </p:sp>
      <p:sp>
        <p:nvSpPr>
          <p:cNvPr id="5" name="Text Placeholder 4"/>
          <p:cNvSpPr>
            <a:spLocks noGrp="1"/>
          </p:cNvSpPr>
          <p:nvPr>
            <p:ph type="body" sz="quarter" idx="12" hasCustomPrompt="1"/>
          </p:nvPr>
        </p:nvSpPr>
        <p:spPr>
          <a:xfrm>
            <a:off x="357189" y="1079500"/>
            <a:ext cx="3986212" cy="342900"/>
          </a:xfrm>
        </p:spPr>
        <p:txBody>
          <a:bodyPr wrap="none" bIns="0">
            <a:noAutofit/>
          </a:bodyPr>
          <a:lstStyle>
            <a:lvl1pPr marL="0" indent="0">
              <a:spcBef>
                <a:spcPts val="288"/>
              </a:spcBef>
              <a:buNone/>
              <a:defRPr sz="1200" b="1" i="0" cap="all" spc="200" baseline="0">
                <a:solidFill>
                  <a:schemeClr val="accent1"/>
                </a:solidFill>
              </a:defRPr>
            </a:lvl1pPr>
          </a:lstStyle>
          <a:p>
            <a:pPr lvl="0"/>
            <a:r>
              <a:rPr lang="en-US" dirty="0"/>
              <a:t>Highlight goes here</a:t>
            </a:r>
          </a:p>
        </p:txBody>
      </p:sp>
      <p:cxnSp>
        <p:nvCxnSpPr>
          <p:cNvPr id="7" name="Straight Connector 6"/>
          <p:cNvCxnSpPr/>
          <p:nvPr userDrawn="1"/>
        </p:nvCxnSpPr>
        <p:spPr>
          <a:xfrm>
            <a:off x="294409" y="716437"/>
            <a:ext cx="4222029" cy="0"/>
          </a:xfrm>
          <a:prstGeom prst="line">
            <a:avLst/>
          </a:prstGeo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1400" b="1" i="0">
                <a:solidFill>
                  <a:srgbClr val="FEFEFE"/>
                </a:solidFill>
                <a:latin typeface="+mj-lt"/>
              </a:defRPr>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4006141572"/>
      </p:ext>
    </p:extLst>
  </p:cSld>
  <p:clrMapOvr>
    <a:masterClrMapping/>
  </p:clrMapOvr>
  <p:extLst>
    <p:ext uri="{DCECCB84-F9BA-43D5-87BE-67443E8EF086}">
      <p15:sldGuideLst xmlns:p15="http://schemas.microsoft.com/office/powerpoint/2012/main">
        <p15:guide id="1" pos="33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is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Please Add Slide Headline Here</a:t>
            </a:r>
          </a:p>
        </p:txBody>
      </p:sp>
      <p:sp>
        <p:nvSpPr>
          <p:cNvPr id="9" name="Picture Placeholder 8"/>
          <p:cNvSpPr>
            <a:spLocks noGrp="1"/>
          </p:cNvSpPr>
          <p:nvPr>
            <p:ph type="pic" sz="quarter" idx="11" hasCustomPrompt="1"/>
          </p:nvPr>
        </p:nvSpPr>
        <p:spPr>
          <a:xfrm>
            <a:off x="5334000" y="0"/>
            <a:ext cx="3810000" cy="4819650"/>
          </a:xfrm>
        </p:spPr>
        <p:txBody>
          <a:bodyPr anchor="ctr">
            <a:normAutofit/>
          </a:bodyPr>
          <a:lstStyle>
            <a:lvl1pPr marL="0" indent="0" algn="ctr">
              <a:buNone/>
              <a:defRPr sz="1600"/>
            </a:lvl1pPr>
          </a:lstStyle>
          <a:p>
            <a:r>
              <a:rPr lang="en-US" dirty="0"/>
              <a:t>Please add picture here</a:t>
            </a:r>
          </a:p>
          <a:p>
            <a:endParaRPr lang="en-US" dirty="0"/>
          </a:p>
          <a:p>
            <a:endParaRPr lang="en-US" dirty="0"/>
          </a:p>
        </p:txBody>
      </p:sp>
      <p:cxnSp>
        <p:nvCxnSpPr>
          <p:cNvPr id="7" name="Straight Connector 6"/>
          <p:cNvCxnSpPr/>
          <p:nvPr userDrawn="1"/>
        </p:nvCxnSpPr>
        <p:spPr>
          <a:xfrm>
            <a:off x="294409" y="716437"/>
            <a:ext cx="4222029" cy="0"/>
          </a:xfrm>
          <a:prstGeom prst="line">
            <a:avLst/>
          </a:prstGeo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2" hasCustomPrompt="1"/>
          </p:nvPr>
        </p:nvSpPr>
        <p:spPr>
          <a:xfrm>
            <a:off x="357188" y="1092491"/>
            <a:ext cx="356616" cy="356616"/>
          </a:xfr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txBody>
          <a:bodyPr anchor="ctr">
            <a:normAutofit/>
          </a:bodyPr>
          <a:lstStyle>
            <a:lvl1pPr marL="0" indent="0" algn="ctr">
              <a:buNone/>
              <a:defRPr sz="1400" b="1">
                <a:solidFill>
                  <a:schemeClr val="accent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Font typeface="Arial" panose="020B0604020202020204" pitchFamily="34" charset="0"/>
              <a:buNone/>
              <a:defRPr>
                <a:latin typeface="+mj-lt"/>
              </a:defRPr>
            </a:lvl5pPr>
          </a:lstStyle>
          <a:p>
            <a:pPr lvl="0"/>
            <a:r>
              <a:rPr lang="en-US" dirty="0"/>
              <a:t>#</a:t>
            </a:r>
          </a:p>
        </p:txBody>
      </p:sp>
      <p:sp>
        <p:nvSpPr>
          <p:cNvPr id="20" name="Text Placeholder 19"/>
          <p:cNvSpPr>
            <a:spLocks noGrp="1"/>
          </p:cNvSpPr>
          <p:nvPr>
            <p:ph type="body" sz="quarter" idx="13" hasCustomPrompt="1"/>
          </p:nvPr>
        </p:nvSpPr>
        <p:spPr>
          <a:xfrm>
            <a:off x="710972" y="1092491"/>
            <a:ext cx="3632428" cy="356616"/>
          </a:xfrm>
          <a:ln w="19050">
            <a:solidFill>
              <a:srgbClr val="F5F5F5"/>
            </a:solidFill>
          </a:ln>
        </p:spPr>
        <p:txBody>
          <a:bodyPr lIns="108000" anchor="ctr"/>
          <a:lstStyle>
            <a:lvl1pPr marL="0" indent="0">
              <a:buNone/>
              <a:defRPr b="1" i="0" cap="all" spc="200" baseline="0">
                <a:latin typeface="+mn-lt"/>
              </a:defRPr>
            </a:lvl1pPr>
            <a:lvl5pPr marL="2114550" indent="-285750">
              <a:buFont typeface="Arial" panose="020B0604020202020204" pitchFamily="34" charset="0"/>
              <a:buChar char="•"/>
              <a:defRPr/>
            </a:lvl5pPr>
          </a:lstStyle>
          <a:p>
            <a:pPr lvl="0"/>
            <a:r>
              <a:rPr lang="en-US" dirty="0"/>
              <a:t>Please put section one title here</a:t>
            </a:r>
          </a:p>
        </p:txBody>
      </p:sp>
      <p:sp>
        <p:nvSpPr>
          <p:cNvPr id="21" name="Text Placeholder 13"/>
          <p:cNvSpPr>
            <a:spLocks noGrp="1"/>
          </p:cNvSpPr>
          <p:nvPr>
            <p:ph type="body" sz="quarter" idx="14" hasCustomPrompt="1"/>
          </p:nvPr>
        </p:nvSpPr>
        <p:spPr>
          <a:xfrm>
            <a:off x="357188" y="4120134"/>
            <a:ext cx="356616" cy="356616"/>
          </a:xfr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txBody>
          <a:bodyPr anchor="ctr">
            <a:normAutofit/>
          </a:bodyPr>
          <a:lstStyle>
            <a:lvl1pPr marL="0" indent="0" algn="ctr">
              <a:buNone/>
              <a:defRPr sz="1400" b="1">
                <a:solidFill>
                  <a:schemeClr val="accent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Font typeface="Arial" panose="020B0604020202020204" pitchFamily="34" charset="0"/>
              <a:buNone/>
              <a:defRPr>
                <a:latin typeface="+mj-lt"/>
              </a:defRPr>
            </a:lvl5pPr>
          </a:lstStyle>
          <a:p>
            <a:pPr lvl="0"/>
            <a:r>
              <a:rPr lang="en-US" dirty="0"/>
              <a:t>#</a:t>
            </a:r>
          </a:p>
        </p:txBody>
      </p:sp>
      <p:sp>
        <p:nvSpPr>
          <p:cNvPr id="22" name="Text Placeholder 13"/>
          <p:cNvSpPr>
            <a:spLocks noGrp="1"/>
          </p:cNvSpPr>
          <p:nvPr>
            <p:ph type="body" sz="quarter" idx="15" hasCustomPrompt="1"/>
          </p:nvPr>
        </p:nvSpPr>
        <p:spPr>
          <a:xfrm>
            <a:off x="357188" y="1698020"/>
            <a:ext cx="356616" cy="356616"/>
          </a:xfr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txBody>
          <a:bodyPr anchor="ctr">
            <a:normAutofit/>
          </a:bodyPr>
          <a:lstStyle>
            <a:lvl1pPr marL="0" indent="0" algn="ctr">
              <a:buNone/>
              <a:defRPr sz="1400" b="1">
                <a:solidFill>
                  <a:schemeClr val="accent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Font typeface="Arial" panose="020B0604020202020204" pitchFamily="34" charset="0"/>
              <a:buNone/>
              <a:defRPr>
                <a:latin typeface="+mj-lt"/>
              </a:defRPr>
            </a:lvl5pPr>
          </a:lstStyle>
          <a:p>
            <a:pPr lvl="0"/>
            <a:r>
              <a:rPr lang="en-US" dirty="0"/>
              <a:t>#</a:t>
            </a:r>
          </a:p>
        </p:txBody>
      </p:sp>
      <p:sp>
        <p:nvSpPr>
          <p:cNvPr id="23" name="Text Placeholder 13"/>
          <p:cNvSpPr>
            <a:spLocks noGrp="1"/>
          </p:cNvSpPr>
          <p:nvPr>
            <p:ph type="body" sz="quarter" idx="16" hasCustomPrompt="1"/>
          </p:nvPr>
        </p:nvSpPr>
        <p:spPr>
          <a:xfrm>
            <a:off x="357188" y="2303549"/>
            <a:ext cx="356616" cy="356616"/>
          </a:xfr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txBody>
          <a:bodyPr anchor="ctr">
            <a:normAutofit/>
          </a:bodyPr>
          <a:lstStyle>
            <a:lvl1pPr marL="0" indent="0" algn="ctr">
              <a:buNone/>
              <a:defRPr sz="1400" b="1">
                <a:solidFill>
                  <a:schemeClr val="accent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Font typeface="Arial" panose="020B0604020202020204" pitchFamily="34" charset="0"/>
              <a:buNone/>
              <a:defRPr>
                <a:latin typeface="+mj-lt"/>
              </a:defRPr>
            </a:lvl5pPr>
          </a:lstStyle>
          <a:p>
            <a:pPr lvl="0"/>
            <a:r>
              <a:rPr lang="en-US" dirty="0"/>
              <a:t>#</a:t>
            </a:r>
          </a:p>
        </p:txBody>
      </p:sp>
      <p:sp>
        <p:nvSpPr>
          <p:cNvPr id="24" name="Text Placeholder 13"/>
          <p:cNvSpPr>
            <a:spLocks noGrp="1"/>
          </p:cNvSpPr>
          <p:nvPr>
            <p:ph type="body" sz="quarter" idx="17" hasCustomPrompt="1"/>
          </p:nvPr>
        </p:nvSpPr>
        <p:spPr>
          <a:xfrm>
            <a:off x="357188" y="2909078"/>
            <a:ext cx="356616" cy="356616"/>
          </a:xfr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txBody>
          <a:bodyPr anchor="ctr">
            <a:normAutofit/>
          </a:bodyPr>
          <a:lstStyle>
            <a:lvl1pPr marL="0" indent="0" algn="ctr">
              <a:buNone/>
              <a:defRPr sz="1400" b="1">
                <a:solidFill>
                  <a:schemeClr val="accent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Font typeface="Arial" panose="020B0604020202020204" pitchFamily="34" charset="0"/>
              <a:buNone/>
              <a:defRPr>
                <a:latin typeface="+mj-lt"/>
              </a:defRPr>
            </a:lvl5pPr>
          </a:lstStyle>
          <a:p>
            <a:pPr lvl="0"/>
            <a:r>
              <a:rPr lang="en-US" dirty="0"/>
              <a:t>#</a:t>
            </a:r>
          </a:p>
        </p:txBody>
      </p:sp>
      <p:sp>
        <p:nvSpPr>
          <p:cNvPr id="25" name="Text Placeholder 13"/>
          <p:cNvSpPr>
            <a:spLocks noGrp="1"/>
          </p:cNvSpPr>
          <p:nvPr>
            <p:ph type="body" sz="quarter" idx="18" hasCustomPrompt="1"/>
          </p:nvPr>
        </p:nvSpPr>
        <p:spPr>
          <a:xfrm>
            <a:off x="357188" y="3514607"/>
            <a:ext cx="356616" cy="356616"/>
          </a:xfr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txBody>
          <a:bodyPr anchor="ctr">
            <a:normAutofit/>
          </a:bodyPr>
          <a:lstStyle>
            <a:lvl1pPr marL="0" indent="0" algn="ctr">
              <a:buNone/>
              <a:defRPr sz="1400" b="1">
                <a:solidFill>
                  <a:schemeClr val="accent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Font typeface="Arial" panose="020B0604020202020204" pitchFamily="34" charset="0"/>
              <a:buNone/>
              <a:defRPr>
                <a:latin typeface="+mj-lt"/>
              </a:defRPr>
            </a:lvl5pPr>
          </a:lstStyle>
          <a:p>
            <a:pPr lvl="0"/>
            <a:r>
              <a:rPr lang="en-US" dirty="0"/>
              <a:t>#</a:t>
            </a:r>
          </a:p>
        </p:txBody>
      </p:sp>
      <p:sp>
        <p:nvSpPr>
          <p:cNvPr id="26" name="Text Placeholder 19"/>
          <p:cNvSpPr>
            <a:spLocks noGrp="1"/>
          </p:cNvSpPr>
          <p:nvPr>
            <p:ph type="body" sz="quarter" idx="19" hasCustomPrompt="1"/>
          </p:nvPr>
        </p:nvSpPr>
        <p:spPr>
          <a:xfrm>
            <a:off x="710972" y="1697608"/>
            <a:ext cx="3632428" cy="356616"/>
          </a:xfrm>
          <a:ln w="19050">
            <a:solidFill>
              <a:srgbClr val="F5F5F5"/>
            </a:solidFill>
          </a:ln>
        </p:spPr>
        <p:txBody>
          <a:bodyPr lIns="108000" anchor="ctr"/>
          <a:lstStyle>
            <a:lvl1pPr marL="0" indent="0">
              <a:buNone/>
              <a:defRPr b="1" i="0" cap="all" spc="200" baseline="0">
                <a:latin typeface="+mn-lt"/>
              </a:defRPr>
            </a:lvl1pPr>
            <a:lvl5pPr marL="2114550" indent="-285750">
              <a:buFont typeface="Arial" panose="020B0604020202020204" pitchFamily="34" charset="0"/>
              <a:buChar char="•"/>
              <a:defRPr/>
            </a:lvl5pPr>
          </a:lstStyle>
          <a:p>
            <a:pPr lvl="0"/>
            <a:r>
              <a:rPr lang="en-US" dirty="0"/>
              <a:t>Please put section TWO title here</a:t>
            </a:r>
          </a:p>
        </p:txBody>
      </p:sp>
      <p:sp>
        <p:nvSpPr>
          <p:cNvPr id="27" name="Text Placeholder 19"/>
          <p:cNvSpPr>
            <a:spLocks noGrp="1"/>
          </p:cNvSpPr>
          <p:nvPr>
            <p:ph type="body" sz="quarter" idx="20" hasCustomPrompt="1"/>
          </p:nvPr>
        </p:nvSpPr>
        <p:spPr>
          <a:xfrm>
            <a:off x="710972" y="2302725"/>
            <a:ext cx="3632428" cy="356616"/>
          </a:xfrm>
          <a:ln w="19050">
            <a:solidFill>
              <a:srgbClr val="F5F5F5"/>
            </a:solidFill>
          </a:ln>
        </p:spPr>
        <p:txBody>
          <a:bodyPr lIns="108000" anchor="ctr"/>
          <a:lstStyle>
            <a:lvl1pPr marL="0" indent="0">
              <a:buNone/>
              <a:defRPr b="1" i="0" cap="all" spc="200" baseline="0">
                <a:latin typeface="+mn-lt"/>
              </a:defRPr>
            </a:lvl1pPr>
            <a:lvl5pPr marL="2114550" indent="-285750">
              <a:buFont typeface="Arial" panose="020B0604020202020204" pitchFamily="34" charset="0"/>
              <a:buChar char="•"/>
              <a:defRPr/>
            </a:lvl5pPr>
          </a:lstStyle>
          <a:p>
            <a:pPr lvl="0"/>
            <a:r>
              <a:rPr lang="en-US" dirty="0"/>
              <a:t>Please put section THREE title here</a:t>
            </a:r>
          </a:p>
        </p:txBody>
      </p:sp>
      <p:sp>
        <p:nvSpPr>
          <p:cNvPr id="28" name="Text Placeholder 19"/>
          <p:cNvSpPr>
            <a:spLocks noGrp="1"/>
          </p:cNvSpPr>
          <p:nvPr>
            <p:ph type="body" sz="quarter" idx="21" hasCustomPrompt="1"/>
          </p:nvPr>
        </p:nvSpPr>
        <p:spPr>
          <a:xfrm>
            <a:off x="710972" y="2907842"/>
            <a:ext cx="3632428" cy="356616"/>
          </a:xfrm>
          <a:ln w="19050">
            <a:solidFill>
              <a:srgbClr val="F5F5F5"/>
            </a:solidFill>
          </a:ln>
        </p:spPr>
        <p:txBody>
          <a:bodyPr lIns="108000" anchor="ctr"/>
          <a:lstStyle>
            <a:lvl1pPr marL="0" indent="0">
              <a:buNone/>
              <a:defRPr b="1" i="0" cap="all" spc="200" baseline="0">
                <a:latin typeface="+mn-lt"/>
              </a:defRPr>
            </a:lvl1pPr>
            <a:lvl5pPr marL="2114550" indent="-285750">
              <a:buFont typeface="Arial" panose="020B0604020202020204" pitchFamily="34" charset="0"/>
              <a:buChar char="•"/>
              <a:defRPr/>
            </a:lvl5pPr>
          </a:lstStyle>
          <a:p>
            <a:pPr lvl="0"/>
            <a:r>
              <a:rPr lang="en-US" dirty="0"/>
              <a:t>…</a:t>
            </a:r>
          </a:p>
        </p:txBody>
      </p:sp>
      <p:sp>
        <p:nvSpPr>
          <p:cNvPr id="29" name="Text Placeholder 19"/>
          <p:cNvSpPr>
            <a:spLocks noGrp="1"/>
          </p:cNvSpPr>
          <p:nvPr>
            <p:ph type="body" sz="quarter" idx="22" hasCustomPrompt="1"/>
          </p:nvPr>
        </p:nvSpPr>
        <p:spPr>
          <a:xfrm>
            <a:off x="710972" y="3512959"/>
            <a:ext cx="3632428" cy="356616"/>
          </a:xfrm>
          <a:ln w="19050">
            <a:solidFill>
              <a:srgbClr val="F5F5F5"/>
            </a:solidFill>
          </a:ln>
        </p:spPr>
        <p:txBody>
          <a:bodyPr lIns="108000" anchor="ctr"/>
          <a:lstStyle>
            <a:lvl1pPr marL="0" indent="0">
              <a:buNone/>
              <a:defRPr b="1" i="0" cap="all" spc="200" baseline="0">
                <a:latin typeface="+mn-lt"/>
              </a:defRPr>
            </a:lvl1pPr>
            <a:lvl5pPr marL="2114550" indent="-285750">
              <a:buFont typeface="Arial" panose="020B0604020202020204" pitchFamily="34" charset="0"/>
              <a:buChar char="•"/>
              <a:defRPr/>
            </a:lvl5pPr>
          </a:lstStyle>
          <a:p>
            <a:pPr lvl="0"/>
            <a:r>
              <a:rPr lang="en-US" dirty="0"/>
              <a:t>And delete</a:t>
            </a:r>
          </a:p>
        </p:txBody>
      </p:sp>
      <p:sp>
        <p:nvSpPr>
          <p:cNvPr id="30" name="Text Placeholder 19"/>
          <p:cNvSpPr>
            <a:spLocks noGrp="1"/>
          </p:cNvSpPr>
          <p:nvPr>
            <p:ph type="body" sz="quarter" idx="23" hasCustomPrompt="1"/>
          </p:nvPr>
        </p:nvSpPr>
        <p:spPr>
          <a:xfrm>
            <a:off x="710972" y="4118077"/>
            <a:ext cx="3632428" cy="356616"/>
          </a:xfrm>
          <a:ln w="19050">
            <a:solidFill>
              <a:srgbClr val="F5F5F5"/>
            </a:solidFill>
          </a:ln>
        </p:spPr>
        <p:txBody>
          <a:bodyPr lIns="108000" anchor="ctr"/>
          <a:lstStyle>
            <a:lvl1pPr marL="0" indent="0">
              <a:buNone/>
              <a:defRPr b="1" i="0" cap="all" spc="200" baseline="0">
                <a:latin typeface="+mn-lt"/>
              </a:defRPr>
            </a:lvl1pPr>
            <a:lvl5pPr marL="2114550" indent="-285750">
              <a:buFont typeface="Arial" panose="020B0604020202020204" pitchFamily="34" charset="0"/>
              <a:buChar char="•"/>
              <a:defRPr/>
            </a:lvl5pPr>
          </a:lstStyle>
          <a:p>
            <a:pPr lvl="0"/>
            <a:r>
              <a:rPr lang="en-US" dirty="0"/>
              <a:t>The extras</a:t>
            </a:r>
          </a:p>
        </p:txBody>
      </p:sp>
      <p:sp>
        <p:nvSpPr>
          <p:cNvPr id="33"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1400" b="1" i="0">
                <a:solidFill>
                  <a:srgbClr val="FEFEFE"/>
                </a:solidFill>
                <a:latin typeface="+mj-lt"/>
              </a:defRPr>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1956926475"/>
      </p:ext>
    </p:extLst>
  </p:cSld>
  <p:clrMapOvr>
    <a:masterClrMapping/>
  </p:clrMapOvr>
  <p:extLst>
    <p:ext uri="{DCECCB84-F9BA-43D5-87BE-67443E8EF086}">
      <p15:sldGuideLst xmlns:p15="http://schemas.microsoft.com/office/powerpoint/2012/main">
        <p15:guide id="1" pos="33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ersonal Profile - Right">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673894" y="1780394"/>
            <a:ext cx="3986211" cy="2696355"/>
          </a:xfrm>
        </p:spPr>
        <p:txBody>
          <a:bodyPr/>
          <a:lstStyle>
            <a:lvl1pPr marL="171450" marR="0" indent="-171450" algn="l" defTabSz="914400" rtl="0" eaLnBrk="1" fontAlgn="auto" latinLnBrk="0" hangingPunct="1">
              <a:lnSpc>
                <a:spcPts val="1600"/>
              </a:lnSpc>
              <a:spcBef>
                <a:spcPts val="264"/>
              </a:spcBef>
              <a:spcAft>
                <a:spcPts val="300"/>
              </a:spcAft>
              <a:buClrTx/>
              <a:buSzTx/>
              <a:buFont typeface="Arial" panose="020B0604020202020204" pitchFamily="34" charset="0"/>
              <a:buChar char="•"/>
              <a:tabLst/>
              <a:defRPr>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 </a:t>
            </a:r>
          </a:p>
          <a:p>
            <a:pPr lvl="0"/>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r>
              <a:rPr lang="en-US" dirty="0" err="1"/>
              <a:t>Aliquam</a:t>
            </a:r>
            <a:r>
              <a:rPr lang="en-US" dirty="0"/>
              <a:t> sit </a:t>
            </a:r>
            <a:r>
              <a:rPr lang="en-US" dirty="0" err="1"/>
              <a:t>amet</a:t>
            </a:r>
            <a:r>
              <a:rPr lang="en-US" dirty="0"/>
              <a:t> </a:t>
            </a:r>
            <a:r>
              <a:rPr lang="en-US" dirty="0" err="1"/>
              <a:t>leo</a:t>
            </a:r>
            <a:r>
              <a:rPr lang="en-US" dirty="0"/>
              <a:t> semper, </a:t>
            </a:r>
            <a:r>
              <a:rPr lang="en-US" dirty="0" err="1"/>
              <a:t>tincidunt</a:t>
            </a:r>
            <a:r>
              <a:rPr lang="en-US" dirty="0"/>
              <a:t> dolor a, </a:t>
            </a:r>
            <a:r>
              <a:rPr lang="en-US" dirty="0" err="1"/>
              <a:t>lobortis</a:t>
            </a:r>
            <a:r>
              <a:rPr lang="en-US" dirty="0"/>
              <a:t> </a:t>
            </a:r>
            <a:r>
              <a:rPr lang="en-US" dirty="0" err="1"/>
              <a:t>elit</a:t>
            </a:r>
            <a:r>
              <a:rPr lang="en-US" dirty="0"/>
              <a:t>. </a:t>
            </a:r>
            <a:r>
              <a:rPr lang="en-US" dirty="0" err="1"/>
              <a:t>Nulla</a:t>
            </a:r>
            <a:r>
              <a:rPr lang="en-US" dirty="0"/>
              <a:t> ipsum dolor, </a:t>
            </a:r>
            <a:r>
              <a:rPr lang="en-US" dirty="0" err="1"/>
              <a:t>condimentum</a:t>
            </a:r>
            <a:endParaRPr lang="en-US" dirty="0"/>
          </a:p>
        </p:txBody>
      </p:sp>
      <p:sp>
        <p:nvSpPr>
          <p:cNvPr id="5" name="Text Placeholder 4"/>
          <p:cNvSpPr>
            <a:spLocks noGrp="1"/>
          </p:cNvSpPr>
          <p:nvPr>
            <p:ph type="body" sz="quarter" idx="12" hasCustomPrompt="1"/>
          </p:nvPr>
        </p:nvSpPr>
        <p:spPr>
          <a:xfrm>
            <a:off x="673893" y="1079500"/>
            <a:ext cx="3986212" cy="342900"/>
          </a:xfrm>
        </p:spPr>
        <p:txBody>
          <a:bodyPr wrap="none" bIns="0">
            <a:noAutofit/>
          </a:bodyPr>
          <a:lstStyle>
            <a:lvl1pPr marL="0" indent="0">
              <a:spcBef>
                <a:spcPts val="288"/>
              </a:spcBef>
              <a:buNone/>
              <a:defRPr sz="1200" b="1" i="0" cap="all" spc="200" baseline="0">
                <a:solidFill>
                  <a:schemeClr val="accent1"/>
                </a:solidFill>
              </a:defRPr>
            </a:lvl1pPr>
          </a:lstStyle>
          <a:p>
            <a:pPr lvl="0"/>
            <a:r>
              <a:rPr lang="en-US" dirty="0"/>
              <a:t>Highlight goes here</a:t>
            </a:r>
          </a:p>
        </p:txBody>
      </p:sp>
      <p:sp>
        <p:nvSpPr>
          <p:cNvPr id="11"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1400" b="1" i="0">
                <a:solidFill>
                  <a:srgbClr val="FEFEFE"/>
                </a:solidFill>
                <a:latin typeface="+mj-lt"/>
              </a:defRPr>
            </a:lvl1pPr>
          </a:lstStyle>
          <a:p>
            <a:fld id="{3A707DD9-E92B-45E8-BE0A-E6B2EDF345EB}" type="slidenum">
              <a:rPr lang="en-US" smtClean="0"/>
              <a:pPr/>
              <a:t>‹#›</a:t>
            </a:fld>
            <a:endParaRPr lang="en-US" dirty="0"/>
          </a:p>
        </p:txBody>
      </p:sp>
      <p:sp>
        <p:nvSpPr>
          <p:cNvPr id="12" name="Text Placeholder 4"/>
          <p:cNvSpPr>
            <a:spLocks noGrp="1"/>
          </p:cNvSpPr>
          <p:nvPr>
            <p:ph type="body" sz="quarter" idx="15" hasCustomPrompt="1"/>
          </p:nvPr>
        </p:nvSpPr>
        <p:spPr>
          <a:xfrm>
            <a:off x="673893" y="1437495"/>
            <a:ext cx="3986212" cy="342900"/>
          </a:xfrm>
        </p:spPr>
        <p:txBody>
          <a:bodyPr wrap="none" bIns="0">
            <a:noAutofit/>
          </a:bodyPr>
          <a:lstStyle>
            <a:lvl1pPr marL="0" indent="0">
              <a:spcBef>
                <a:spcPts val="288"/>
              </a:spcBef>
              <a:buNone/>
              <a:defRPr sz="900" b="1" i="1" cap="none" spc="100" baseline="0">
                <a:solidFill>
                  <a:schemeClr val="tx1"/>
                </a:solidFill>
              </a:defRPr>
            </a:lvl1pPr>
          </a:lstStyle>
          <a:p>
            <a:pPr lvl="0"/>
            <a:r>
              <a:rPr lang="en-US" dirty="0"/>
              <a:t>Please put title here</a:t>
            </a:r>
          </a:p>
        </p:txBody>
      </p:sp>
      <p:sp>
        <p:nvSpPr>
          <p:cNvPr id="13" name="Rectangle 12"/>
          <p:cNvSpPr/>
          <p:nvPr userDrawn="1"/>
        </p:nvSpPr>
        <p:spPr>
          <a:xfrm>
            <a:off x="5333999" y="0"/>
            <a:ext cx="3810001" cy="4826639"/>
          </a:xfrm>
          <a:prstGeom prst="rect">
            <a:avLst/>
          </a:prstGeom>
          <a:solidFill>
            <a:srgbClr val="77CE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userDrawn="1"/>
        </p:nvSpPr>
        <p:spPr>
          <a:xfrm>
            <a:off x="6228906" y="1403226"/>
            <a:ext cx="2020186" cy="2020186"/>
          </a:xfrm>
          <a:prstGeom prst="ellipse">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icture Placeholder 11"/>
          <p:cNvSpPr>
            <a:spLocks noGrp="1"/>
          </p:cNvSpPr>
          <p:nvPr>
            <p:ph type="pic" sz="quarter" idx="14" hasCustomPrompt="1"/>
          </p:nvPr>
        </p:nvSpPr>
        <p:spPr>
          <a:xfrm>
            <a:off x="6406895" y="1581215"/>
            <a:ext cx="1664208" cy="1664208"/>
          </a:xfrm>
          <a:prstGeom prst="ellipse">
            <a:avLst/>
          </a:prstGeom>
        </p:spPr>
        <p:txBody>
          <a:bodyPr anchor="ctr"/>
          <a:lstStyle>
            <a:lvl1pPr marL="0" indent="0" algn="ctr">
              <a:buNone/>
              <a:defRPr b="1">
                <a:solidFill>
                  <a:schemeClr val="bg1"/>
                </a:solidFill>
              </a:defRPr>
            </a:lvl1pPr>
          </a:lstStyle>
          <a:p>
            <a:r>
              <a:rPr lang="en-US" dirty="0"/>
              <a:t>PLEASE INSERT PHOTO HERE</a:t>
            </a:r>
          </a:p>
        </p:txBody>
      </p:sp>
    </p:spTree>
    <p:extLst>
      <p:ext uri="{BB962C8B-B14F-4D97-AF65-F5344CB8AC3E}">
        <p14:creationId xmlns:p14="http://schemas.microsoft.com/office/powerpoint/2010/main" val="3804042798"/>
      </p:ext>
    </p:extLst>
  </p:cSld>
  <p:clrMapOvr>
    <a:masterClrMapping/>
  </p:clrMapOvr>
  <p:extLst>
    <p:ext uri="{DCECCB84-F9BA-43D5-87BE-67443E8EF086}">
      <p15:sldGuideLst xmlns:p15="http://schemas.microsoft.com/office/powerpoint/2012/main">
        <p15:guide id="1" pos="33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ale_Cover_3">
    <p:bg>
      <p:bgPr>
        <a:solidFill>
          <a:schemeClr val="accent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FD261E-F7DA-4C55-9142-5E8444BDE5AD}"/>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2" hasCustomPrompt="1"/>
          </p:nvPr>
        </p:nvSpPr>
        <p:spPr>
          <a:xfrm>
            <a:off x="5334000" y="0"/>
            <a:ext cx="3810000" cy="5143500"/>
          </a:xfrm>
          <a:prstGeom prst="rect">
            <a:avLst/>
          </a:prstGeom>
          <a:noFill/>
          <a:ln>
            <a:noFill/>
          </a:ln>
        </p:spPr>
        <p:txBody>
          <a:bodyPr anchor="ctr"/>
          <a:lstStyle>
            <a:lvl1pPr algn="ctr">
              <a:defRPr baseline="0"/>
            </a:lvl1pPr>
          </a:lstStyle>
          <a:p>
            <a:r>
              <a:rPr lang="en-US"/>
              <a:t>Please add cover picture here</a:t>
            </a:r>
          </a:p>
          <a:p>
            <a:endParaRPr lang="en-US"/>
          </a:p>
          <a:p>
            <a:endParaRPr lang="en-US"/>
          </a:p>
        </p:txBody>
      </p:sp>
      <p:sp>
        <p:nvSpPr>
          <p:cNvPr id="11" name="Text Placeholder 10"/>
          <p:cNvSpPr>
            <a:spLocks noGrp="1"/>
          </p:cNvSpPr>
          <p:nvPr>
            <p:ph type="body" sz="quarter" idx="13" hasCustomPrompt="1"/>
          </p:nvPr>
        </p:nvSpPr>
        <p:spPr>
          <a:xfrm>
            <a:off x="5073801" y="0"/>
            <a:ext cx="530352" cy="5143500"/>
          </a:xfrm>
          <a:prstGeom prst="rect">
            <a:avLst/>
          </a:prstGeom>
          <a:blipFill>
            <a:blip r:embed="rId2"/>
            <a:stretch>
              <a:fillRect/>
            </a:stretch>
          </a:blipFill>
        </p:spPr>
        <p:txBody>
          <a:bodyPr/>
          <a:lstStyle/>
          <a:p>
            <a:pPr lvl="0"/>
            <a:r>
              <a:rPr lang="en-US"/>
              <a:t> </a:t>
            </a:r>
          </a:p>
        </p:txBody>
      </p:sp>
      <p:sp>
        <p:nvSpPr>
          <p:cNvPr id="14" name="Title 1">
            <a:extLst>
              <a:ext uri="{FF2B5EF4-FFF2-40B4-BE49-F238E27FC236}">
                <a16:creationId xmlns:a16="http://schemas.microsoft.com/office/drawing/2014/main" id="{E8D03FE8-3D79-4275-87DA-219EF786F0A7}"/>
              </a:ext>
            </a:extLst>
          </p:cNvPr>
          <p:cNvSpPr>
            <a:spLocks noGrp="1"/>
          </p:cNvSpPr>
          <p:nvPr>
            <p:ph type="title" hasCustomPrompt="1"/>
          </p:nvPr>
        </p:nvSpPr>
        <p:spPr>
          <a:xfrm>
            <a:off x="531466" y="1412416"/>
            <a:ext cx="4315968" cy="984885"/>
          </a:xfrm>
        </p:spPr>
        <p:txBody>
          <a:bodyPr/>
          <a:lstStyle>
            <a:lvl1pPr>
              <a:defRPr sz="3200">
                <a:solidFill>
                  <a:schemeClr val="bg1"/>
                </a:solidFill>
              </a:defRPr>
            </a:lvl1pPr>
          </a:lstStyle>
          <a:p>
            <a:r>
              <a:rPr lang="en-US"/>
              <a:t>Please add </a:t>
            </a:r>
            <a:br>
              <a:rPr lang="en-US"/>
            </a:br>
            <a:r>
              <a:rPr lang="en-US"/>
              <a:t>title here</a:t>
            </a:r>
          </a:p>
        </p:txBody>
      </p:sp>
      <p:sp>
        <p:nvSpPr>
          <p:cNvPr id="15" name="Text Placeholder 6">
            <a:extLst>
              <a:ext uri="{FF2B5EF4-FFF2-40B4-BE49-F238E27FC236}">
                <a16:creationId xmlns:a16="http://schemas.microsoft.com/office/drawing/2014/main" id="{B8727F2A-C901-4CDA-94BA-8EF84E81725A}"/>
              </a:ext>
            </a:extLst>
          </p:cNvPr>
          <p:cNvSpPr>
            <a:spLocks noGrp="1"/>
          </p:cNvSpPr>
          <p:nvPr>
            <p:ph type="body" sz="quarter" idx="14" hasCustomPrompt="1"/>
          </p:nvPr>
        </p:nvSpPr>
        <p:spPr>
          <a:xfrm>
            <a:off x="531466" y="3049747"/>
            <a:ext cx="4315968" cy="313932"/>
          </a:xfrm>
          <a:prstGeom prst="rect">
            <a:avLst/>
          </a:prstGeom>
        </p:spPr>
        <p:txBody>
          <a:bodyPr wrap="square" lIns="0" tIns="0" rIns="0" bIns="0" anchor="ctr">
            <a:noAutofit/>
          </a:bodyPr>
          <a:lstStyle>
            <a:lvl1pPr marL="0" indent="0">
              <a:buNone/>
              <a:defRPr sz="1400">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Please add subtitle here</a:t>
            </a:r>
          </a:p>
        </p:txBody>
      </p:sp>
      <p:pic>
        <p:nvPicPr>
          <p:cNvPr id="16" name="Picture 15">
            <a:extLst>
              <a:ext uri="{FF2B5EF4-FFF2-40B4-BE49-F238E27FC236}">
                <a16:creationId xmlns:a16="http://schemas.microsoft.com/office/drawing/2014/main" id="{44360C63-B08B-4AF1-AD2F-54076C4D2E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flipH="1" flipV="1">
            <a:off x="546706" y="511280"/>
            <a:ext cx="891284" cy="316033"/>
          </a:xfrm>
          <a:prstGeom prst="rect">
            <a:avLst/>
          </a:prstGeom>
        </p:spPr>
      </p:pic>
      <p:sp>
        <p:nvSpPr>
          <p:cNvPr id="17" name="Text Placeholder 6">
            <a:extLst>
              <a:ext uri="{FF2B5EF4-FFF2-40B4-BE49-F238E27FC236}">
                <a16:creationId xmlns:a16="http://schemas.microsoft.com/office/drawing/2014/main" id="{C44F3E7F-7D91-4EE5-8DA3-E6399499711E}"/>
              </a:ext>
            </a:extLst>
          </p:cNvPr>
          <p:cNvSpPr>
            <a:spLocks noGrp="1"/>
          </p:cNvSpPr>
          <p:nvPr>
            <p:ph type="body" sz="quarter" idx="15" hasCustomPrompt="1"/>
          </p:nvPr>
        </p:nvSpPr>
        <p:spPr>
          <a:xfrm>
            <a:off x="531466" y="3805045"/>
            <a:ext cx="1493277" cy="313932"/>
          </a:xfrm>
          <a:prstGeom prst="rect">
            <a:avLst/>
          </a:prstGeom>
        </p:spPr>
        <p:txBody>
          <a:bodyPr wrap="square" lIns="0" tIns="0" rIns="0" bIns="0" anchor="ctr">
            <a:noAutofit/>
          </a:bodyPr>
          <a:lstStyle>
            <a:lvl1pPr marL="0" indent="0">
              <a:buNone/>
              <a:defRPr sz="1200" i="1">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r>
              <a:rPr lang="en-US"/>
              <a:t>Date or venue</a:t>
            </a:r>
          </a:p>
        </p:txBody>
      </p:sp>
    </p:spTree>
    <p:extLst>
      <p:ext uri="{BB962C8B-B14F-4D97-AF65-F5344CB8AC3E}">
        <p14:creationId xmlns:p14="http://schemas.microsoft.com/office/powerpoint/2010/main" val="1814983410"/>
      </p:ext>
    </p:extLst>
  </p:cSld>
  <p:clrMapOvr>
    <a:masterClrMapping/>
  </p:clrMapOvr>
  <p:extLst>
    <p:ext uri="{DCECCB84-F9BA-43D5-87BE-67443E8EF086}">
      <p15:sldGuideLst xmlns:p15="http://schemas.microsoft.com/office/powerpoint/2012/main">
        <p15:guide id="1" pos="33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ersonal Profile">
    <p:spTree>
      <p:nvGrpSpPr>
        <p:cNvPr id="1" name=""/>
        <p:cNvGrpSpPr/>
        <p:nvPr/>
      </p:nvGrpSpPr>
      <p:grpSpPr>
        <a:xfrm>
          <a:off x="0" y="0"/>
          <a:ext cx="0" cy="0"/>
          <a:chOff x="0" y="0"/>
          <a:chExt cx="0" cy="0"/>
        </a:xfrm>
      </p:grpSpPr>
      <p:sp>
        <p:nvSpPr>
          <p:cNvPr id="6" name="Content Placeholder 5"/>
          <p:cNvSpPr>
            <a:spLocks noGrp="1"/>
          </p:cNvSpPr>
          <p:nvPr>
            <p:ph sz="quarter" idx="12" hasCustomPrompt="1"/>
          </p:nvPr>
        </p:nvSpPr>
        <p:spPr>
          <a:xfrm>
            <a:off x="4480321" y="1780394"/>
            <a:ext cx="3993357" cy="2696355"/>
          </a:xfrm>
        </p:spPr>
        <p:txBody>
          <a:bodyPr/>
          <a:lstStyle>
            <a:lvl1pPr marL="171450" indent="-171450">
              <a:buFont typeface="Arial" panose="020B0604020202020204" pitchFamily="34" charset="0"/>
              <a:buChar char="•"/>
              <a:defRPr>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a:t>
            </a:r>
          </a:p>
          <a:p>
            <a:pPr lvl="0"/>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r>
              <a:rPr lang="en-US" dirty="0" err="1"/>
              <a:t>Aliquam</a:t>
            </a:r>
            <a:r>
              <a:rPr lang="en-US" dirty="0"/>
              <a:t> sit </a:t>
            </a:r>
            <a:r>
              <a:rPr lang="en-US" dirty="0" err="1"/>
              <a:t>amet</a:t>
            </a:r>
            <a:r>
              <a:rPr lang="en-US" dirty="0"/>
              <a:t> </a:t>
            </a:r>
            <a:r>
              <a:rPr lang="en-US" dirty="0" err="1"/>
              <a:t>leo</a:t>
            </a:r>
            <a:r>
              <a:rPr lang="en-US" dirty="0"/>
              <a:t> semper, </a:t>
            </a:r>
            <a:r>
              <a:rPr lang="en-US" dirty="0" err="1"/>
              <a:t>tincidunt</a:t>
            </a:r>
            <a:r>
              <a:rPr lang="en-US" dirty="0"/>
              <a:t> dolor a, </a:t>
            </a:r>
            <a:r>
              <a:rPr lang="en-US" dirty="0" err="1"/>
              <a:t>lobortis</a:t>
            </a:r>
            <a:r>
              <a:rPr lang="en-US" dirty="0"/>
              <a:t> </a:t>
            </a:r>
            <a:r>
              <a:rPr lang="en-US" dirty="0" err="1"/>
              <a:t>elit</a:t>
            </a:r>
            <a:r>
              <a:rPr lang="en-US" dirty="0"/>
              <a:t>. </a:t>
            </a:r>
            <a:r>
              <a:rPr lang="en-US" dirty="0" err="1"/>
              <a:t>Nulla</a:t>
            </a:r>
            <a:r>
              <a:rPr lang="en-US" dirty="0"/>
              <a:t> ipsum dolor, </a:t>
            </a:r>
            <a:r>
              <a:rPr lang="en-US" dirty="0" err="1"/>
              <a:t>condimentum</a:t>
            </a:r>
            <a:endParaRPr lang="en-US" dirty="0"/>
          </a:p>
        </p:txBody>
      </p:sp>
      <p:sp>
        <p:nvSpPr>
          <p:cNvPr id="7" name="Text Placeholder 4"/>
          <p:cNvSpPr>
            <a:spLocks noGrp="1"/>
          </p:cNvSpPr>
          <p:nvPr>
            <p:ph type="body" sz="quarter" idx="13" hasCustomPrompt="1"/>
          </p:nvPr>
        </p:nvSpPr>
        <p:spPr>
          <a:xfrm>
            <a:off x="4480321" y="1079500"/>
            <a:ext cx="3986213" cy="342900"/>
          </a:xfrm>
        </p:spPr>
        <p:txBody>
          <a:bodyPr wrap="none" bIns="0">
            <a:noAutofit/>
          </a:bodyPr>
          <a:lstStyle>
            <a:lvl1pPr marL="0" indent="0">
              <a:spcBef>
                <a:spcPts val="288"/>
              </a:spcBef>
              <a:buNone/>
              <a:defRPr sz="1200" b="1" i="0" cap="all" spc="200" baseline="0">
                <a:solidFill>
                  <a:schemeClr val="accent1"/>
                </a:solidFill>
              </a:defRPr>
            </a:lvl1pPr>
          </a:lstStyle>
          <a:p>
            <a:pPr lvl="0"/>
            <a:r>
              <a:rPr lang="en-US" dirty="0"/>
              <a:t>Please put name here</a:t>
            </a:r>
          </a:p>
        </p:txBody>
      </p:sp>
      <p:sp>
        <p:nvSpPr>
          <p:cNvPr id="9" name="Rectangle 8"/>
          <p:cNvSpPr/>
          <p:nvPr userDrawn="1"/>
        </p:nvSpPr>
        <p:spPr>
          <a:xfrm>
            <a:off x="-1" y="0"/>
            <a:ext cx="3810001" cy="4826639"/>
          </a:xfrm>
          <a:prstGeom prst="rect">
            <a:avLst/>
          </a:prstGeom>
          <a:solidFill>
            <a:srgbClr val="77CE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894906" y="1403226"/>
            <a:ext cx="2020186" cy="2020186"/>
          </a:xfrm>
          <a:prstGeom prst="ellipse">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4" hasCustomPrompt="1"/>
          </p:nvPr>
        </p:nvSpPr>
        <p:spPr>
          <a:xfrm>
            <a:off x="1072895" y="1581215"/>
            <a:ext cx="1664208" cy="1664208"/>
          </a:xfrm>
          <a:prstGeom prst="ellipse">
            <a:avLst/>
          </a:prstGeom>
        </p:spPr>
        <p:txBody>
          <a:bodyPr anchor="ctr"/>
          <a:lstStyle>
            <a:lvl1pPr marL="0" indent="0" algn="ctr">
              <a:buNone/>
              <a:defRPr b="1">
                <a:solidFill>
                  <a:schemeClr val="bg1"/>
                </a:solidFill>
              </a:defRPr>
            </a:lvl1pPr>
          </a:lstStyle>
          <a:p>
            <a:r>
              <a:rPr lang="en-US" dirty="0"/>
              <a:t>PLEASE INSERT PHOTO HERE</a:t>
            </a:r>
          </a:p>
        </p:txBody>
      </p:sp>
      <p:sp>
        <p:nvSpPr>
          <p:cNvPr id="13" name="Text Placeholder 4"/>
          <p:cNvSpPr>
            <a:spLocks noGrp="1"/>
          </p:cNvSpPr>
          <p:nvPr>
            <p:ph type="body" sz="quarter" idx="15" hasCustomPrompt="1"/>
          </p:nvPr>
        </p:nvSpPr>
        <p:spPr>
          <a:xfrm>
            <a:off x="4480321" y="1437495"/>
            <a:ext cx="3993542" cy="342900"/>
          </a:xfrm>
        </p:spPr>
        <p:txBody>
          <a:bodyPr wrap="none" bIns="0">
            <a:noAutofit/>
          </a:bodyPr>
          <a:lstStyle>
            <a:lvl1pPr marL="0" indent="0">
              <a:spcBef>
                <a:spcPts val="288"/>
              </a:spcBef>
              <a:buNone/>
              <a:defRPr sz="900" b="1" i="1" cap="none" spc="100" baseline="0">
                <a:solidFill>
                  <a:schemeClr val="tx1"/>
                </a:solidFill>
              </a:defRPr>
            </a:lvl1pPr>
          </a:lstStyle>
          <a:p>
            <a:pPr lvl="0"/>
            <a:r>
              <a:rPr lang="en-US" dirty="0"/>
              <a:t>Please put title here</a:t>
            </a:r>
          </a:p>
        </p:txBody>
      </p:sp>
      <p:sp>
        <p:nvSpPr>
          <p:cNvPr id="15"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1400" b="1" i="0">
                <a:solidFill>
                  <a:srgbClr val="FEFEFE"/>
                </a:solidFill>
                <a:latin typeface="+mj-lt"/>
              </a:defRPr>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2515403285"/>
      </p:ext>
    </p:extLst>
  </p:cSld>
  <p:clrMapOvr>
    <a:masterClrMapping/>
  </p:clrMapOvr>
  <p:extLst>
    <p:ext uri="{DCECCB84-F9BA-43D5-87BE-67443E8EF086}">
      <p15:sldGuideLst xmlns:p15="http://schemas.microsoft.com/office/powerpoint/2012/main">
        <p15:guide id="1" pos="2400">
          <p15:clr>
            <a:srgbClr val="FBAE40"/>
          </p15:clr>
        </p15:guide>
        <p15:guide id="2" orient="horz" pos="152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on Color Canvas">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Please Add Slide Headline Here</a:t>
            </a:r>
          </a:p>
        </p:txBody>
      </p:sp>
      <p:sp>
        <p:nvSpPr>
          <p:cNvPr id="6" name="Content Placeholder 5"/>
          <p:cNvSpPr>
            <a:spLocks noGrp="1"/>
          </p:cNvSpPr>
          <p:nvPr>
            <p:ph sz="quarter" idx="10" hasCustomPrompt="1"/>
          </p:nvPr>
        </p:nvSpPr>
        <p:spPr>
          <a:xfrm>
            <a:off x="357188" y="1079500"/>
            <a:ext cx="8429625" cy="3397250"/>
          </a:xfrm>
        </p:spPr>
        <p:txBody>
          <a:bodyPr/>
          <a:lstStyle>
            <a:lvl1pPr marL="171450" marR="0" indent="-171450" algn="l" defTabSz="914400" rtl="0" eaLnBrk="1" fontAlgn="auto" latinLnBrk="0" hangingPunct="1">
              <a:lnSpc>
                <a:spcPts val="1600"/>
              </a:lnSpc>
              <a:spcBef>
                <a:spcPts val="264"/>
              </a:spcBef>
              <a:spcAft>
                <a:spcPts val="300"/>
              </a:spcAft>
              <a:buClrTx/>
              <a:buSzTx/>
              <a:buFont typeface="Arial" panose="020B0604020202020204" pitchFamily="34" charset="0"/>
              <a:buChar char="•"/>
              <a:tabLst/>
              <a:defRPr>
                <a:solidFill>
                  <a:schemeClr val="bg1"/>
                </a:solidFill>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 </a:t>
            </a:r>
            <a:br>
              <a:rPr lang="en-US" dirty="0"/>
            </a:br>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r>
              <a:rPr lang="en-US" dirty="0" err="1"/>
              <a:t>Aliquam</a:t>
            </a:r>
            <a:r>
              <a:rPr lang="en-US" dirty="0"/>
              <a:t> sit </a:t>
            </a:r>
            <a:r>
              <a:rPr lang="en-US" dirty="0" err="1"/>
              <a:t>amet</a:t>
            </a:r>
            <a:r>
              <a:rPr lang="en-US" dirty="0"/>
              <a:t> </a:t>
            </a:r>
            <a:r>
              <a:rPr lang="en-US" dirty="0" err="1"/>
              <a:t>leo</a:t>
            </a:r>
            <a:r>
              <a:rPr lang="en-US" dirty="0"/>
              <a:t> semper, </a:t>
            </a:r>
            <a:r>
              <a:rPr lang="en-US" dirty="0" err="1"/>
              <a:t>tincidunt</a:t>
            </a:r>
            <a:r>
              <a:rPr lang="en-US" dirty="0"/>
              <a:t> dolor a, </a:t>
            </a:r>
            <a:r>
              <a:rPr lang="en-US" dirty="0" err="1"/>
              <a:t>lobortis</a:t>
            </a:r>
            <a:r>
              <a:rPr lang="en-US" dirty="0"/>
              <a:t> </a:t>
            </a:r>
            <a:r>
              <a:rPr lang="en-US" dirty="0" err="1"/>
              <a:t>elit</a:t>
            </a:r>
            <a:r>
              <a:rPr lang="en-US" dirty="0"/>
              <a:t>. </a:t>
            </a:r>
            <a:r>
              <a:rPr lang="en-US" dirty="0" err="1"/>
              <a:t>Nulla</a:t>
            </a:r>
            <a:r>
              <a:rPr lang="en-US" dirty="0"/>
              <a:t> ipsum dolor, </a:t>
            </a:r>
            <a:r>
              <a:rPr lang="en-US" dirty="0" err="1"/>
              <a:t>condimentum</a:t>
            </a:r>
            <a:r>
              <a:rPr lang="en-US" dirty="0"/>
              <a:t> </a:t>
            </a:r>
            <a:br>
              <a:rPr lang="en-US" dirty="0"/>
            </a:br>
            <a:r>
              <a:rPr lang="en-US" dirty="0"/>
              <a:t>at nisi et, </a:t>
            </a:r>
            <a:r>
              <a:rPr lang="en-US" dirty="0" err="1"/>
              <a:t>varius</a:t>
            </a:r>
            <a:r>
              <a:rPr lang="en-US" dirty="0"/>
              <a:t> </a:t>
            </a:r>
            <a:r>
              <a:rPr lang="en-US" dirty="0" err="1"/>
              <a:t>lobortis</a:t>
            </a:r>
            <a:r>
              <a:rPr lang="en-US" dirty="0"/>
              <a:t> </a:t>
            </a:r>
            <a:r>
              <a:rPr lang="en-US" dirty="0" err="1"/>
              <a:t>lectus</a:t>
            </a:r>
            <a:r>
              <a:rPr lang="en-US" dirty="0"/>
              <a:t>. </a:t>
            </a:r>
            <a:r>
              <a:rPr lang="en-US" dirty="0" err="1"/>
              <a:t>Fusce</a:t>
            </a:r>
            <a:r>
              <a:rPr lang="en-US" dirty="0"/>
              <a:t> </a:t>
            </a:r>
            <a:r>
              <a:rPr lang="en-US" dirty="0" err="1"/>
              <a:t>fermentum</a:t>
            </a:r>
            <a:r>
              <a:rPr lang="en-US" dirty="0"/>
              <a:t> </a:t>
            </a:r>
            <a:r>
              <a:rPr lang="en-US" dirty="0" err="1"/>
              <a:t>bibendum</a:t>
            </a:r>
            <a:r>
              <a:rPr lang="en-US" dirty="0"/>
              <a:t> </a:t>
            </a:r>
            <a:r>
              <a:rPr lang="en-US" dirty="0" err="1"/>
              <a:t>varius</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a:t>
            </a:r>
            <a:br>
              <a:rPr lang="en-US" dirty="0"/>
            </a:br>
            <a:r>
              <a:rPr lang="en-US" dirty="0"/>
              <a:t>fames ac </a:t>
            </a:r>
            <a:r>
              <a:rPr lang="en-US" dirty="0" err="1"/>
              <a:t>turpis</a:t>
            </a:r>
            <a:r>
              <a:rPr lang="en-US" dirty="0"/>
              <a:t> </a:t>
            </a:r>
            <a:r>
              <a:rPr lang="en-US" dirty="0" err="1"/>
              <a:t>egestas</a:t>
            </a:r>
            <a:r>
              <a:rPr lang="en-US" dirty="0"/>
              <a:t>.</a:t>
            </a:r>
          </a:p>
          <a:p>
            <a:pPr marL="171450" marR="0" lvl="0" indent="-171450" algn="l" defTabSz="914400" rtl="0" eaLnBrk="1" fontAlgn="auto" latinLnBrk="0" hangingPunct="1">
              <a:lnSpc>
                <a:spcPts val="1600"/>
              </a:lnSpc>
              <a:spcBef>
                <a:spcPts val="264"/>
              </a:spcBef>
              <a:spcAft>
                <a:spcPts val="300"/>
              </a:spcAft>
              <a:buClrTx/>
              <a:buSzTx/>
              <a:tabLst/>
              <a:defRPr/>
            </a:pPr>
            <a:r>
              <a:rPr lang="en-US" sz="1100" dirty="0">
                <a:latin typeface="+mj-lt"/>
              </a:rPr>
              <a:t>In </a:t>
            </a:r>
            <a:r>
              <a:rPr lang="en-US" sz="1100" dirty="0" err="1">
                <a:latin typeface="+mj-lt"/>
              </a:rPr>
              <a:t>egestas</a:t>
            </a:r>
            <a:r>
              <a:rPr lang="en-US" sz="1100" dirty="0">
                <a:latin typeface="+mj-lt"/>
              </a:rPr>
              <a:t> </a:t>
            </a:r>
            <a:r>
              <a:rPr lang="en-US" sz="1100" dirty="0" err="1">
                <a:latin typeface="+mj-lt"/>
              </a:rPr>
              <a:t>orci</a:t>
            </a:r>
            <a:r>
              <a:rPr lang="en-US" sz="1100" dirty="0">
                <a:latin typeface="+mj-lt"/>
              </a:rPr>
              <a:t> </a:t>
            </a:r>
            <a:r>
              <a:rPr lang="en-US" sz="1100" dirty="0" err="1">
                <a:latin typeface="+mj-lt"/>
              </a:rPr>
              <a:t>eu</a:t>
            </a:r>
            <a:r>
              <a:rPr lang="en-US" sz="1100" dirty="0">
                <a:latin typeface="+mj-lt"/>
              </a:rPr>
              <a:t> </a:t>
            </a:r>
            <a:r>
              <a:rPr lang="en-US" sz="1100" dirty="0" err="1">
                <a:latin typeface="+mj-lt"/>
              </a:rPr>
              <a:t>lacinia</a:t>
            </a:r>
            <a:r>
              <a:rPr lang="en-US" sz="1100" dirty="0">
                <a:latin typeface="+mj-lt"/>
              </a:rPr>
              <a:t> </a:t>
            </a:r>
            <a:r>
              <a:rPr lang="en-US" sz="1100" dirty="0" err="1">
                <a:latin typeface="+mj-lt"/>
              </a:rPr>
              <a:t>consectetur</a:t>
            </a:r>
            <a:r>
              <a:rPr lang="en-US" sz="1100" dirty="0">
                <a:latin typeface="+mj-lt"/>
              </a:rPr>
              <a:t>. In dolor ipsum, gravida et </a:t>
            </a:r>
            <a:r>
              <a:rPr lang="en-US" sz="1100" dirty="0" err="1">
                <a:latin typeface="+mj-lt"/>
              </a:rPr>
              <a:t>sagittis</a:t>
            </a:r>
            <a:r>
              <a:rPr lang="en-US" sz="1100" dirty="0">
                <a:latin typeface="+mj-lt"/>
              </a:rPr>
              <a:t> id, </a:t>
            </a:r>
            <a:r>
              <a:rPr lang="en-US" sz="1100" dirty="0" err="1">
                <a:latin typeface="+mj-lt"/>
              </a:rPr>
              <a:t>sollicitudin</a:t>
            </a:r>
            <a:r>
              <a:rPr lang="en-US" sz="1100" dirty="0">
                <a:latin typeface="+mj-lt"/>
              </a:rPr>
              <a:t> </a:t>
            </a:r>
            <a:r>
              <a:rPr lang="en-US" sz="1100" dirty="0" err="1">
                <a:latin typeface="+mj-lt"/>
              </a:rPr>
              <a:t>ut</a:t>
            </a:r>
            <a:r>
              <a:rPr lang="en-US" sz="1100" dirty="0">
                <a:latin typeface="+mj-lt"/>
              </a:rPr>
              <a:t> </a:t>
            </a:r>
            <a:r>
              <a:rPr lang="en-US" sz="1100" dirty="0" err="1">
                <a:latin typeface="+mj-lt"/>
              </a:rPr>
              <a:t>nisl</a:t>
            </a:r>
            <a:r>
              <a:rPr lang="en-US" sz="1100" dirty="0">
                <a:latin typeface="+mj-lt"/>
              </a:rPr>
              <a:t>. </a:t>
            </a:r>
            <a:r>
              <a:rPr lang="en-US" sz="1100" dirty="0" err="1">
                <a:latin typeface="+mj-lt"/>
              </a:rPr>
              <a:t>Praesent</a:t>
            </a:r>
            <a:r>
              <a:rPr lang="en-US" sz="1100" dirty="0">
                <a:latin typeface="+mj-lt"/>
              </a:rPr>
              <a:t> </a:t>
            </a:r>
            <a:r>
              <a:rPr lang="en-US" sz="1100" dirty="0" err="1">
                <a:latin typeface="+mj-lt"/>
              </a:rPr>
              <a:t>bibendum</a:t>
            </a:r>
            <a:r>
              <a:rPr lang="en-US" sz="1100" dirty="0">
                <a:latin typeface="+mj-lt"/>
              </a:rPr>
              <a:t> tempus </a:t>
            </a:r>
            <a:r>
              <a:rPr lang="en-US" sz="1100" dirty="0" err="1">
                <a:latin typeface="+mj-lt"/>
              </a:rPr>
              <a:t>tellus</a:t>
            </a:r>
            <a:r>
              <a:rPr lang="en-US" sz="1100" dirty="0">
                <a:latin typeface="+mj-lt"/>
              </a:rPr>
              <a:t> </a:t>
            </a:r>
            <a:r>
              <a:rPr lang="en-US" sz="1100" dirty="0" err="1">
                <a:latin typeface="+mj-lt"/>
              </a:rPr>
              <a:t>nec</a:t>
            </a:r>
            <a:r>
              <a:rPr lang="en-US" sz="1100" dirty="0">
                <a:latin typeface="+mj-lt"/>
              </a:rPr>
              <a:t> </a:t>
            </a:r>
            <a:r>
              <a:rPr lang="en-US" sz="1100" dirty="0" err="1">
                <a:latin typeface="+mj-lt"/>
              </a:rPr>
              <a:t>hendrerit</a:t>
            </a:r>
            <a:r>
              <a:rPr lang="en-US" sz="1100" dirty="0">
                <a:latin typeface="+mj-lt"/>
              </a:rPr>
              <a:t>. Nam in </a:t>
            </a:r>
            <a:r>
              <a:rPr lang="en-US" sz="1100" dirty="0" err="1">
                <a:latin typeface="+mj-lt"/>
              </a:rPr>
              <a:t>tempor</a:t>
            </a:r>
            <a:r>
              <a:rPr lang="en-US" sz="1100" dirty="0">
                <a:latin typeface="+mj-lt"/>
              </a:rPr>
              <a:t> </a:t>
            </a:r>
            <a:r>
              <a:rPr lang="en-US" sz="1100" dirty="0" err="1">
                <a:latin typeface="+mj-lt"/>
              </a:rPr>
              <a:t>metus</a:t>
            </a:r>
            <a:r>
              <a:rPr lang="en-US" sz="1100" dirty="0">
                <a:latin typeface="+mj-lt"/>
              </a:rPr>
              <a:t>, ac </a:t>
            </a:r>
            <a:r>
              <a:rPr lang="en-US" sz="1100" dirty="0" err="1">
                <a:latin typeface="+mj-lt"/>
              </a:rPr>
              <a:t>finibus</a:t>
            </a:r>
            <a:r>
              <a:rPr lang="en-US" sz="1100" dirty="0">
                <a:latin typeface="+mj-lt"/>
              </a:rPr>
              <a:t> </a:t>
            </a:r>
            <a:r>
              <a:rPr lang="en-US" sz="1100" dirty="0" err="1">
                <a:latin typeface="+mj-lt"/>
              </a:rPr>
              <a:t>purus</a:t>
            </a:r>
            <a:r>
              <a:rPr lang="en-US" sz="1100" dirty="0">
                <a:latin typeface="+mj-lt"/>
              </a:rPr>
              <a:t>. </a:t>
            </a:r>
            <a:r>
              <a:rPr lang="en-US" sz="1100" dirty="0" err="1">
                <a:latin typeface="+mj-lt"/>
              </a:rPr>
              <a:t>Praesent</a:t>
            </a:r>
            <a:r>
              <a:rPr lang="en-US" sz="1100" dirty="0">
                <a:latin typeface="+mj-lt"/>
              </a:rPr>
              <a:t> </a:t>
            </a:r>
            <a:r>
              <a:rPr lang="en-US" sz="1100" dirty="0" err="1">
                <a:latin typeface="+mj-lt"/>
              </a:rPr>
              <a:t>consequat</a:t>
            </a:r>
            <a:r>
              <a:rPr lang="en-US" sz="1100" dirty="0">
                <a:latin typeface="+mj-lt"/>
              </a:rPr>
              <a:t> </a:t>
            </a:r>
            <a:r>
              <a:rPr lang="en-US" sz="1100" dirty="0" err="1">
                <a:latin typeface="+mj-lt"/>
              </a:rPr>
              <a:t>lectus</a:t>
            </a:r>
            <a:r>
              <a:rPr lang="en-US" sz="1100" dirty="0">
                <a:latin typeface="+mj-lt"/>
              </a:rPr>
              <a:t> sit </a:t>
            </a:r>
            <a:r>
              <a:rPr lang="en-US" sz="1100" dirty="0" err="1">
                <a:latin typeface="+mj-lt"/>
              </a:rPr>
              <a:t>amet</a:t>
            </a:r>
            <a:r>
              <a:rPr lang="en-US" sz="1100" dirty="0">
                <a:latin typeface="+mj-lt"/>
              </a:rPr>
              <a:t> </a:t>
            </a:r>
            <a:r>
              <a:rPr lang="en-US" sz="1100" dirty="0" err="1">
                <a:latin typeface="+mj-lt"/>
              </a:rPr>
              <a:t>tortor</a:t>
            </a:r>
            <a:r>
              <a:rPr lang="en-US" sz="1100" dirty="0">
                <a:latin typeface="+mj-lt"/>
              </a:rPr>
              <a:t> pharetra, </a:t>
            </a:r>
            <a:r>
              <a:rPr lang="en-US" sz="1100" dirty="0" err="1">
                <a:latin typeface="+mj-lt"/>
              </a:rPr>
              <a:t>sed</a:t>
            </a:r>
            <a:r>
              <a:rPr lang="en-US" sz="1100" dirty="0">
                <a:latin typeface="+mj-lt"/>
              </a:rPr>
              <a:t> </a:t>
            </a:r>
            <a:r>
              <a:rPr lang="en-US" sz="1100" dirty="0" err="1">
                <a:latin typeface="+mj-lt"/>
              </a:rPr>
              <a:t>venenatis</a:t>
            </a:r>
            <a:r>
              <a:rPr lang="en-US" sz="1100" dirty="0">
                <a:latin typeface="+mj-lt"/>
              </a:rPr>
              <a:t> </a:t>
            </a:r>
            <a:r>
              <a:rPr lang="en-US" sz="1100" dirty="0" err="1">
                <a:latin typeface="+mj-lt"/>
              </a:rPr>
              <a:t>eros</a:t>
            </a:r>
            <a:r>
              <a:rPr lang="en-US" sz="1100" dirty="0">
                <a:latin typeface="+mj-lt"/>
              </a:rPr>
              <a:t> </a:t>
            </a:r>
            <a:r>
              <a:rPr lang="en-US" sz="1100" dirty="0" err="1">
                <a:latin typeface="+mj-lt"/>
              </a:rPr>
              <a:t>lacinia</a:t>
            </a:r>
            <a:r>
              <a:rPr lang="en-US" sz="1100" dirty="0">
                <a:latin typeface="+mj-lt"/>
              </a:rPr>
              <a:t>. In </a:t>
            </a:r>
            <a:r>
              <a:rPr lang="en-US" sz="1100" dirty="0" err="1">
                <a:latin typeface="+mj-lt"/>
              </a:rPr>
              <a:t>sed</a:t>
            </a:r>
            <a:r>
              <a:rPr lang="en-US" sz="1100" dirty="0">
                <a:latin typeface="+mj-lt"/>
              </a:rPr>
              <a:t> </a:t>
            </a:r>
            <a:r>
              <a:rPr lang="en-US" sz="1100" dirty="0" err="1">
                <a:latin typeface="+mj-lt"/>
              </a:rPr>
              <a:t>erat</a:t>
            </a:r>
            <a:r>
              <a:rPr lang="en-US" sz="1100" dirty="0">
                <a:latin typeface="+mj-lt"/>
              </a:rPr>
              <a:t> libero. </a:t>
            </a:r>
            <a:r>
              <a:rPr lang="en-US" sz="1100" dirty="0" err="1">
                <a:latin typeface="+mj-lt"/>
              </a:rPr>
              <a:t>Sed</a:t>
            </a:r>
            <a:r>
              <a:rPr lang="en-US" sz="1100" dirty="0">
                <a:latin typeface="+mj-lt"/>
              </a:rPr>
              <a:t> lorem </a:t>
            </a:r>
            <a:r>
              <a:rPr lang="en-US" sz="1100" dirty="0" err="1">
                <a:latin typeface="+mj-lt"/>
              </a:rPr>
              <a:t>neque</a:t>
            </a:r>
            <a:r>
              <a:rPr lang="en-US" sz="1100" dirty="0">
                <a:latin typeface="+mj-lt"/>
              </a:rPr>
              <a:t>, </a:t>
            </a:r>
            <a:r>
              <a:rPr lang="en-US" sz="1100" dirty="0" err="1">
                <a:latin typeface="+mj-lt"/>
              </a:rPr>
              <a:t>commodo</a:t>
            </a:r>
            <a:r>
              <a:rPr lang="en-US" sz="1100" dirty="0">
                <a:latin typeface="+mj-lt"/>
              </a:rPr>
              <a:t> vitae ex at, pharetra convallis </a:t>
            </a:r>
            <a:r>
              <a:rPr lang="en-US" sz="1100" dirty="0" err="1">
                <a:latin typeface="+mj-lt"/>
              </a:rPr>
              <a:t>nunc</a:t>
            </a:r>
            <a:r>
              <a:rPr lang="en-US" sz="1100" dirty="0">
                <a:latin typeface="+mj-lt"/>
              </a:rPr>
              <a:t>. In </a:t>
            </a:r>
            <a:r>
              <a:rPr lang="en-US" sz="1100" dirty="0" err="1">
                <a:latin typeface="+mj-lt"/>
              </a:rPr>
              <a:t>vehicula</a:t>
            </a:r>
            <a:r>
              <a:rPr lang="en-US" sz="1100" dirty="0">
                <a:latin typeface="+mj-lt"/>
              </a:rPr>
              <a:t> </a:t>
            </a:r>
            <a:r>
              <a:rPr lang="en-US" sz="1100" dirty="0" err="1">
                <a:latin typeface="+mj-lt"/>
              </a:rPr>
              <a:t>mauris</a:t>
            </a:r>
            <a:r>
              <a:rPr lang="en-US" sz="1100" dirty="0">
                <a:latin typeface="+mj-lt"/>
              </a:rPr>
              <a:t> ligula. </a:t>
            </a:r>
            <a:r>
              <a:rPr lang="en-US" sz="1100" dirty="0" err="1">
                <a:latin typeface="+mj-lt"/>
              </a:rPr>
              <a:t>Suspendisse</a:t>
            </a:r>
            <a:r>
              <a:rPr lang="en-US" sz="1100" dirty="0">
                <a:latin typeface="+mj-lt"/>
              </a:rPr>
              <a:t> in </a:t>
            </a:r>
            <a:r>
              <a:rPr lang="en-US" sz="1100" dirty="0" err="1">
                <a:latin typeface="+mj-lt"/>
              </a:rPr>
              <a:t>tellus</a:t>
            </a:r>
            <a:r>
              <a:rPr lang="en-US" sz="1100" dirty="0">
                <a:latin typeface="+mj-lt"/>
              </a:rPr>
              <a:t> </a:t>
            </a:r>
            <a:r>
              <a:rPr lang="en-US" sz="1100" dirty="0" err="1">
                <a:latin typeface="+mj-lt"/>
              </a:rPr>
              <a:t>congue</a:t>
            </a:r>
            <a:r>
              <a:rPr lang="en-US" sz="1100" dirty="0">
                <a:latin typeface="+mj-lt"/>
              </a:rPr>
              <a:t> </a:t>
            </a:r>
            <a:r>
              <a:rPr lang="en-US" sz="1100" dirty="0" err="1">
                <a:latin typeface="+mj-lt"/>
              </a:rPr>
              <a:t>odio</a:t>
            </a:r>
            <a:r>
              <a:rPr lang="en-US" sz="1100" dirty="0">
                <a:latin typeface="+mj-lt"/>
              </a:rPr>
              <a:t> pharetra </a:t>
            </a:r>
            <a:r>
              <a:rPr lang="en-US" sz="1100" dirty="0" err="1">
                <a:latin typeface="+mj-lt"/>
              </a:rPr>
              <a:t>finibus</a:t>
            </a:r>
            <a:r>
              <a:rPr lang="en-US" sz="1100" dirty="0">
                <a:latin typeface="+mj-lt"/>
              </a:rPr>
              <a:t>. Nam </a:t>
            </a:r>
            <a:r>
              <a:rPr lang="en-US" sz="1100" dirty="0" err="1">
                <a:latin typeface="+mj-lt"/>
              </a:rPr>
              <a:t>vel</a:t>
            </a:r>
            <a:r>
              <a:rPr lang="en-US" sz="1100" dirty="0">
                <a:latin typeface="+mj-lt"/>
              </a:rPr>
              <a:t> </a:t>
            </a:r>
            <a:r>
              <a:rPr lang="en-US" sz="1100" dirty="0" err="1">
                <a:latin typeface="+mj-lt"/>
              </a:rPr>
              <a:t>auctor</a:t>
            </a:r>
            <a:r>
              <a:rPr lang="en-US" sz="1100" dirty="0">
                <a:latin typeface="+mj-lt"/>
              </a:rPr>
              <a:t> </a:t>
            </a:r>
            <a:r>
              <a:rPr lang="en-US" sz="1100" dirty="0" err="1">
                <a:latin typeface="+mj-lt"/>
              </a:rPr>
              <a:t>justo</a:t>
            </a:r>
            <a:r>
              <a:rPr lang="en-US" sz="1100" dirty="0">
                <a:latin typeface="+mj-lt"/>
              </a:rPr>
              <a:t>, vitae </a:t>
            </a:r>
            <a:r>
              <a:rPr lang="en-US" sz="1100" dirty="0" err="1">
                <a:latin typeface="+mj-lt"/>
              </a:rPr>
              <a:t>hendrerit</a:t>
            </a:r>
            <a:r>
              <a:rPr lang="en-US" sz="1100" dirty="0">
                <a:latin typeface="+mj-lt"/>
              </a:rPr>
              <a:t> </a:t>
            </a:r>
            <a:r>
              <a:rPr lang="en-US" sz="1100" dirty="0" err="1">
                <a:latin typeface="+mj-lt"/>
              </a:rPr>
              <a:t>orci</a:t>
            </a:r>
            <a:r>
              <a:rPr lang="en-US" sz="1100" dirty="0">
                <a:latin typeface="+mj-lt"/>
              </a:rPr>
              <a:t>. </a:t>
            </a:r>
            <a:r>
              <a:rPr lang="en-US" sz="1100" dirty="0" err="1">
                <a:latin typeface="+mj-lt"/>
              </a:rPr>
              <a:t>Duis</a:t>
            </a:r>
            <a:r>
              <a:rPr lang="en-US" sz="1100" dirty="0">
                <a:latin typeface="+mj-lt"/>
              </a:rPr>
              <a:t> </a:t>
            </a:r>
            <a:r>
              <a:rPr lang="en-US" sz="1100" dirty="0" err="1">
                <a:latin typeface="+mj-lt"/>
              </a:rPr>
              <a:t>nec</a:t>
            </a:r>
            <a:r>
              <a:rPr lang="en-US" sz="1100" dirty="0">
                <a:latin typeface="+mj-lt"/>
              </a:rPr>
              <a:t> </a:t>
            </a:r>
            <a:r>
              <a:rPr lang="en-US" sz="1100" dirty="0" err="1">
                <a:latin typeface="+mj-lt"/>
              </a:rPr>
              <a:t>sapien</a:t>
            </a:r>
            <a:r>
              <a:rPr lang="en-US" sz="1100" dirty="0">
                <a:latin typeface="+mj-lt"/>
              </a:rPr>
              <a:t> </a:t>
            </a:r>
            <a:r>
              <a:rPr lang="en-US" sz="1100" dirty="0" err="1">
                <a:latin typeface="+mj-lt"/>
              </a:rPr>
              <a:t>viverra</a:t>
            </a:r>
            <a:r>
              <a:rPr lang="en-US" sz="1100" dirty="0">
                <a:latin typeface="+mj-lt"/>
              </a:rPr>
              <a:t>, </a:t>
            </a:r>
            <a:r>
              <a:rPr lang="en-US" sz="1100" dirty="0" err="1">
                <a:latin typeface="+mj-lt"/>
              </a:rPr>
              <a:t>bibendum</a:t>
            </a:r>
            <a:r>
              <a:rPr lang="en-US" sz="1100" dirty="0">
                <a:latin typeface="+mj-lt"/>
              </a:rPr>
              <a:t> </a:t>
            </a:r>
            <a:r>
              <a:rPr lang="en-US" sz="1100" dirty="0" err="1">
                <a:latin typeface="+mj-lt"/>
              </a:rPr>
              <a:t>tellus</a:t>
            </a:r>
            <a:r>
              <a:rPr lang="en-US" sz="1100" dirty="0">
                <a:latin typeface="+mj-lt"/>
              </a:rPr>
              <a:t> </a:t>
            </a:r>
            <a:r>
              <a:rPr lang="en-US" sz="1100" dirty="0" err="1">
                <a:latin typeface="+mj-lt"/>
              </a:rPr>
              <a:t>eget</a:t>
            </a:r>
            <a:r>
              <a:rPr lang="en-US" sz="1100" dirty="0">
                <a:latin typeface="+mj-lt"/>
              </a:rPr>
              <a:t>, </a:t>
            </a:r>
            <a:r>
              <a:rPr lang="en-US" sz="1100" dirty="0" err="1">
                <a:latin typeface="+mj-lt"/>
              </a:rPr>
              <a:t>pellentesque</a:t>
            </a:r>
            <a:r>
              <a:rPr lang="en-US" sz="1100" dirty="0">
                <a:latin typeface="+mj-lt"/>
              </a:rPr>
              <a:t> </a:t>
            </a:r>
            <a:r>
              <a:rPr lang="en-US" sz="1100" dirty="0" err="1">
                <a:latin typeface="+mj-lt"/>
              </a:rPr>
              <a:t>massa</a:t>
            </a:r>
            <a:r>
              <a:rPr lang="en-US" sz="1100" dirty="0">
                <a:latin typeface="+mj-lt"/>
              </a:rPr>
              <a:t>. </a:t>
            </a:r>
            <a:r>
              <a:rPr lang="en-US" sz="1100" dirty="0" err="1">
                <a:latin typeface="+mj-lt"/>
              </a:rPr>
              <a:t>Nulla</a:t>
            </a:r>
            <a:r>
              <a:rPr lang="en-US" sz="1100" dirty="0">
                <a:latin typeface="+mj-lt"/>
              </a:rPr>
              <a:t> </a:t>
            </a:r>
            <a:r>
              <a:rPr lang="en-US" sz="1100" dirty="0" err="1">
                <a:latin typeface="+mj-lt"/>
              </a:rPr>
              <a:t>feugiat</a:t>
            </a:r>
            <a:r>
              <a:rPr lang="en-US" sz="1100" dirty="0">
                <a:latin typeface="+mj-lt"/>
              </a:rPr>
              <a:t>, </a:t>
            </a:r>
            <a:r>
              <a:rPr lang="en-US" sz="1100" dirty="0" err="1">
                <a:latin typeface="+mj-lt"/>
              </a:rPr>
              <a:t>turpis</a:t>
            </a:r>
            <a:r>
              <a:rPr lang="en-US" sz="1100" dirty="0">
                <a:latin typeface="+mj-lt"/>
              </a:rPr>
              <a:t> et </a:t>
            </a:r>
            <a:r>
              <a:rPr lang="en-US" sz="1100" dirty="0" err="1">
                <a:latin typeface="+mj-lt"/>
              </a:rPr>
              <a:t>posuere</a:t>
            </a:r>
            <a:r>
              <a:rPr lang="en-US" sz="1100" dirty="0">
                <a:latin typeface="+mj-lt"/>
              </a:rPr>
              <a:t> </a:t>
            </a:r>
            <a:r>
              <a:rPr lang="en-US" sz="1100" dirty="0" err="1">
                <a:latin typeface="+mj-lt"/>
              </a:rPr>
              <a:t>viverra</a:t>
            </a:r>
            <a:r>
              <a:rPr lang="en-US" sz="1100" dirty="0">
                <a:latin typeface="+mj-lt"/>
              </a:rPr>
              <a:t>, ipsum </a:t>
            </a:r>
            <a:r>
              <a:rPr lang="en-US" sz="1100" dirty="0" err="1">
                <a:latin typeface="+mj-lt"/>
              </a:rPr>
              <a:t>sem</a:t>
            </a:r>
            <a:r>
              <a:rPr lang="en-US" sz="1100" dirty="0">
                <a:latin typeface="+mj-lt"/>
              </a:rPr>
              <a:t> </a:t>
            </a:r>
            <a:r>
              <a:rPr lang="en-US" sz="1100" dirty="0" err="1">
                <a:latin typeface="+mj-lt"/>
              </a:rPr>
              <a:t>tincidunt</a:t>
            </a:r>
            <a:r>
              <a:rPr lang="en-US" sz="1100" dirty="0">
                <a:latin typeface="+mj-lt"/>
              </a:rPr>
              <a:t> </a:t>
            </a:r>
            <a:r>
              <a:rPr lang="en-US" sz="1100" dirty="0" err="1">
                <a:latin typeface="+mj-lt"/>
              </a:rPr>
              <a:t>est</a:t>
            </a:r>
            <a:r>
              <a:rPr lang="en-US" sz="1100" dirty="0">
                <a:latin typeface="+mj-lt"/>
              </a:rPr>
              <a:t>, </a:t>
            </a:r>
            <a:r>
              <a:rPr lang="en-US" sz="1100" dirty="0" err="1">
                <a:latin typeface="+mj-lt"/>
              </a:rPr>
              <a:t>finibus</a:t>
            </a:r>
            <a:r>
              <a:rPr lang="en-US" sz="1100" dirty="0">
                <a:latin typeface="+mj-lt"/>
              </a:rPr>
              <a:t> </a:t>
            </a:r>
            <a:r>
              <a:rPr lang="en-US" sz="1100" dirty="0" err="1">
                <a:latin typeface="+mj-lt"/>
              </a:rPr>
              <a:t>tempor</a:t>
            </a:r>
            <a:r>
              <a:rPr lang="en-US" sz="1100" dirty="0">
                <a:latin typeface="+mj-lt"/>
              </a:rPr>
              <a:t> </a:t>
            </a:r>
            <a:r>
              <a:rPr lang="en-US" sz="1100" dirty="0" err="1">
                <a:latin typeface="+mj-lt"/>
              </a:rPr>
              <a:t>nibh</a:t>
            </a:r>
            <a:r>
              <a:rPr lang="en-US" sz="1100" dirty="0">
                <a:latin typeface="+mj-lt"/>
              </a:rPr>
              <a:t> ante semper diam. </a:t>
            </a:r>
            <a:r>
              <a:rPr lang="en-US" sz="1100" dirty="0" err="1">
                <a:latin typeface="+mj-lt"/>
              </a:rPr>
              <a:t>Nullam</a:t>
            </a:r>
            <a:r>
              <a:rPr lang="en-US" sz="1100" dirty="0">
                <a:latin typeface="+mj-lt"/>
              </a:rPr>
              <a:t> </a:t>
            </a:r>
            <a:r>
              <a:rPr lang="en-US" sz="1100" dirty="0" err="1">
                <a:latin typeface="+mj-lt"/>
              </a:rPr>
              <a:t>quis</a:t>
            </a:r>
            <a:r>
              <a:rPr lang="en-US" sz="1100" dirty="0">
                <a:latin typeface="+mj-lt"/>
              </a:rPr>
              <a:t> </a:t>
            </a:r>
            <a:r>
              <a:rPr lang="en-US" sz="1100" dirty="0" err="1">
                <a:latin typeface="+mj-lt"/>
              </a:rPr>
              <a:t>euismod</a:t>
            </a:r>
            <a:r>
              <a:rPr lang="en-US" sz="1100" dirty="0">
                <a:latin typeface="+mj-lt"/>
              </a:rPr>
              <a:t> </a:t>
            </a:r>
            <a:r>
              <a:rPr lang="en-US" sz="1100" dirty="0" err="1">
                <a:latin typeface="+mj-lt"/>
              </a:rPr>
              <a:t>neque</a:t>
            </a:r>
            <a:r>
              <a:rPr lang="en-US" sz="1100" dirty="0">
                <a:latin typeface="+mj-lt"/>
              </a:rPr>
              <a:t>, </a:t>
            </a:r>
            <a:r>
              <a:rPr lang="en-US" sz="1100" dirty="0" err="1">
                <a:latin typeface="+mj-lt"/>
              </a:rPr>
              <a:t>nec</a:t>
            </a:r>
            <a:r>
              <a:rPr lang="en-US" sz="1100" dirty="0">
                <a:latin typeface="+mj-lt"/>
              </a:rPr>
              <a:t> </a:t>
            </a:r>
            <a:r>
              <a:rPr lang="en-US" sz="1100" dirty="0" err="1">
                <a:latin typeface="+mj-lt"/>
              </a:rPr>
              <a:t>facilisis</a:t>
            </a:r>
            <a:r>
              <a:rPr lang="en-US" sz="1100" dirty="0">
                <a:latin typeface="+mj-lt"/>
              </a:rPr>
              <a:t> sem. </a:t>
            </a:r>
            <a:r>
              <a:rPr lang="en-US" sz="1100" dirty="0" err="1">
                <a:latin typeface="+mj-lt"/>
              </a:rPr>
              <a:t>Morbi</a:t>
            </a:r>
            <a:r>
              <a:rPr lang="en-US" sz="1100" dirty="0">
                <a:latin typeface="+mj-lt"/>
              </a:rPr>
              <a:t> </a:t>
            </a:r>
            <a:r>
              <a:rPr lang="en-US" sz="1100" dirty="0" err="1">
                <a:latin typeface="+mj-lt"/>
              </a:rPr>
              <a:t>egestas</a:t>
            </a:r>
            <a:r>
              <a:rPr lang="en-US" sz="1100" dirty="0">
                <a:latin typeface="+mj-lt"/>
              </a:rPr>
              <a:t> </a:t>
            </a:r>
            <a:r>
              <a:rPr lang="en-US" sz="1100" dirty="0" err="1">
                <a:latin typeface="+mj-lt"/>
              </a:rPr>
              <a:t>iaculis</a:t>
            </a:r>
            <a:r>
              <a:rPr lang="en-US" sz="1100" dirty="0">
                <a:latin typeface="+mj-lt"/>
              </a:rPr>
              <a:t> </a:t>
            </a:r>
            <a:r>
              <a:rPr lang="en-US" sz="1100" dirty="0" err="1">
                <a:latin typeface="+mj-lt"/>
              </a:rPr>
              <a:t>dignissim</a:t>
            </a:r>
            <a:r>
              <a:rPr lang="en-US" sz="1100" dirty="0">
                <a:latin typeface="+mj-lt"/>
              </a:rPr>
              <a:t>. In </a:t>
            </a:r>
            <a:r>
              <a:rPr lang="en-US" sz="1100" dirty="0" err="1">
                <a:latin typeface="+mj-lt"/>
              </a:rPr>
              <a:t>accumsan</a:t>
            </a:r>
            <a:r>
              <a:rPr lang="en-US" sz="1100" dirty="0">
                <a:latin typeface="+mj-lt"/>
              </a:rPr>
              <a:t> </a:t>
            </a:r>
            <a:r>
              <a:rPr lang="en-US" sz="1100" dirty="0" err="1">
                <a:latin typeface="+mj-lt"/>
              </a:rPr>
              <a:t>tortor</a:t>
            </a:r>
            <a:r>
              <a:rPr lang="en-US" sz="1100" dirty="0">
                <a:latin typeface="+mj-lt"/>
              </a:rPr>
              <a:t> </a:t>
            </a:r>
            <a:r>
              <a:rPr lang="en-US" sz="1100" dirty="0" err="1">
                <a:latin typeface="+mj-lt"/>
              </a:rPr>
              <a:t>elit</a:t>
            </a:r>
            <a:r>
              <a:rPr lang="en-US" sz="1100" dirty="0">
                <a:latin typeface="+mj-lt"/>
              </a:rPr>
              <a:t>, non </a:t>
            </a:r>
            <a:r>
              <a:rPr lang="en-US" sz="1100" dirty="0" err="1">
                <a:latin typeface="+mj-lt"/>
              </a:rPr>
              <a:t>euismod</a:t>
            </a:r>
            <a:r>
              <a:rPr lang="en-US" sz="1100" dirty="0">
                <a:latin typeface="+mj-lt"/>
              </a:rPr>
              <a:t> </a:t>
            </a:r>
            <a:r>
              <a:rPr lang="en-US" sz="1100" dirty="0" err="1">
                <a:latin typeface="+mj-lt"/>
              </a:rPr>
              <a:t>eros</a:t>
            </a:r>
            <a:r>
              <a:rPr lang="en-US" sz="1100" dirty="0">
                <a:latin typeface="+mj-lt"/>
              </a:rPr>
              <a:t> </a:t>
            </a:r>
            <a:r>
              <a:rPr lang="en-US" sz="1100" dirty="0" err="1">
                <a:latin typeface="+mj-lt"/>
              </a:rPr>
              <a:t>accumsan</a:t>
            </a:r>
            <a:r>
              <a:rPr lang="en-US" sz="1100" dirty="0">
                <a:latin typeface="+mj-lt"/>
              </a:rPr>
              <a:t> ac. </a:t>
            </a:r>
            <a:r>
              <a:rPr lang="en-US" sz="1100" dirty="0" err="1">
                <a:latin typeface="+mj-lt"/>
              </a:rPr>
              <a:t>Sed</a:t>
            </a:r>
            <a:r>
              <a:rPr lang="en-US" sz="1100" dirty="0">
                <a:latin typeface="+mj-lt"/>
              </a:rPr>
              <a:t> </a:t>
            </a:r>
            <a:r>
              <a:rPr lang="en-US" sz="1100" dirty="0" err="1">
                <a:latin typeface="+mj-lt"/>
              </a:rPr>
              <a:t>ultrices</a:t>
            </a:r>
            <a:r>
              <a:rPr lang="en-US" sz="1100" dirty="0">
                <a:latin typeface="+mj-lt"/>
              </a:rPr>
              <a:t> mi lorem, </a:t>
            </a:r>
            <a:r>
              <a:rPr lang="en-US" sz="1100" dirty="0" err="1">
                <a:latin typeface="+mj-lt"/>
              </a:rPr>
              <a:t>ut</a:t>
            </a:r>
            <a:r>
              <a:rPr lang="en-US" sz="1100" dirty="0">
                <a:latin typeface="+mj-lt"/>
              </a:rPr>
              <a:t> </a:t>
            </a:r>
            <a:r>
              <a:rPr lang="en-US" sz="1100" dirty="0" err="1">
                <a:latin typeface="+mj-lt"/>
              </a:rPr>
              <a:t>dignissim</a:t>
            </a:r>
            <a:r>
              <a:rPr lang="en-US" sz="1100" dirty="0">
                <a:latin typeface="+mj-lt"/>
              </a:rPr>
              <a:t> </a:t>
            </a:r>
            <a:r>
              <a:rPr lang="en-US" sz="1100" dirty="0" err="1">
                <a:latin typeface="+mj-lt"/>
              </a:rPr>
              <a:t>nibh</a:t>
            </a:r>
            <a:r>
              <a:rPr lang="en-US" sz="1100" dirty="0">
                <a:latin typeface="+mj-lt"/>
              </a:rPr>
              <a:t> </a:t>
            </a:r>
            <a:r>
              <a:rPr lang="en-US" sz="1100" dirty="0" err="1">
                <a:latin typeface="+mj-lt"/>
              </a:rPr>
              <a:t>facilisis</a:t>
            </a:r>
            <a:r>
              <a:rPr lang="en-US" sz="1100" dirty="0">
                <a:latin typeface="+mj-lt"/>
              </a:rPr>
              <a:t> vel.</a:t>
            </a:r>
          </a:p>
        </p:txBody>
      </p:sp>
      <p:cxnSp>
        <p:nvCxnSpPr>
          <p:cNvPr id="4" name="Straight Connector 3"/>
          <p:cNvCxnSpPr/>
          <p:nvPr userDrawn="1"/>
        </p:nvCxnSpPr>
        <p:spPr>
          <a:xfrm>
            <a:off x="294409" y="716437"/>
            <a:ext cx="8555182" cy="0"/>
          </a:xfrm>
          <a:prstGeom prst="line">
            <a:avLst/>
          </a:prstGeo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1400" b="1" i="0">
                <a:solidFill>
                  <a:srgbClr val="FEFEFE"/>
                </a:solidFill>
                <a:latin typeface="+mj-lt"/>
              </a:defRPr>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21661009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on Color Canvas">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Please Add Slide Headline Here</a:t>
            </a:r>
          </a:p>
        </p:txBody>
      </p:sp>
      <p:sp>
        <p:nvSpPr>
          <p:cNvPr id="3" name="Content Placeholder 5"/>
          <p:cNvSpPr>
            <a:spLocks noGrp="1"/>
          </p:cNvSpPr>
          <p:nvPr>
            <p:ph sz="quarter" idx="10" hasCustomPrompt="1"/>
          </p:nvPr>
        </p:nvSpPr>
        <p:spPr>
          <a:xfrm>
            <a:off x="357189" y="1422400"/>
            <a:ext cx="3986211" cy="3054350"/>
          </a:xfrm>
        </p:spPr>
        <p:txBody>
          <a:bodyPr/>
          <a:lstStyle>
            <a:lvl1pPr>
              <a:defRPr>
                <a:solidFill>
                  <a:schemeClr val="bg1"/>
                </a:solidFill>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 </a:t>
            </a:r>
          </a:p>
          <a:p>
            <a:pPr lvl="0"/>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r>
              <a:rPr lang="en-US" dirty="0" err="1"/>
              <a:t>Aliquam</a:t>
            </a:r>
            <a:r>
              <a:rPr lang="en-US" dirty="0"/>
              <a:t> sit </a:t>
            </a:r>
            <a:r>
              <a:rPr lang="en-US" dirty="0" err="1"/>
              <a:t>amet</a:t>
            </a:r>
            <a:r>
              <a:rPr lang="en-US" dirty="0"/>
              <a:t> </a:t>
            </a:r>
            <a:r>
              <a:rPr lang="en-US" dirty="0" err="1"/>
              <a:t>leo</a:t>
            </a:r>
            <a:r>
              <a:rPr lang="en-US" dirty="0"/>
              <a:t> semper, </a:t>
            </a:r>
            <a:r>
              <a:rPr lang="en-US" dirty="0" err="1"/>
              <a:t>tincidunt</a:t>
            </a:r>
            <a:r>
              <a:rPr lang="en-US" dirty="0"/>
              <a:t> dolor a, </a:t>
            </a:r>
            <a:r>
              <a:rPr lang="en-US" dirty="0" err="1"/>
              <a:t>lobortis</a:t>
            </a:r>
            <a:r>
              <a:rPr lang="en-US" dirty="0"/>
              <a:t> </a:t>
            </a:r>
            <a:r>
              <a:rPr lang="en-US" dirty="0" err="1"/>
              <a:t>elit</a:t>
            </a:r>
            <a:r>
              <a:rPr lang="en-US" dirty="0"/>
              <a:t>. </a:t>
            </a:r>
            <a:r>
              <a:rPr lang="en-US" dirty="0" err="1"/>
              <a:t>Nulla</a:t>
            </a:r>
            <a:r>
              <a:rPr lang="en-US" dirty="0"/>
              <a:t> ipsum dolor, </a:t>
            </a:r>
            <a:r>
              <a:rPr lang="en-US" dirty="0" err="1"/>
              <a:t>condimentum</a:t>
            </a:r>
            <a:r>
              <a:rPr lang="en-US" dirty="0"/>
              <a:t> </a:t>
            </a:r>
          </a:p>
          <a:p>
            <a:pPr lvl="0"/>
            <a:r>
              <a:rPr lang="en-US" dirty="0"/>
              <a:t>at nisi et, </a:t>
            </a:r>
            <a:r>
              <a:rPr lang="en-US" dirty="0" err="1"/>
              <a:t>varius</a:t>
            </a:r>
            <a:r>
              <a:rPr lang="en-US" dirty="0"/>
              <a:t> </a:t>
            </a:r>
            <a:r>
              <a:rPr lang="en-US" dirty="0" err="1"/>
              <a:t>lobortis</a:t>
            </a:r>
            <a:r>
              <a:rPr lang="en-US" dirty="0"/>
              <a:t> </a:t>
            </a:r>
            <a:r>
              <a:rPr lang="en-US" dirty="0" err="1"/>
              <a:t>lectus</a:t>
            </a:r>
            <a:r>
              <a:rPr lang="en-US" dirty="0"/>
              <a:t>. </a:t>
            </a:r>
            <a:r>
              <a:rPr lang="en-US" dirty="0" err="1"/>
              <a:t>Fusce</a:t>
            </a:r>
            <a:r>
              <a:rPr lang="en-US" dirty="0"/>
              <a:t> </a:t>
            </a:r>
            <a:r>
              <a:rPr lang="en-US" dirty="0" err="1"/>
              <a:t>fermentum</a:t>
            </a:r>
            <a:r>
              <a:rPr lang="en-US" dirty="0"/>
              <a:t> </a:t>
            </a:r>
            <a:r>
              <a:rPr lang="en-US" dirty="0" err="1"/>
              <a:t>bibendum</a:t>
            </a:r>
            <a:r>
              <a:rPr lang="en-US" dirty="0"/>
              <a:t> </a:t>
            </a:r>
            <a:r>
              <a:rPr lang="en-US" dirty="0" err="1"/>
              <a:t>varius</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endParaRPr lang="en-US" dirty="0"/>
          </a:p>
        </p:txBody>
      </p:sp>
      <p:sp>
        <p:nvSpPr>
          <p:cNvPr id="5" name="Text Placeholder 4"/>
          <p:cNvSpPr>
            <a:spLocks noGrp="1"/>
          </p:cNvSpPr>
          <p:nvPr>
            <p:ph type="body" sz="quarter" idx="11" hasCustomPrompt="1"/>
          </p:nvPr>
        </p:nvSpPr>
        <p:spPr>
          <a:xfrm>
            <a:off x="357189" y="1079500"/>
            <a:ext cx="3986212" cy="342900"/>
          </a:xfrm>
        </p:spPr>
        <p:txBody>
          <a:bodyPr wrap="none" bIns="0">
            <a:noAutofit/>
          </a:bodyPr>
          <a:lstStyle>
            <a:lvl1pPr marL="0" indent="0">
              <a:spcBef>
                <a:spcPts val="288"/>
              </a:spcBef>
              <a:buNone/>
              <a:defRPr sz="1200" b="1" i="0" cap="all" spc="200" baseline="0">
                <a:solidFill>
                  <a:schemeClr val="bg1"/>
                </a:solidFill>
              </a:defRPr>
            </a:lvl1pPr>
          </a:lstStyle>
          <a:p>
            <a:pPr lvl="0"/>
            <a:r>
              <a:rPr lang="en-US" dirty="0"/>
              <a:t>Highlight goes here</a:t>
            </a:r>
          </a:p>
        </p:txBody>
      </p:sp>
      <p:sp>
        <p:nvSpPr>
          <p:cNvPr id="6" name="Content Placeholder 5"/>
          <p:cNvSpPr>
            <a:spLocks noGrp="1"/>
          </p:cNvSpPr>
          <p:nvPr>
            <p:ph sz="quarter" idx="12" hasCustomPrompt="1"/>
          </p:nvPr>
        </p:nvSpPr>
        <p:spPr>
          <a:xfrm>
            <a:off x="4800599" y="1422400"/>
            <a:ext cx="3993357" cy="3054350"/>
          </a:xfrm>
        </p:spPr>
        <p:txBody>
          <a:bodyPr/>
          <a:lstStyle>
            <a:lvl1pPr>
              <a:defRPr>
                <a:solidFill>
                  <a:schemeClr val="bg1"/>
                </a:solidFill>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 </a:t>
            </a:r>
          </a:p>
          <a:p>
            <a:pPr lvl="0"/>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r>
              <a:rPr lang="en-US" dirty="0" err="1"/>
              <a:t>Aliquam</a:t>
            </a:r>
            <a:r>
              <a:rPr lang="en-US" dirty="0"/>
              <a:t> sit </a:t>
            </a:r>
            <a:r>
              <a:rPr lang="en-US" dirty="0" err="1"/>
              <a:t>amet</a:t>
            </a:r>
            <a:r>
              <a:rPr lang="en-US" dirty="0"/>
              <a:t> </a:t>
            </a:r>
            <a:r>
              <a:rPr lang="en-US" dirty="0" err="1"/>
              <a:t>leo</a:t>
            </a:r>
            <a:r>
              <a:rPr lang="en-US" dirty="0"/>
              <a:t> semper, </a:t>
            </a:r>
            <a:r>
              <a:rPr lang="en-US" dirty="0" err="1"/>
              <a:t>tincidunt</a:t>
            </a:r>
            <a:r>
              <a:rPr lang="en-US" dirty="0"/>
              <a:t> dolor a, </a:t>
            </a:r>
            <a:r>
              <a:rPr lang="en-US" dirty="0" err="1"/>
              <a:t>lobortis</a:t>
            </a:r>
            <a:r>
              <a:rPr lang="en-US" dirty="0"/>
              <a:t> </a:t>
            </a:r>
            <a:r>
              <a:rPr lang="en-US" dirty="0" err="1"/>
              <a:t>elit</a:t>
            </a:r>
            <a:r>
              <a:rPr lang="en-US" dirty="0"/>
              <a:t>. </a:t>
            </a:r>
            <a:r>
              <a:rPr lang="en-US" dirty="0" err="1"/>
              <a:t>Nulla</a:t>
            </a:r>
            <a:r>
              <a:rPr lang="en-US" dirty="0"/>
              <a:t> ipsum dolor, </a:t>
            </a:r>
            <a:r>
              <a:rPr lang="en-US" dirty="0" err="1"/>
              <a:t>condimentum</a:t>
            </a:r>
            <a:r>
              <a:rPr lang="en-US" dirty="0"/>
              <a:t> </a:t>
            </a:r>
          </a:p>
          <a:p>
            <a:pPr lvl="0"/>
            <a:r>
              <a:rPr lang="en-US" dirty="0"/>
              <a:t>at nisi et, </a:t>
            </a:r>
            <a:r>
              <a:rPr lang="en-US" dirty="0" err="1"/>
              <a:t>varius</a:t>
            </a:r>
            <a:r>
              <a:rPr lang="en-US" dirty="0"/>
              <a:t> </a:t>
            </a:r>
            <a:r>
              <a:rPr lang="en-US" dirty="0" err="1"/>
              <a:t>lobortis</a:t>
            </a:r>
            <a:r>
              <a:rPr lang="en-US" dirty="0"/>
              <a:t> </a:t>
            </a:r>
            <a:r>
              <a:rPr lang="en-US" dirty="0" err="1"/>
              <a:t>lectus</a:t>
            </a:r>
            <a:r>
              <a:rPr lang="en-US" dirty="0"/>
              <a:t>. </a:t>
            </a:r>
            <a:r>
              <a:rPr lang="en-US" dirty="0" err="1"/>
              <a:t>Fusce</a:t>
            </a:r>
            <a:r>
              <a:rPr lang="en-US" dirty="0"/>
              <a:t> </a:t>
            </a:r>
            <a:r>
              <a:rPr lang="en-US" dirty="0" err="1"/>
              <a:t>fermentum</a:t>
            </a:r>
            <a:r>
              <a:rPr lang="en-US" dirty="0"/>
              <a:t> </a:t>
            </a:r>
            <a:r>
              <a:rPr lang="en-US" dirty="0" err="1"/>
              <a:t>bibendum</a:t>
            </a:r>
            <a:r>
              <a:rPr lang="en-US" dirty="0"/>
              <a:t> </a:t>
            </a:r>
            <a:r>
              <a:rPr lang="en-US" dirty="0" err="1"/>
              <a:t>varius</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endParaRPr lang="en-US" dirty="0"/>
          </a:p>
        </p:txBody>
      </p:sp>
      <p:sp>
        <p:nvSpPr>
          <p:cNvPr id="7" name="Text Placeholder 4"/>
          <p:cNvSpPr>
            <a:spLocks noGrp="1"/>
          </p:cNvSpPr>
          <p:nvPr>
            <p:ph type="body" sz="quarter" idx="13" hasCustomPrompt="1"/>
          </p:nvPr>
        </p:nvSpPr>
        <p:spPr>
          <a:xfrm>
            <a:off x="4800599" y="1079500"/>
            <a:ext cx="3986214" cy="342900"/>
          </a:xfrm>
        </p:spPr>
        <p:txBody>
          <a:bodyPr wrap="none" bIns="0">
            <a:noAutofit/>
          </a:bodyPr>
          <a:lstStyle>
            <a:lvl1pPr marL="0" indent="0">
              <a:spcBef>
                <a:spcPts val="288"/>
              </a:spcBef>
              <a:buNone/>
              <a:defRPr sz="1200" b="1" i="0" cap="all" spc="200" baseline="0">
                <a:solidFill>
                  <a:schemeClr val="bg1"/>
                </a:solidFill>
              </a:defRPr>
            </a:lvl1pPr>
          </a:lstStyle>
          <a:p>
            <a:pPr lvl="0"/>
            <a:r>
              <a:rPr lang="en-US" dirty="0"/>
              <a:t>OTHER Highlight goes here</a:t>
            </a:r>
          </a:p>
        </p:txBody>
      </p:sp>
      <p:cxnSp>
        <p:nvCxnSpPr>
          <p:cNvPr id="8" name="Straight Connector 7"/>
          <p:cNvCxnSpPr/>
          <p:nvPr userDrawn="1"/>
        </p:nvCxnSpPr>
        <p:spPr>
          <a:xfrm>
            <a:off x="294409" y="716437"/>
            <a:ext cx="8555182" cy="0"/>
          </a:xfrm>
          <a:prstGeom prst="line">
            <a:avLst/>
          </a:prstGeo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1400" b="1" i="0">
                <a:solidFill>
                  <a:srgbClr val="FEFEFE"/>
                </a:solidFill>
                <a:latin typeface="+mj-lt"/>
              </a:defRPr>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14591004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on Color Canvas">
    <p:bg>
      <p:bgPr>
        <a:solidFill>
          <a:schemeClr val="accent4"/>
        </a:solidFill>
        <a:effectLst/>
      </p:bgPr>
    </p:bg>
    <p:spTree>
      <p:nvGrpSpPr>
        <p:cNvPr id="1" name=""/>
        <p:cNvGrpSpPr/>
        <p:nvPr/>
      </p:nvGrpSpPr>
      <p:grpSpPr>
        <a:xfrm>
          <a:off x="0" y="0"/>
          <a:ext cx="0" cy="0"/>
          <a:chOff x="0" y="0"/>
          <a:chExt cx="0" cy="0"/>
        </a:xfrm>
      </p:grpSpPr>
      <p:sp>
        <p:nvSpPr>
          <p:cNvPr id="15" name="Content Placeholder 14"/>
          <p:cNvSpPr>
            <a:spLocks noGrp="1"/>
          </p:cNvSpPr>
          <p:nvPr>
            <p:ph sz="quarter" idx="16" hasCustomPrompt="1"/>
          </p:nvPr>
        </p:nvSpPr>
        <p:spPr>
          <a:xfrm>
            <a:off x="1127175" y="1238584"/>
            <a:ext cx="2304288" cy="2903538"/>
          </a:xfrm>
          <a:ln>
            <a:solidFill>
              <a:schemeClr val="bg1"/>
            </a:solidFill>
          </a:ln>
        </p:spPr>
        <p:txBody>
          <a:bodyPr vert="horz" lIns="182880" tIns="274320" rIns="182880" bIns="274320" rtlCol="0">
            <a:normAutofit/>
          </a:bodyPr>
          <a:lstStyle>
            <a:lvl1pPr>
              <a:defRPr lang="en-US" sz="1000" dirty="0" smtClean="0">
                <a:solidFill>
                  <a:schemeClr val="bg1"/>
                </a:solidFill>
              </a:defRPr>
            </a:lvl1pPr>
            <a:lvl2pPr>
              <a:defRPr lang="en-US" sz="1000" dirty="0" smtClean="0">
                <a:solidFill>
                  <a:schemeClr val="bg1"/>
                </a:solidFill>
              </a:defRPr>
            </a:lvl2pPr>
            <a:lvl3pPr>
              <a:defRPr lang="en-US" sz="1000" dirty="0" smtClean="0">
                <a:solidFill>
                  <a:schemeClr val="bg1"/>
                </a:solidFill>
              </a:defRPr>
            </a:lvl3pPr>
            <a:lvl4pPr>
              <a:defRPr lang="en-US" sz="1000" dirty="0" smtClean="0">
                <a:solidFill>
                  <a:schemeClr val="bg1"/>
                </a:solidFill>
              </a:defRPr>
            </a:lvl4pPr>
            <a:lvl5pPr>
              <a:defRPr lang="en-US" sz="1000" dirty="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p>
          <a:p>
            <a:pPr lvl="0"/>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 </a:t>
            </a:r>
          </a:p>
        </p:txBody>
      </p:sp>
      <p:sp>
        <p:nvSpPr>
          <p:cNvPr id="5" name="Title Placeholder 3"/>
          <p:cNvSpPr>
            <a:spLocks noGrp="1"/>
          </p:cNvSpPr>
          <p:nvPr>
            <p:ph type="body" sz="quarter" idx="11" hasCustomPrompt="1"/>
          </p:nvPr>
        </p:nvSpPr>
        <p:spPr>
          <a:xfrm>
            <a:off x="5735751" y="799672"/>
            <a:ext cx="2304288" cy="438912"/>
          </a:xfrm>
          <a:solidFill>
            <a:schemeClr val="bg1"/>
          </a:solidFill>
          <a:ln>
            <a:solidFill>
              <a:schemeClr val="bg1"/>
            </a:solidFill>
          </a:ln>
        </p:spPr>
        <p:txBody>
          <a:bodyPr wrap="none" lIns="91440" tIns="0" rIns="91440" bIns="0" anchor="ctr">
            <a:noAutofit/>
          </a:bodyPr>
          <a:lstStyle>
            <a:lvl1pPr marL="0" indent="0" algn="ctr">
              <a:buNone/>
              <a:defRPr sz="1200" b="1" i="0" cap="all" spc="200" baseline="0"/>
            </a:lvl1pPr>
            <a:lvl2pPr marL="457200" indent="0">
              <a:buNone/>
              <a:defRPr b="1" i="0" cap="all" spc="200" baseline="0"/>
            </a:lvl2pPr>
            <a:lvl3pPr marL="914400" indent="0">
              <a:buNone/>
              <a:defRPr b="1" i="0" cap="all" spc="200" baseline="0"/>
            </a:lvl3pPr>
            <a:lvl4pPr marL="1371600" indent="0">
              <a:buNone/>
              <a:defRPr b="1" i="0" cap="all" spc="200" baseline="0"/>
            </a:lvl4pPr>
            <a:lvl5pPr marL="1828800" indent="0">
              <a:buFont typeface="Arial" panose="020B0604020202020204" pitchFamily="34" charset="0"/>
              <a:buNone/>
              <a:defRPr b="1" i="0" cap="all" spc="200" baseline="0"/>
            </a:lvl5pPr>
          </a:lstStyle>
          <a:p>
            <a:pPr lvl="0"/>
            <a:r>
              <a:rPr lang="en-US" dirty="0"/>
              <a:t>ADD TITILE HERE</a:t>
            </a:r>
          </a:p>
        </p:txBody>
      </p:sp>
      <p:sp>
        <p:nvSpPr>
          <p:cNvPr id="4" name="Title Placeholder 2"/>
          <p:cNvSpPr>
            <a:spLocks noGrp="1"/>
          </p:cNvSpPr>
          <p:nvPr>
            <p:ph type="body" sz="quarter" idx="10" hasCustomPrompt="1"/>
          </p:nvPr>
        </p:nvSpPr>
        <p:spPr>
          <a:xfrm>
            <a:off x="3431463" y="799672"/>
            <a:ext cx="2304288" cy="438912"/>
          </a:xfrm>
          <a:solidFill>
            <a:schemeClr val="bg1"/>
          </a:solidFill>
          <a:ln>
            <a:solidFill>
              <a:schemeClr val="bg1"/>
            </a:solidFill>
          </a:ln>
        </p:spPr>
        <p:txBody>
          <a:bodyPr wrap="none" lIns="91440" tIns="0" rIns="91440" bIns="0" anchor="ctr">
            <a:noAutofit/>
          </a:bodyPr>
          <a:lstStyle>
            <a:lvl1pPr marL="0" indent="0" algn="ctr">
              <a:buNone/>
              <a:defRPr sz="1200" b="1" i="0" cap="all" spc="200" baseline="0"/>
            </a:lvl1pPr>
            <a:lvl2pPr marL="457200" indent="0">
              <a:buNone/>
              <a:defRPr b="1" i="0" cap="all" spc="200" baseline="0"/>
            </a:lvl2pPr>
            <a:lvl3pPr marL="914400" indent="0">
              <a:buNone/>
              <a:defRPr b="1" i="0" cap="all" spc="200" baseline="0"/>
            </a:lvl3pPr>
            <a:lvl4pPr marL="1371600" indent="0">
              <a:buNone/>
              <a:defRPr b="1" i="0" cap="all" spc="200" baseline="0"/>
            </a:lvl4pPr>
            <a:lvl5pPr marL="1828800" indent="0">
              <a:buFont typeface="Arial" panose="020B0604020202020204" pitchFamily="34" charset="0"/>
              <a:buNone/>
              <a:defRPr b="1" i="0" cap="all" spc="200" baseline="0"/>
            </a:lvl5pPr>
          </a:lstStyle>
          <a:p>
            <a:pPr lvl="0"/>
            <a:r>
              <a:rPr lang="en-US" dirty="0"/>
              <a:t>ADD TITILE HERE</a:t>
            </a:r>
          </a:p>
        </p:txBody>
      </p:sp>
      <p:sp>
        <p:nvSpPr>
          <p:cNvPr id="6" name="Title Placeholder 1"/>
          <p:cNvSpPr>
            <a:spLocks noGrp="1"/>
          </p:cNvSpPr>
          <p:nvPr>
            <p:ph type="body" sz="quarter" idx="12" hasCustomPrompt="1"/>
          </p:nvPr>
        </p:nvSpPr>
        <p:spPr>
          <a:xfrm>
            <a:off x="1127175" y="799672"/>
            <a:ext cx="2304288" cy="438912"/>
          </a:xfrm>
          <a:solidFill>
            <a:schemeClr val="bg1"/>
          </a:solidFill>
          <a:ln>
            <a:solidFill>
              <a:schemeClr val="bg1"/>
            </a:solidFill>
          </a:ln>
        </p:spPr>
        <p:txBody>
          <a:bodyPr wrap="none" lIns="91440" tIns="0" rIns="91440" bIns="0" anchor="ctr">
            <a:noAutofit/>
          </a:bodyPr>
          <a:lstStyle>
            <a:lvl1pPr marL="0" indent="0" algn="ctr">
              <a:buNone/>
              <a:defRPr sz="1200" b="1" i="0" cap="all" spc="200" baseline="0"/>
            </a:lvl1pPr>
            <a:lvl2pPr marL="457200" indent="0">
              <a:buNone/>
              <a:defRPr b="1" i="0" cap="all" spc="200" baseline="0"/>
            </a:lvl2pPr>
            <a:lvl3pPr marL="914400" indent="0">
              <a:buNone/>
              <a:defRPr b="1" i="0" cap="all" spc="200" baseline="0"/>
            </a:lvl3pPr>
            <a:lvl4pPr marL="1371600" indent="0">
              <a:buNone/>
              <a:defRPr b="1" i="0" cap="all" spc="200" baseline="0"/>
            </a:lvl4pPr>
            <a:lvl5pPr marL="1828800" indent="0">
              <a:buFont typeface="Arial" panose="020B0604020202020204" pitchFamily="34" charset="0"/>
              <a:buNone/>
              <a:defRPr b="1" i="0" cap="all" spc="200" baseline="0"/>
            </a:lvl5pPr>
          </a:lstStyle>
          <a:p>
            <a:pPr lvl="0"/>
            <a:r>
              <a:rPr lang="en-US" dirty="0"/>
              <a:t>ADD TITILE HERE</a:t>
            </a:r>
          </a:p>
        </p:txBody>
      </p:sp>
      <p:sp>
        <p:nvSpPr>
          <p:cNvPr id="13"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1400" b="1" i="0">
                <a:solidFill>
                  <a:srgbClr val="FEFEFE"/>
                </a:solidFill>
                <a:latin typeface="+mj-lt"/>
              </a:defRPr>
            </a:lvl1pPr>
          </a:lstStyle>
          <a:p>
            <a:fld id="{3A707DD9-E92B-45E8-BE0A-E6B2EDF345EB}" type="slidenum">
              <a:rPr lang="en-US" smtClean="0"/>
              <a:pPr/>
              <a:t>‹#›</a:t>
            </a:fld>
            <a:endParaRPr lang="en-US" dirty="0"/>
          </a:p>
        </p:txBody>
      </p:sp>
      <p:sp>
        <p:nvSpPr>
          <p:cNvPr id="16" name="Content Placeholder 14"/>
          <p:cNvSpPr>
            <a:spLocks noGrp="1"/>
          </p:cNvSpPr>
          <p:nvPr>
            <p:ph sz="quarter" idx="17" hasCustomPrompt="1"/>
          </p:nvPr>
        </p:nvSpPr>
        <p:spPr>
          <a:xfrm>
            <a:off x="5735751" y="1238584"/>
            <a:ext cx="2304288" cy="2903538"/>
          </a:xfrm>
          <a:ln>
            <a:solidFill>
              <a:schemeClr val="bg1"/>
            </a:solidFill>
          </a:ln>
        </p:spPr>
        <p:txBody>
          <a:bodyPr vert="horz" lIns="182880" tIns="274320" rIns="182880" bIns="274320" rtlCol="0">
            <a:normAutofit/>
          </a:bodyPr>
          <a:lstStyle>
            <a:lvl1pPr>
              <a:defRPr lang="en-US" sz="1000" dirty="0" smtClean="0">
                <a:solidFill>
                  <a:schemeClr val="bg1"/>
                </a:solidFill>
              </a:defRPr>
            </a:lvl1pPr>
            <a:lvl2pPr>
              <a:defRPr lang="en-US" sz="1000" dirty="0" smtClean="0">
                <a:solidFill>
                  <a:schemeClr val="bg1"/>
                </a:solidFill>
              </a:defRPr>
            </a:lvl2pPr>
            <a:lvl3pPr>
              <a:defRPr lang="en-US" sz="1000" dirty="0" smtClean="0">
                <a:solidFill>
                  <a:schemeClr val="bg1"/>
                </a:solidFill>
              </a:defRPr>
            </a:lvl3pPr>
            <a:lvl4pPr>
              <a:defRPr lang="en-US" sz="1000" dirty="0" smtClean="0">
                <a:solidFill>
                  <a:schemeClr val="bg1"/>
                </a:solidFill>
              </a:defRPr>
            </a:lvl4pPr>
            <a:lvl5pPr>
              <a:defRPr lang="en-US" sz="1000" dirty="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p>
          <a:p>
            <a:pPr lvl="0"/>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 </a:t>
            </a:r>
          </a:p>
        </p:txBody>
      </p:sp>
      <p:sp>
        <p:nvSpPr>
          <p:cNvPr id="17" name="Content Placeholder 14"/>
          <p:cNvSpPr>
            <a:spLocks noGrp="1"/>
          </p:cNvSpPr>
          <p:nvPr>
            <p:ph sz="quarter" idx="18" hasCustomPrompt="1"/>
          </p:nvPr>
        </p:nvSpPr>
        <p:spPr>
          <a:xfrm>
            <a:off x="3431463" y="1238584"/>
            <a:ext cx="2304288" cy="2903538"/>
          </a:xfrm>
          <a:ln>
            <a:solidFill>
              <a:schemeClr val="bg1"/>
            </a:solidFill>
          </a:ln>
        </p:spPr>
        <p:txBody>
          <a:bodyPr vert="horz" lIns="182880" tIns="274320" rIns="182880" bIns="274320" rtlCol="0">
            <a:normAutofit/>
          </a:bodyPr>
          <a:lstStyle>
            <a:lvl1pPr>
              <a:defRPr lang="en-US" sz="1000" dirty="0" smtClean="0">
                <a:solidFill>
                  <a:schemeClr val="bg1"/>
                </a:solidFill>
              </a:defRPr>
            </a:lvl1pPr>
            <a:lvl2pPr>
              <a:defRPr lang="en-US" sz="1000" dirty="0" smtClean="0">
                <a:solidFill>
                  <a:schemeClr val="bg1"/>
                </a:solidFill>
              </a:defRPr>
            </a:lvl2pPr>
            <a:lvl3pPr>
              <a:defRPr lang="en-US" sz="1000" dirty="0" smtClean="0">
                <a:solidFill>
                  <a:schemeClr val="bg1"/>
                </a:solidFill>
              </a:defRPr>
            </a:lvl3pPr>
            <a:lvl4pPr>
              <a:defRPr lang="en-US" sz="1000" dirty="0" smtClean="0">
                <a:solidFill>
                  <a:schemeClr val="bg1"/>
                </a:solidFill>
              </a:defRPr>
            </a:lvl4pPr>
            <a:lvl5pPr>
              <a:defRPr lang="en-US" sz="1000" dirty="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p>
          <a:p>
            <a:pPr lvl="0"/>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 </a:t>
            </a:r>
          </a:p>
        </p:txBody>
      </p:sp>
    </p:spTree>
    <p:extLst>
      <p:ext uri="{BB962C8B-B14F-4D97-AF65-F5344CB8AC3E}">
        <p14:creationId xmlns:p14="http://schemas.microsoft.com/office/powerpoint/2010/main" val="20002682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 EPAM Blue">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1780953" y="2098360"/>
            <a:ext cx="5582093" cy="587388"/>
          </a:xfrm>
          <a:prstGeom prst="rect">
            <a:avLst/>
          </a:prstGeom>
        </p:spPr>
        <p:txBody>
          <a:bodyPr anchor="ctr"/>
          <a:lstStyle>
            <a:lvl1pPr marL="0" indent="0" algn="ctr">
              <a:buNone/>
              <a:defRPr sz="1600">
                <a:solidFill>
                  <a:schemeClr val="bg1"/>
                </a:solidFill>
                <a:latin typeface="+mj-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algn="ctr">
              <a:lnSpc>
                <a:spcPts val="2400"/>
              </a:lnSpc>
            </a:pPr>
            <a:r>
              <a:rPr lang="en-US" sz="1600" baseline="0" dirty="0">
                <a:solidFill>
                  <a:schemeClr val="bg1"/>
                </a:solidFill>
                <a:latin typeface="+mj-lt"/>
              </a:rPr>
              <a:t>Please add call out or quote here</a:t>
            </a:r>
            <a:br>
              <a:rPr lang="en-US" sz="1600" baseline="0" dirty="0">
                <a:solidFill>
                  <a:schemeClr val="bg1"/>
                </a:solidFill>
                <a:latin typeface="+mj-lt"/>
              </a:rPr>
            </a:br>
            <a:r>
              <a:rPr lang="en-US" sz="1600" baseline="0" dirty="0">
                <a:solidFill>
                  <a:schemeClr val="bg1"/>
                </a:solidFill>
                <a:latin typeface="+mj-lt"/>
              </a:rPr>
              <a:t>sit </a:t>
            </a:r>
            <a:r>
              <a:rPr lang="en-US" sz="1600" baseline="0" dirty="0" err="1">
                <a:solidFill>
                  <a:schemeClr val="bg1"/>
                </a:solidFill>
                <a:latin typeface="+mj-lt"/>
              </a:rPr>
              <a:t>amet</a:t>
            </a:r>
            <a:r>
              <a:rPr lang="en-US" sz="1600" baseline="0" dirty="0">
                <a:solidFill>
                  <a:schemeClr val="bg1"/>
                </a:solidFill>
                <a:latin typeface="+mj-lt"/>
              </a:rPr>
              <a:t>, </a:t>
            </a:r>
            <a:r>
              <a:rPr lang="en-US" sz="1600" baseline="0" dirty="0" err="1">
                <a:solidFill>
                  <a:schemeClr val="bg1"/>
                </a:solidFill>
                <a:latin typeface="+mj-lt"/>
              </a:rPr>
              <a:t>consectetur</a:t>
            </a:r>
            <a:r>
              <a:rPr lang="en-US" sz="1600" baseline="0" dirty="0">
                <a:solidFill>
                  <a:schemeClr val="bg1"/>
                </a:solidFill>
                <a:latin typeface="+mj-lt"/>
              </a:rPr>
              <a:t> </a:t>
            </a:r>
            <a:r>
              <a:rPr lang="en-US" sz="1600" baseline="0" dirty="0" err="1">
                <a:solidFill>
                  <a:schemeClr val="bg1"/>
                </a:solidFill>
                <a:latin typeface="+mj-lt"/>
              </a:rPr>
              <a:t>adipiscing</a:t>
            </a:r>
            <a:r>
              <a:rPr lang="en-US" sz="1600" baseline="0" dirty="0">
                <a:solidFill>
                  <a:schemeClr val="bg1"/>
                </a:solidFill>
                <a:latin typeface="+mj-lt"/>
              </a:rPr>
              <a:t> </a:t>
            </a:r>
            <a:r>
              <a:rPr lang="en-US" sz="1600" baseline="0" dirty="0" err="1">
                <a:solidFill>
                  <a:schemeClr val="bg1"/>
                </a:solidFill>
                <a:latin typeface="+mj-lt"/>
              </a:rPr>
              <a:t>elit</a:t>
            </a:r>
            <a:r>
              <a:rPr lang="en-US" sz="1600" baseline="0" dirty="0">
                <a:solidFill>
                  <a:schemeClr val="bg1"/>
                </a:solidFill>
                <a:latin typeface="+mj-lt"/>
              </a:rPr>
              <a:t>. </a:t>
            </a:r>
            <a:r>
              <a:rPr lang="en-US" sz="1600" baseline="0" dirty="0" err="1">
                <a:solidFill>
                  <a:schemeClr val="bg1"/>
                </a:solidFill>
                <a:latin typeface="+mj-lt"/>
              </a:rPr>
              <a:t>Sed</a:t>
            </a:r>
            <a:r>
              <a:rPr lang="en-US" sz="1600" baseline="0" dirty="0">
                <a:solidFill>
                  <a:schemeClr val="bg1"/>
                </a:solidFill>
                <a:latin typeface="+mj-lt"/>
              </a:rPr>
              <a:t> </a:t>
            </a:r>
            <a:r>
              <a:rPr lang="en-US" sz="1600" baseline="0" dirty="0" err="1">
                <a:solidFill>
                  <a:schemeClr val="bg1"/>
                </a:solidFill>
                <a:latin typeface="+mj-lt"/>
              </a:rPr>
              <a:t>nec</a:t>
            </a:r>
            <a:r>
              <a:rPr lang="en-US" sz="1600" baseline="0" dirty="0">
                <a:solidFill>
                  <a:schemeClr val="bg1"/>
                </a:solidFill>
                <a:latin typeface="+mj-lt"/>
              </a:rPr>
              <a:t> </a:t>
            </a:r>
            <a:r>
              <a:rPr lang="en-US" sz="1600" baseline="0" dirty="0" err="1">
                <a:solidFill>
                  <a:schemeClr val="bg1"/>
                </a:solidFill>
                <a:latin typeface="+mj-lt"/>
              </a:rPr>
              <a:t>sem</a:t>
            </a:r>
            <a:r>
              <a:rPr lang="en-US" sz="1600" baseline="0" dirty="0">
                <a:solidFill>
                  <a:schemeClr val="bg1"/>
                </a:solidFill>
                <a:latin typeface="+mj-lt"/>
              </a:rPr>
              <a:t> gravida, </a:t>
            </a:r>
            <a:r>
              <a:rPr lang="en-US" sz="1600" baseline="0" dirty="0" err="1">
                <a:solidFill>
                  <a:schemeClr val="bg1"/>
                </a:solidFill>
                <a:latin typeface="+mj-lt"/>
              </a:rPr>
              <a:t>dapibus</a:t>
            </a:r>
            <a:r>
              <a:rPr lang="en-US" sz="1600" baseline="0" dirty="0">
                <a:solidFill>
                  <a:schemeClr val="bg1"/>
                </a:solidFill>
                <a:latin typeface="+mj-lt"/>
              </a:rPr>
              <a:t> </a:t>
            </a:r>
            <a:r>
              <a:rPr lang="en-US" sz="1600" baseline="0" dirty="0" err="1">
                <a:solidFill>
                  <a:schemeClr val="bg1"/>
                </a:solidFill>
                <a:latin typeface="+mj-lt"/>
              </a:rPr>
              <a:t>turpis</a:t>
            </a:r>
            <a:r>
              <a:rPr lang="en-US" sz="1600" baseline="0" dirty="0">
                <a:solidFill>
                  <a:schemeClr val="bg1"/>
                </a:solidFill>
                <a:latin typeface="+mj-lt"/>
              </a:rPr>
              <a:t> </a:t>
            </a:r>
            <a:r>
              <a:rPr lang="en-US" sz="1600" baseline="0" dirty="0" err="1">
                <a:solidFill>
                  <a:schemeClr val="bg1"/>
                </a:solidFill>
                <a:latin typeface="+mj-lt"/>
              </a:rPr>
              <a:t>porttitor</a:t>
            </a:r>
            <a:r>
              <a:rPr lang="en-US" sz="1600" baseline="0" dirty="0">
                <a:solidFill>
                  <a:schemeClr val="bg1"/>
                </a:solidFill>
                <a:latin typeface="+mj-lt"/>
              </a:rPr>
              <a:t>, </a:t>
            </a:r>
            <a:r>
              <a:rPr lang="en-US" sz="1600" baseline="0" dirty="0" err="1">
                <a:solidFill>
                  <a:schemeClr val="bg1"/>
                </a:solidFill>
                <a:latin typeface="+mj-lt"/>
              </a:rPr>
              <a:t>tincidunt</a:t>
            </a:r>
            <a:r>
              <a:rPr lang="en-US" sz="1600" baseline="0" dirty="0">
                <a:solidFill>
                  <a:schemeClr val="bg1"/>
                </a:solidFill>
                <a:latin typeface="+mj-lt"/>
              </a:rPr>
              <a:t> </a:t>
            </a:r>
            <a:r>
              <a:rPr lang="en-US" sz="1600" baseline="0" dirty="0" err="1">
                <a:solidFill>
                  <a:schemeClr val="bg1"/>
                </a:solidFill>
                <a:latin typeface="+mj-lt"/>
              </a:rPr>
              <a:t>nibh</a:t>
            </a:r>
            <a:r>
              <a:rPr lang="en-US" sz="1600" baseline="0" dirty="0">
                <a:solidFill>
                  <a:schemeClr val="bg1"/>
                </a:solidFill>
                <a:latin typeface="+mj-lt"/>
              </a:rPr>
              <a:t>. </a:t>
            </a:r>
            <a:r>
              <a:rPr lang="en-US" sz="1600" baseline="0" dirty="0" err="1">
                <a:solidFill>
                  <a:schemeClr val="bg1"/>
                </a:solidFill>
                <a:latin typeface="+mj-lt"/>
              </a:rPr>
              <a:t>Orci</a:t>
            </a:r>
            <a:r>
              <a:rPr lang="en-US" sz="1600" baseline="0" dirty="0">
                <a:solidFill>
                  <a:schemeClr val="bg1"/>
                </a:solidFill>
                <a:latin typeface="+mj-lt"/>
              </a:rPr>
              <a:t> </a:t>
            </a:r>
            <a:r>
              <a:rPr lang="en-US" sz="1600" baseline="0" dirty="0" err="1">
                <a:solidFill>
                  <a:schemeClr val="bg1"/>
                </a:solidFill>
                <a:latin typeface="+mj-lt"/>
              </a:rPr>
              <a:t>varius</a:t>
            </a:r>
            <a:r>
              <a:rPr lang="en-US" sz="1600" baseline="0" dirty="0">
                <a:solidFill>
                  <a:schemeClr val="bg1"/>
                </a:solidFill>
                <a:latin typeface="+mj-lt"/>
              </a:rPr>
              <a:t> </a:t>
            </a:r>
            <a:r>
              <a:rPr lang="en-US" sz="1600" baseline="0" dirty="0" err="1">
                <a:solidFill>
                  <a:schemeClr val="bg1"/>
                </a:solidFill>
                <a:latin typeface="+mj-lt"/>
              </a:rPr>
              <a:t>natoque</a:t>
            </a:r>
            <a:r>
              <a:rPr lang="en-US" sz="1600" baseline="0" dirty="0">
                <a:solidFill>
                  <a:schemeClr val="bg1"/>
                </a:solidFill>
                <a:latin typeface="+mj-lt"/>
              </a:rPr>
              <a:t> </a:t>
            </a:r>
            <a:r>
              <a:rPr lang="en-US" sz="1600" baseline="0" dirty="0" err="1">
                <a:solidFill>
                  <a:schemeClr val="bg1"/>
                </a:solidFill>
                <a:latin typeface="+mj-lt"/>
              </a:rPr>
              <a:t>penatibus</a:t>
            </a:r>
            <a:r>
              <a:rPr lang="en-US" sz="1600" baseline="0" dirty="0">
                <a:solidFill>
                  <a:schemeClr val="bg1"/>
                </a:solidFill>
                <a:latin typeface="+mj-lt"/>
              </a:rPr>
              <a:t> et </a:t>
            </a:r>
            <a:r>
              <a:rPr lang="en-US" sz="1600" baseline="0" dirty="0" err="1">
                <a:solidFill>
                  <a:schemeClr val="bg1"/>
                </a:solidFill>
                <a:latin typeface="+mj-lt"/>
              </a:rPr>
              <a:t>magnis</a:t>
            </a:r>
            <a:r>
              <a:rPr lang="en-US" sz="1600" baseline="0" dirty="0">
                <a:solidFill>
                  <a:schemeClr val="bg1"/>
                </a:solidFill>
                <a:latin typeface="+mj-lt"/>
              </a:rPr>
              <a:t> dis parturient </a:t>
            </a:r>
            <a:r>
              <a:rPr lang="en-US" sz="1600" baseline="0" dirty="0" err="1">
                <a:solidFill>
                  <a:schemeClr val="bg1"/>
                </a:solidFill>
                <a:latin typeface="+mj-lt"/>
              </a:rPr>
              <a:t>montes</a:t>
            </a:r>
            <a:r>
              <a:rPr lang="en-US" sz="1600" baseline="0" dirty="0">
                <a:solidFill>
                  <a:schemeClr val="bg1"/>
                </a:solidFill>
                <a:latin typeface="+mj-lt"/>
              </a:rPr>
              <a:t>, </a:t>
            </a:r>
            <a:r>
              <a:rPr lang="en-US" sz="1600" baseline="0" dirty="0" err="1">
                <a:solidFill>
                  <a:schemeClr val="bg1"/>
                </a:solidFill>
                <a:latin typeface="+mj-lt"/>
              </a:rPr>
              <a:t>nascetur</a:t>
            </a:r>
            <a:r>
              <a:rPr lang="en-US" sz="1600" baseline="0" dirty="0">
                <a:solidFill>
                  <a:schemeClr val="bg1"/>
                </a:solidFill>
                <a:latin typeface="+mj-lt"/>
              </a:rPr>
              <a:t> </a:t>
            </a:r>
            <a:r>
              <a:rPr lang="en-US" sz="1600" baseline="0" dirty="0" err="1">
                <a:solidFill>
                  <a:schemeClr val="bg1"/>
                </a:solidFill>
                <a:latin typeface="+mj-lt"/>
              </a:rPr>
              <a:t>ridiculus</a:t>
            </a:r>
            <a:r>
              <a:rPr lang="en-US" sz="1600" baseline="0" dirty="0">
                <a:solidFill>
                  <a:schemeClr val="bg1"/>
                </a:solidFill>
                <a:latin typeface="+mj-lt"/>
              </a:rPr>
              <a:t> mus. Nam </a:t>
            </a:r>
            <a:r>
              <a:rPr lang="en-US" sz="1600" baseline="0" dirty="0" err="1">
                <a:solidFill>
                  <a:schemeClr val="bg1"/>
                </a:solidFill>
                <a:latin typeface="+mj-lt"/>
              </a:rPr>
              <a:t>eget</a:t>
            </a:r>
            <a:r>
              <a:rPr lang="en-US" sz="1600" baseline="0" dirty="0">
                <a:solidFill>
                  <a:schemeClr val="bg1"/>
                </a:solidFill>
                <a:latin typeface="+mj-lt"/>
              </a:rPr>
              <a:t> </a:t>
            </a:r>
            <a:r>
              <a:rPr lang="en-US" sz="1600" baseline="0" dirty="0" err="1">
                <a:solidFill>
                  <a:schemeClr val="bg1"/>
                </a:solidFill>
                <a:latin typeface="+mj-lt"/>
              </a:rPr>
              <a:t>enim</a:t>
            </a:r>
            <a:r>
              <a:rPr lang="en-US" sz="1600" baseline="0" dirty="0">
                <a:solidFill>
                  <a:schemeClr val="bg1"/>
                </a:solidFill>
                <a:latin typeface="+mj-lt"/>
              </a:rPr>
              <a:t> </a:t>
            </a:r>
            <a:r>
              <a:rPr lang="en-US" sz="1600" baseline="0" dirty="0" err="1">
                <a:solidFill>
                  <a:schemeClr val="bg1"/>
                </a:solidFill>
                <a:latin typeface="+mj-lt"/>
              </a:rPr>
              <a:t>mauris</a:t>
            </a:r>
            <a:r>
              <a:rPr lang="en-US" sz="1600" baseline="0" dirty="0">
                <a:solidFill>
                  <a:schemeClr val="bg1"/>
                </a:solidFill>
                <a:latin typeface="+mj-lt"/>
              </a:rPr>
              <a:t>. </a:t>
            </a:r>
            <a:r>
              <a:rPr lang="en-US" sz="1600" baseline="0" dirty="0" err="1">
                <a:solidFill>
                  <a:schemeClr val="bg1"/>
                </a:solidFill>
                <a:latin typeface="+mj-lt"/>
              </a:rPr>
              <a:t>Vivamus</a:t>
            </a:r>
            <a:r>
              <a:rPr lang="en-US" sz="1600" baseline="0" dirty="0">
                <a:solidFill>
                  <a:schemeClr val="bg1"/>
                </a:solidFill>
                <a:latin typeface="+mj-lt"/>
              </a:rPr>
              <a:t> sit </a:t>
            </a:r>
            <a:r>
              <a:rPr lang="en-US" sz="1600" baseline="0" dirty="0" err="1">
                <a:solidFill>
                  <a:schemeClr val="bg1"/>
                </a:solidFill>
                <a:latin typeface="+mj-lt"/>
              </a:rPr>
              <a:t>amet</a:t>
            </a:r>
            <a:r>
              <a:rPr lang="en-US" sz="1600" baseline="0" dirty="0">
                <a:solidFill>
                  <a:schemeClr val="bg1"/>
                </a:solidFill>
                <a:latin typeface="+mj-lt"/>
              </a:rPr>
              <a:t> </a:t>
            </a:r>
            <a:r>
              <a:rPr lang="en-US" sz="1600" baseline="0" dirty="0" err="1">
                <a:solidFill>
                  <a:schemeClr val="bg1"/>
                </a:solidFill>
                <a:latin typeface="+mj-lt"/>
              </a:rPr>
              <a:t>congue</a:t>
            </a:r>
            <a:r>
              <a:rPr lang="en-US" sz="1600" baseline="0" dirty="0">
                <a:solidFill>
                  <a:schemeClr val="bg1"/>
                </a:solidFill>
                <a:latin typeface="+mj-lt"/>
              </a:rPr>
              <a:t> </a:t>
            </a:r>
            <a:r>
              <a:rPr lang="en-US" sz="1600" baseline="0" dirty="0" err="1">
                <a:solidFill>
                  <a:schemeClr val="bg1"/>
                </a:solidFill>
                <a:latin typeface="+mj-lt"/>
              </a:rPr>
              <a:t>nunc</a:t>
            </a:r>
            <a:r>
              <a:rPr lang="en-US" sz="1600" baseline="0" dirty="0">
                <a:solidFill>
                  <a:schemeClr val="bg1"/>
                </a:solidFill>
                <a:latin typeface="+mj-lt"/>
              </a:rPr>
              <a:t>. </a:t>
            </a:r>
            <a:r>
              <a:rPr lang="en-US" sz="1600" baseline="0" dirty="0" err="1">
                <a:solidFill>
                  <a:schemeClr val="bg1"/>
                </a:solidFill>
                <a:latin typeface="+mj-lt"/>
              </a:rPr>
              <a:t>Duis</a:t>
            </a:r>
            <a:r>
              <a:rPr lang="en-US" sz="1600" baseline="0" dirty="0">
                <a:solidFill>
                  <a:schemeClr val="bg1"/>
                </a:solidFill>
                <a:latin typeface="+mj-lt"/>
              </a:rPr>
              <a:t> </a:t>
            </a:r>
            <a:r>
              <a:rPr lang="en-US" sz="1600" baseline="0" dirty="0" err="1">
                <a:solidFill>
                  <a:schemeClr val="bg1"/>
                </a:solidFill>
                <a:latin typeface="+mj-lt"/>
              </a:rPr>
              <a:t>pellentesque</a:t>
            </a:r>
            <a:r>
              <a:rPr lang="en-US" sz="1600" baseline="0" dirty="0">
                <a:solidFill>
                  <a:schemeClr val="bg1"/>
                </a:solidFill>
                <a:latin typeface="+mj-lt"/>
              </a:rPr>
              <a:t> </a:t>
            </a:r>
            <a:r>
              <a:rPr lang="en-US" sz="1600" baseline="0" dirty="0" err="1">
                <a:solidFill>
                  <a:schemeClr val="bg1"/>
                </a:solidFill>
                <a:latin typeface="+mj-lt"/>
              </a:rPr>
              <a:t>posuere</a:t>
            </a:r>
            <a:r>
              <a:rPr lang="en-US" sz="1600" baseline="0" dirty="0">
                <a:solidFill>
                  <a:schemeClr val="bg1"/>
                </a:solidFill>
                <a:latin typeface="+mj-lt"/>
              </a:rPr>
              <a:t> </a:t>
            </a:r>
            <a:r>
              <a:rPr lang="en-US" sz="1600" baseline="0" dirty="0" err="1">
                <a:solidFill>
                  <a:schemeClr val="bg1"/>
                </a:solidFill>
                <a:latin typeface="+mj-lt"/>
              </a:rPr>
              <a:t>rutrum</a:t>
            </a:r>
            <a:r>
              <a:rPr lang="en-US" sz="1600" baseline="0" dirty="0">
                <a:solidFill>
                  <a:schemeClr val="bg1"/>
                </a:solidFill>
                <a:latin typeface="+mj-lt"/>
              </a:rPr>
              <a:t>. </a:t>
            </a:r>
            <a:r>
              <a:rPr lang="en-US" sz="1600" baseline="0" dirty="0" err="1">
                <a:solidFill>
                  <a:schemeClr val="bg1"/>
                </a:solidFill>
                <a:latin typeface="+mj-lt"/>
              </a:rPr>
              <a:t>Pellentesque</a:t>
            </a:r>
            <a:r>
              <a:rPr lang="en-US" sz="1600" baseline="0" dirty="0">
                <a:solidFill>
                  <a:schemeClr val="bg1"/>
                </a:solidFill>
                <a:latin typeface="+mj-lt"/>
              </a:rPr>
              <a:t> ac </a:t>
            </a:r>
            <a:r>
              <a:rPr lang="en-US" sz="1600" baseline="0" dirty="0" err="1">
                <a:solidFill>
                  <a:schemeClr val="bg1"/>
                </a:solidFill>
                <a:latin typeface="+mj-lt"/>
              </a:rPr>
              <a:t>diam</a:t>
            </a:r>
            <a:r>
              <a:rPr lang="en-US" sz="1600" baseline="0" dirty="0">
                <a:solidFill>
                  <a:schemeClr val="bg1"/>
                </a:solidFill>
                <a:latin typeface="+mj-lt"/>
              </a:rPr>
              <a:t> </a:t>
            </a:r>
            <a:r>
              <a:rPr lang="en-US" sz="1600" baseline="0" dirty="0" err="1">
                <a:solidFill>
                  <a:schemeClr val="bg1"/>
                </a:solidFill>
                <a:latin typeface="+mj-lt"/>
              </a:rPr>
              <a:t>quis</a:t>
            </a:r>
            <a:r>
              <a:rPr lang="en-US" sz="1600" baseline="0" dirty="0">
                <a:solidFill>
                  <a:schemeClr val="bg1"/>
                </a:solidFill>
                <a:latin typeface="+mj-lt"/>
              </a:rPr>
              <a:t> </a:t>
            </a:r>
            <a:r>
              <a:rPr lang="en-US" sz="1600" baseline="0" dirty="0" err="1">
                <a:solidFill>
                  <a:schemeClr val="bg1"/>
                </a:solidFill>
                <a:latin typeface="+mj-lt"/>
              </a:rPr>
              <a:t>justo</a:t>
            </a:r>
            <a:r>
              <a:rPr lang="en-US" sz="1600" baseline="0" dirty="0">
                <a:solidFill>
                  <a:schemeClr val="bg1"/>
                </a:solidFill>
                <a:latin typeface="+mj-lt"/>
              </a:rPr>
              <a:t> </a:t>
            </a:r>
            <a:r>
              <a:rPr lang="en-US" sz="1600" baseline="0" dirty="0" err="1">
                <a:solidFill>
                  <a:schemeClr val="bg1"/>
                </a:solidFill>
                <a:latin typeface="+mj-lt"/>
              </a:rPr>
              <a:t>placerat</a:t>
            </a:r>
            <a:r>
              <a:rPr lang="en-US" sz="1600" baseline="0" dirty="0">
                <a:solidFill>
                  <a:schemeClr val="bg1"/>
                </a:solidFill>
                <a:latin typeface="+mj-lt"/>
              </a:rPr>
              <a:t> porta. </a:t>
            </a:r>
            <a:r>
              <a:rPr lang="en-US" sz="1600" baseline="0" dirty="0" err="1">
                <a:solidFill>
                  <a:schemeClr val="bg1"/>
                </a:solidFill>
                <a:latin typeface="+mj-lt"/>
              </a:rPr>
              <a:t>Phasellus</a:t>
            </a:r>
            <a:r>
              <a:rPr lang="en-US" sz="1600" baseline="0" dirty="0">
                <a:solidFill>
                  <a:schemeClr val="bg1"/>
                </a:solidFill>
                <a:latin typeface="+mj-lt"/>
              </a:rPr>
              <a:t> </a:t>
            </a:r>
            <a:r>
              <a:rPr lang="en-US" sz="1600" baseline="0" dirty="0" err="1">
                <a:solidFill>
                  <a:schemeClr val="bg1"/>
                </a:solidFill>
                <a:latin typeface="+mj-lt"/>
              </a:rPr>
              <a:t>bibendum</a:t>
            </a:r>
            <a:r>
              <a:rPr lang="en-US" sz="1600" baseline="0" dirty="0">
                <a:solidFill>
                  <a:schemeClr val="bg1"/>
                </a:solidFill>
                <a:latin typeface="+mj-lt"/>
              </a:rPr>
              <a:t> </a:t>
            </a:r>
            <a:r>
              <a:rPr lang="en-US" sz="1600" baseline="0" dirty="0" err="1">
                <a:solidFill>
                  <a:schemeClr val="bg1"/>
                </a:solidFill>
                <a:latin typeface="+mj-lt"/>
              </a:rPr>
              <a:t>vehicula</a:t>
            </a:r>
            <a:r>
              <a:rPr lang="en-US" sz="1600" baseline="0" dirty="0">
                <a:solidFill>
                  <a:schemeClr val="bg1"/>
                </a:solidFill>
                <a:latin typeface="+mj-lt"/>
              </a:rPr>
              <a:t> </a:t>
            </a:r>
            <a:r>
              <a:rPr lang="en-US" sz="1600" baseline="0" dirty="0" err="1">
                <a:solidFill>
                  <a:schemeClr val="bg1"/>
                </a:solidFill>
                <a:latin typeface="+mj-lt"/>
              </a:rPr>
              <a:t>sem</a:t>
            </a:r>
            <a:r>
              <a:rPr lang="en-US" sz="1600" baseline="0" dirty="0">
                <a:solidFill>
                  <a:schemeClr val="bg1"/>
                </a:solidFill>
                <a:latin typeface="+mj-lt"/>
              </a:rPr>
              <a:t> id </a:t>
            </a:r>
            <a:r>
              <a:rPr lang="en-US" sz="1600" baseline="0" dirty="0" err="1">
                <a:solidFill>
                  <a:schemeClr val="bg1"/>
                </a:solidFill>
                <a:latin typeface="+mj-lt"/>
              </a:rPr>
              <a:t>ornare</a:t>
            </a:r>
            <a:r>
              <a:rPr lang="en-US" sz="1600" baseline="0" dirty="0">
                <a:solidFill>
                  <a:schemeClr val="bg1"/>
                </a:solidFill>
                <a:latin typeface="+mj-lt"/>
              </a:rPr>
              <a:t>. Nam </a:t>
            </a:r>
            <a:r>
              <a:rPr lang="en-US" sz="1600" baseline="0" dirty="0" err="1">
                <a:solidFill>
                  <a:schemeClr val="bg1"/>
                </a:solidFill>
                <a:latin typeface="+mj-lt"/>
              </a:rPr>
              <a:t>commodo</a:t>
            </a:r>
            <a:r>
              <a:rPr lang="en-US" sz="1600" baseline="0" dirty="0">
                <a:solidFill>
                  <a:schemeClr val="bg1"/>
                </a:solidFill>
                <a:latin typeface="+mj-lt"/>
              </a:rPr>
              <a:t> ac </a:t>
            </a:r>
            <a:r>
              <a:rPr lang="en-US" sz="1600" baseline="0" dirty="0" err="1">
                <a:solidFill>
                  <a:schemeClr val="bg1"/>
                </a:solidFill>
                <a:latin typeface="+mj-lt"/>
              </a:rPr>
              <a:t>purus</a:t>
            </a:r>
            <a:r>
              <a:rPr lang="en-US" sz="1600" baseline="0" dirty="0">
                <a:solidFill>
                  <a:schemeClr val="bg1"/>
                </a:solidFill>
                <a:latin typeface="+mj-lt"/>
              </a:rPr>
              <a:t> </a:t>
            </a:r>
            <a:r>
              <a:rPr lang="en-US" sz="1600" baseline="0" dirty="0" err="1">
                <a:solidFill>
                  <a:schemeClr val="bg1"/>
                </a:solidFill>
                <a:latin typeface="+mj-lt"/>
              </a:rPr>
              <a:t>condimentum</a:t>
            </a:r>
            <a:r>
              <a:rPr lang="en-US" sz="1600" baseline="0" dirty="0">
                <a:solidFill>
                  <a:schemeClr val="bg1"/>
                </a:solidFill>
                <a:latin typeface="+mj-lt"/>
              </a:rPr>
              <a:t> porta. </a:t>
            </a:r>
            <a:r>
              <a:rPr lang="en-US" sz="1600" baseline="0" dirty="0" err="1">
                <a:solidFill>
                  <a:schemeClr val="bg1"/>
                </a:solidFill>
                <a:latin typeface="+mj-lt"/>
              </a:rPr>
              <a:t>Proin</a:t>
            </a:r>
            <a:r>
              <a:rPr lang="en-US" sz="1600" baseline="0" dirty="0">
                <a:solidFill>
                  <a:schemeClr val="bg1"/>
                </a:solidFill>
                <a:latin typeface="+mj-lt"/>
              </a:rPr>
              <a:t> </a:t>
            </a:r>
            <a:r>
              <a:rPr lang="en-US" sz="1600" baseline="0" dirty="0" err="1">
                <a:solidFill>
                  <a:schemeClr val="bg1"/>
                </a:solidFill>
                <a:latin typeface="+mj-lt"/>
              </a:rPr>
              <a:t>condimentum</a:t>
            </a:r>
            <a:r>
              <a:rPr lang="en-US" sz="1600" baseline="0" dirty="0">
                <a:solidFill>
                  <a:schemeClr val="bg1"/>
                </a:solidFill>
                <a:latin typeface="+mj-lt"/>
              </a:rPr>
              <a:t> </a:t>
            </a:r>
            <a:r>
              <a:rPr lang="en-US" sz="1600" baseline="0" dirty="0" err="1">
                <a:solidFill>
                  <a:schemeClr val="bg1"/>
                </a:solidFill>
                <a:latin typeface="+mj-lt"/>
              </a:rPr>
              <a:t>lectus</a:t>
            </a:r>
            <a:r>
              <a:rPr lang="en-US" sz="1600" baseline="0" dirty="0">
                <a:solidFill>
                  <a:schemeClr val="bg1"/>
                </a:solidFill>
                <a:latin typeface="+mj-lt"/>
              </a:rPr>
              <a:t> </a:t>
            </a:r>
            <a:r>
              <a:rPr lang="en-US" sz="1600" baseline="0" dirty="0" err="1">
                <a:solidFill>
                  <a:schemeClr val="bg1"/>
                </a:solidFill>
                <a:latin typeface="+mj-lt"/>
              </a:rPr>
              <a:t>leo</a:t>
            </a:r>
            <a:r>
              <a:rPr lang="en-US" sz="1600" baseline="0" dirty="0">
                <a:solidFill>
                  <a:schemeClr val="bg1"/>
                </a:solidFill>
                <a:latin typeface="+mj-lt"/>
              </a:rPr>
              <a:t>, in </a:t>
            </a:r>
            <a:r>
              <a:rPr lang="en-US" sz="1600" baseline="0" dirty="0" err="1">
                <a:solidFill>
                  <a:schemeClr val="bg1"/>
                </a:solidFill>
                <a:latin typeface="+mj-lt"/>
              </a:rPr>
              <a:t>lacinia</a:t>
            </a:r>
            <a:r>
              <a:rPr lang="en-US" sz="1600" baseline="0" dirty="0">
                <a:solidFill>
                  <a:schemeClr val="bg1"/>
                </a:solidFill>
                <a:latin typeface="+mj-lt"/>
              </a:rPr>
              <a:t> </a:t>
            </a:r>
            <a:r>
              <a:rPr lang="en-US" sz="1600" baseline="0" dirty="0" err="1">
                <a:solidFill>
                  <a:schemeClr val="bg1"/>
                </a:solidFill>
                <a:latin typeface="+mj-lt"/>
              </a:rPr>
              <a:t>diam</a:t>
            </a:r>
            <a:r>
              <a:rPr lang="en-US" sz="1600" baseline="0" dirty="0">
                <a:solidFill>
                  <a:schemeClr val="bg1"/>
                </a:solidFill>
                <a:latin typeface="+mj-lt"/>
              </a:rPr>
              <a:t> </a:t>
            </a:r>
            <a:r>
              <a:rPr lang="en-US" sz="1600" baseline="0" dirty="0" err="1">
                <a:solidFill>
                  <a:schemeClr val="bg1"/>
                </a:solidFill>
                <a:latin typeface="+mj-lt"/>
              </a:rPr>
              <a:t>placerat</a:t>
            </a:r>
            <a:r>
              <a:rPr lang="en-US" sz="1600" baseline="0" dirty="0">
                <a:solidFill>
                  <a:schemeClr val="bg1"/>
                </a:solidFill>
                <a:latin typeface="+mj-lt"/>
              </a:rPr>
              <a:t> convallis. </a:t>
            </a:r>
            <a:endParaRPr lang="en-US" sz="1600" b="1" spc="200" baseline="0" dirty="0">
              <a:solidFill>
                <a:schemeClr val="bg1"/>
              </a:solidFill>
              <a:latin typeface="+mj-lt"/>
              <a:ea typeface="Calibri" charset="0"/>
              <a:cs typeface="Calibri" charset="0"/>
            </a:endParaRPr>
          </a:p>
        </p:txBody>
      </p:sp>
      <p:pic>
        <p:nvPicPr>
          <p:cNvPr id="3" name="Picture 2"/>
          <p:cNvPicPr>
            <a:picLocks noChangeAspect="1"/>
          </p:cNvPicPr>
          <p:nvPr userDrawn="1"/>
        </p:nvPicPr>
        <p:blipFill rotWithShape="1">
          <a:blip r:embed="rId2" cstate="screen">
            <a:alphaModFix amt="16000"/>
            <a:extLst>
              <a:ext uri="{28A0092B-C50C-407E-A947-70E740481C1C}">
                <a14:useLocalDpi xmlns:a14="http://schemas.microsoft.com/office/drawing/2010/main"/>
              </a:ext>
            </a:extLst>
          </a:blip>
          <a:srcRect t="63049" r="42496"/>
          <a:stretch/>
        </p:blipFill>
        <p:spPr>
          <a:xfrm>
            <a:off x="1" y="-122440"/>
            <a:ext cx="1548202" cy="1187447"/>
          </a:xfrm>
          <a:prstGeom prst="rect">
            <a:avLst/>
          </a:prstGeom>
        </p:spPr>
      </p:pic>
      <p:pic>
        <p:nvPicPr>
          <p:cNvPr id="4" name="Picture 3"/>
          <p:cNvPicPr>
            <a:picLocks noChangeAspect="1"/>
          </p:cNvPicPr>
          <p:nvPr userDrawn="1"/>
        </p:nvPicPr>
        <p:blipFill rotWithShape="1">
          <a:blip r:embed="rId2" cstate="screen">
            <a:alphaModFix amt="16000"/>
            <a:extLst>
              <a:ext uri="{28A0092B-C50C-407E-A947-70E740481C1C}">
                <a14:useLocalDpi xmlns:a14="http://schemas.microsoft.com/office/drawing/2010/main"/>
              </a:ext>
            </a:extLst>
          </a:blip>
          <a:srcRect t="63049" r="42496"/>
          <a:stretch/>
        </p:blipFill>
        <p:spPr>
          <a:xfrm rot="10800000">
            <a:off x="7595798" y="3681859"/>
            <a:ext cx="1548202" cy="1187447"/>
          </a:xfrm>
          <a:prstGeom prst="rect">
            <a:avLst/>
          </a:prstGeom>
        </p:spPr>
      </p:pic>
      <p:sp>
        <p:nvSpPr>
          <p:cNvPr id="7"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1400" b="1" i="0">
                <a:solidFill>
                  <a:srgbClr val="FEFEFE"/>
                </a:solidFill>
                <a:latin typeface="+mj-lt"/>
              </a:defRPr>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243781092"/>
      </p:ext>
    </p:extLst>
  </p:cSld>
  <p:clrMapOvr>
    <a:masterClrMapping/>
  </p:clrMapOvr>
  <p:extLst>
    <p:ext uri="{DCECCB84-F9BA-43D5-87BE-67443E8EF086}">
      <p15:sldGuideLst xmlns:p15="http://schemas.microsoft.com/office/powerpoint/2012/main">
        <p15:guide id="1" orient="horz" pos="152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Please Add Slide Headline Here</a:t>
            </a:r>
          </a:p>
        </p:txBody>
      </p:sp>
      <p:cxnSp>
        <p:nvCxnSpPr>
          <p:cNvPr id="4" name="Straight Connector 3"/>
          <p:cNvCxnSpPr/>
          <p:nvPr userDrawn="1"/>
        </p:nvCxnSpPr>
        <p:spPr>
          <a:xfrm>
            <a:off x="294409" y="716437"/>
            <a:ext cx="8555182" cy="0"/>
          </a:xfrm>
          <a:prstGeom prst="line">
            <a:avLst/>
          </a:prstGeo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1400" b="1" i="0">
                <a:solidFill>
                  <a:srgbClr val="FEFEFE"/>
                </a:solidFill>
                <a:latin typeface="+mj-lt"/>
              </a:defRPr>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22885930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aseStu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Please Add Slide Headline Here</a:t>
            </a:r>
          </a:p>
        </p:txBody>
      </p:sp>
      <p:cxnSp>
        <p:nvCxnSpPr>
          <p:cNvPr id="4" name="Straight Connector 3"/>
          <p:cNvCxnSpPr/>
          <p:nvPr userDrawn="1"/>
        </p:nvCxnSpPr>
        <p:spPr>
          <a:xfrm>
            <a:off x="294409" y="716437"/>
            <a:ext cx="8555182" cy="0"/>
          </a:xfrm>
          <a:prstGeom prst="line">
            <a:avLst/>
          </a:prstGeo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1400" b="1" i="0">
                <a:solidFill>
                  <a:srgbClr val="FEFEFE"/>
                </a:solidFill>
                <a:latin typeface="+mj-lt"/>
              </a:defRPr>
            </a:lvl1pPr>
          </a:lstStyle>
          <a:p>
            <a:fld id="{3A707DD9-E92B-45E8-BE0A-E6B2EDF345EB}" type="slidenum">
              <a:rPr lang="en-US" smtClean="0"/>
              <a:pPr/>
              <a:t>‹#›</a:t>
            </a:fld>
            <a:endParaRPr lang="en-US" dirty="0"/>
          </a:p>
        </p:txBody>
      </p:sp>
      <p:cxnSp>
        <p:nvCxnSpPr>
          <p:cNvPr id="5" name="Straight Connector 4">
            <a:extLst>
              <a:ext uri="{FF2B5EF4-FFF2-40B4-BE49-F238E27FC236}">
                <a16:creationId xmlns:a16="http://schemas.microsoft.com/office/drawing/2014/main" id="{03040C60-A39E-8442-A520-BA092303AC98}"/>
              </a:ext>
            </a:extLst>
          </p:cNvPr>
          <p:cNvCxnSpPr/>
          <p:nvPr userDrawn="1"/>
        </p:nvCxnSpPr>
        <p:spPr>
          <a:xfrm flipV="1">
            <a:off x="5986464" y="703218"/>
            <a:ext cx="0" cy="4123421"/>
          </a:xfrm>
          <a:prstGeom prst="line">
            <a:avLst/>
          </a:prstGeo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8">
            <a:extLst>
              <a:ext uri="{FF2B5EF4-FFF2-40B4-BE49-F238E27FC236}">
                <a16:creationId xmlns:a16="http://schemas.microsoft.com/office/drawing/2014/main" id="{21FF28FE-B84E-5D44-B6A6-4B55087B1239}"/>
              </a:ext>
            </a:extLst>
          </p:cNvPr>
          <p:cNvSpPr>
            <a:spLocks noGrp="1"/>
          </p:cNvSpPr>
          <p:nvPr>
            <p:ph type="pic" sz="quarter" idx="11" hasCustomPrompt="1"/>
          </p:nvPr>
        </p:nvSpPr>
        <p:spPr>
          <a:xfrm>
            <a:off x="0" y="711726"/>
            <a:ext cx="5986464" cy="4089993"/>
          </a:xfrm>
        </p:spPr>
        <p:txBody>
          <a:bodyPr anchor="ctr">
            <a:normAutofit/>
          </a:bodyPr>
          <a:lstStyle>
            <a:lvl1pPr marL="0" indent="0" algn="ctr">
              <a:buNone/>
              <a:defRPr sz="1600"/>
            </a:lvl1pPr>
          </a:lstStyle>
          <a:p>
            <a:r>
              <a:rPr lang="en-US" dirty="0"/>
              <a:t>Please add picture here</a:t>
            </a:r>
          </a:p>
          <a:p>
            <a:endParaRPr lang="en-US" dirty="0"/>
          </a:p>
          <a:p>
            <a:endParaRPr lang="en-US" dirty="0"/>
          </a:p>
        </p:txBody>
      </p:sp>
      <p:sp>
        <p:nvSpPr>
          <p:cNvPr id="7" name="Shape 920">
            <a:extLst>
              <a:ext uri="{FF2B5EF4-FFF2-40B4-BE49-F238E27FC236}">
                <a16:creationId xmlns:a16="http://schemas.microsoft.com/office/drawing/2014/main" id="{D1A5E50C-7A92-6F49-870C-2507B203D755}"/>
              </a:ext>
            </a:extLst>
          </p:cNvPr>
          <p:cNvSpPr/>
          <p:nvPr userDrawn="1"/>
        </p:nvSpPr>
        <p:spPr>
          <a:xfrm>
            <a:off x="5986464" y="711726"/>
            <a:ext cx="3157536" cy="518593"/>
          </a:xfrm>
          <a:prstGeom prst="rect">
            <a:avLst/>
          </a:prstGeom>
          <a:solidFill>
            <a:srgbClr val="77CED7"/>
          </a:solidFill>
          <a:ln w="12700">
            <a:miter lim="400000"/>
          </a:ln>
          <a:extLst>
            <a:ext uri="{C572A759-6A51-4108-AA02-DFA0A04FC94B}">
              <ma14:wrappingTextBoxFlag xmlns="" xmlns:ma14="http://schemas.microsoft.com/office/mac/drawingml/2011/main" val="1"/>
            </a:ext>
          </a:extLst>
        </p:spPr>
        <p:txBody>
          <a:bodyPr wrap="square" lIns="0" tIns="28575" rIns="0" bIns="28575" anchor="ctr">
            <a:noAutofit/>
          </a:bodyPr>
          <a:lstStyle/>
          <a:p>
            <a:pPr marR="23813" indent="23813" algn="ctr" defTabSz="309567">
              <a:lnSpc>
                <a:spcPct val="90000"/>
              </a:lnSpc>
              <a:defRPr sz="2800" cap="all">
                <a:solidFill>
                  <a:srgbClr val="FFFFFF"/>
                </a:solidFill>
                <a:latin typeface="Oswald DemiBold"/>
                <a:ea typeface="Oswald DemiBold"/>
                <a:cs typeface="Oswald DemiBold"/>
                <a:sym typeface="Oswald DemiBold"/>
              </a:defRPr>
            </a:pPr>
            <a:endParaRPr sz="1200" b="1" kern="0" cap="all" spc="100" dirty="0">
              <a:solidFill>
                <a:srgbClr val="FFFFFF"/>
              </a:solidFill>
              <a:latin typeface="Calibri" charset="0"/>
              <a:ea typeface="Calibri" charset="0"/>
              <a:cs typeface="Calibri" charset="0"/>
              <a:sym typeface="Oswald DemiBold"/>
            </a:endParaRPr>
          </a:p>
        </p:txBody>
      </p:sp>
      <p:sp>
        <p:nvSpPr>
          <p:cNvPr id="9" name="Title Placeholder 1">
            <a:extLst>
              <a:ext uri="{FF2B5EF4-FFF2-40B4-BE49-F238E27FC236}">
                <a16:creationId xmlns:a16="http://schemas.microsoft.com/office/drawing/2014/main" id="{D86B7237-6AD3-844E-9A6E-C3E0C1013AD4}"/>
              </a:ext>
            </a:extLst>
          </p:cNvPr>
          <p:cNvSpPr>
            <a:spLocks noGrp="1"/>
          </p:cNvSpPr>
          <p:nvPr>
            <p:ph type="body" sz="quarter" idx="12" hasCustomPrompt="1"/>
          </p:nvPr>
        </p:nvSpPr>
        <p:spPr>
          <a:xfrm>
            <a:off x="5986462" y="769496"/>
            <a:ext cx="3157537" cy="438912"/>
          </a:xfrm>
          <a:noFill/>
          <a:ln>
            <a:noFill/>
          </a:ln>
        </p:spPr>
        <p:txBody>
          <a:bodyPr wrap="none" lIns="91440" tIns="0" rIns="91440" bIns="0" anchor="ctr">
            <a:noAutofit/>
          </a:bodyPr>
          <a:lstStyle>
            <a:lvl1pPr marL="0" indent="0" algn="ctr">
              <a:buNone/>
              <a:defRPr sz="1200" b="1" i="0" cap="all" spc="200" baseline="0">
                <a:solidFill>
                  <a:schemeClr val="bg1"/>
                </a:solidFill>
              </a:defRPr>
            </a:lvl1pPr>
            <a:lvl2pPr marL="457200" indent="0">
              <a:buNone/>
              <a:defRPr b="1" i="0" cap="all" spc="200" baseline="0"/>
            </a:lvl2pPr>
            <a:lvl3pPr marL="914400" indent="0">
              <a:buNone/>
              <a:defRPr b="1" i="0" cap="all" spc="200" baseline="0"/>
            </a:lvl3pPr>
            <a:lvl4pPr marL="1371600" indent="0">
              <a:buNone/>
              <a:defRPr b="1" i="0" cap="all" spc="200" baseline="0"/>
            </a:lvl4pPr>
            <a:lvl5pPr marL="1828800" indent="0">
              <a:buFont typeface="Arial" panose="020B0604020202020204" pitchFamily="34" charset="0"/>
              <a:buNone/>
              <a:defRPr b="1" i="0" cap="all" spc="200" baseline="0"/>
            </a:lvl5pPr>
          </a:lstStyle>
          <a:p>
            <a:pPr lvl="0"/>
            <a:r>
              <a:rPr lang="en-US" dirty="0"/>
              <a:t>ADD TITILE HERE</a:t>
            </a:r>
          </a:p>
        </p:txBody>
      </p:sp>
      <p:sp>
        <p:nvSpPr>
          <p:cNvPr id="10" name="Content Placeholder 5">
            <a:extLst>
              <a:ext uri="{FF2B5EF4-FFF2-40B4-BE49-F238E27FC236}">
                <a16:creationId xmlns:a16="http://schemas.microsoft.com/office/drawing/2014/main" id="{94328E10-B013-0A4C-A50C-6D1D6CFD70B7}"/>
              </a:ext>
            </a:extLst>
          </p:cNvPr>
          <p:cNvSpPr>
            <a:spLocks noGrp="1"/>
          </p:cNvSpPr>
          <p:nvPr>
            <p:ph sz="quarter" idx="10" hasCustomPrompt="1"/>
          </p:nvPr>
        </p:nvSpPr>
        <p:spPr>
          <a:xfrm>
            <a:off x="6193213" y="1772289"/>
            <a:ext cx="2656378" cy="3054350"/>
          </a:xfrm>
        </p:spPr>
        <p:txBody>
          <a:bodyPr/>
          <a:lstStyle>
            <a:lvl1pPr marL="0" marR="0" indent="0" algn="l" defTabSz="914400" rtl="0" eaLnBrk="1" fontAlgn="auto" latinLnBrk="0" hangingPunct="1">
              <a:lnSpc>
                <a:spcPts val="1480"/>
              </a:lnSpc>
              <a:spcBef>
                <a:spcPts val="264"/>
              </a:spcBef>
              <a:spcAft>
                <a:spcPts val="300"/>
              </a:spcAft>
              <a:buClrTx/>
              <a:buSzTx/>
              <a:buFont typeface="Arial" panose="020B0604020202020204" pitchFamily="34" charset="0"/>
              <a:buNone/>
              <a:tabLst/>
              <a:defRPr sz="900">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 </a:t>
            </a:r>
          </a:p>
          <a:p>
            <a:pPr lvl="0"/>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p>
          <a:p>
            <a:pPr marL="171450" marR="0" lvl="0" indent="-171450" algn="l" defTabSz="914400" rtl="0" eaLnBrk="1" fontAlgn="auto" latinLnBrk="0" hangingPunct="1">
              <a:lnSpc>
                <a:spcPts val="1480"/>
              </a:lnSpc>
              <a:spcBef>
                <a:spcPts val="264"/>
              </a:spcBef>
              <a:spcAft>
                <a:spcPts val="300"/>
              </a:spcAft>
              <a:buClrTx/>
              <a:buSzTx/>
              <a:buFont typeface="Arial" panose="020B0604020202020204" pitchFamily="34" charset="0"/>
              <a:buChar char="•"/>
              <a:tabLst/>
              <a:defRPr/>
            </a:pPr>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p>
        </p:txBody>
      </p:sp>
      <p:sp>
        <p:nvSpPr>
          <p:cNvPr id="11" name="Text Placeholder 4">
            <a:extLst>
              <a:ext uri="{FF2B5EF4-FFF2-40B4-BE49-F238E27FC236}">
                <a16:creationId xmlns:a16="http://schemas.microsoft.com/office/drawing/2014/main" id="{ABD56F5B-8455-0345-910E-53CDD8476F9B}"/>
              </a:ext>
            </a:extLst>
          </p:cNvPr>
          <p:cNvSpPr>
            <a:spLocks noGrp="1"/>
          </p:cNvSpPr>
          <p:nvPr>
            <p:ph type="body" sz="quarter" idx="13" hasCustomPrompt="1"/>
          </p:nvPr>
        </p:nvSpPr>
        <p:spPr>
          <a:xfrm>
            <a:off x="6193213" y="1429389"/>
            <a:ext cx="2656378" cy="342900"/>
          </a:xfrm>
        </p:spPr>
        <p:txBody>
          <a:bodyPr wrap="none" bIns="0">
            <a:noAutofit/>
          </a:bodyPr>
          <a:lstStyle>
            <a:lvl1pPr marL="0" indent="0">
              <a:spcBef>
                <a:spcPts val="288"/>
              </a:spcBef>
              <a:buNone/>
              <a:defRPr sz="1200" b="1" i="0" cap="all" spc="200" baseline="0">
                <a:solidFill>
                  <a:schemeClr val="accent1"/>
                </a:solidFill>
              </a:defRPr>
            </a:lvl1pPr>
          </a:lstStyle>
          <a:p>
            <a:pPr lvl="0"/>
            <a:r>
              <a:rPr lang="en-US" dirty="0"/>
              <a:t>Highlight goes here</a:t>
            </a:r>
          </a:p>
        </p:txBody>
      </p:sp>
    </p:spTree>
    <p:extLst>
      <p:ext uri="{BB962C8B-B14F-4D97-AF65-F5344CB8AC3E}">
        <p14:creationId xmlns:p14="http://schemas.microsoft.com/office/powerpoint/2010/main" val="1572766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1400" b="1" i="0">
                <a:solidFill>
                  <a:srgbClr val="FEFEFE"/>
                </a:solidFill>
                <a:latin typeface="+mj-lt"/>
              </a:defRPr>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35520028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Presale_Separator_01">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BF87CB-FB01-41DD-B376-88161F203813}"/>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itle 1">
            <a:extLst>
              <a:ext uri="{FF2B5EF4-FFF2-40B4-BE49-F238E27FC236}">
                <a16:creationId xmlns:a16="http://schemas.microsoft.com/office/drawing/2014/main" id="{46C35C35-64AE-4632-B724-8339BC10B266}"/>
              </a:ext>
            </a:extLst>
          </p:cNvPr>
          <p:cNvSpPr>
            <a:spLocks noGrp="1"/>
          </p:cNvSpPr>
          <p:nvPr>
            <p:ph type="title" hasCustomPrompt="1"/>
          </p:nvPr>
        </p:nvSpPr>
        <p:spPr>
          <a:xfrm>
            <a:off x="1780954" y="1803228"/>
            <a:ext cx="5582093" cy="1220182"/>
          </a:xfrm>
          <a:ln w="6350">
            <a:solidFill>
              <a:schemeClr val="bg1"/>
            </a:solidFill>
          </a:ln>
        </p:spPr>
        <p:txBody>
          <a:bodyPr lIns="182880" tIns="91440" rIns="182880" bIns="91440" anchor="ctr" anchorCtr="0">
            <a:noAutofit/>
          </a:bodyPr>
          <a:lstStyle>
            <a:lvl1pPr algn="ctr">
              <a:lnSpc>
                <a:spcPct val="100000"/>
              </a:lnSpc>
              <a:spcBef>
                <a:spcPts val="380"/>
              </a:spcBef>
              <a:spcAft>
                <a:spcPts val="300"/>
              </a:spcAft>
              <a:defRPr sz="1600" b="1" cap="all" spc="200" baseline="0">
                <a:solidFill>
                  <a:schemeClr val="bg1"/>
                </a:solidFill>
                <a:latin typeface="+mn-lt"/>
              </a:defRPr>
            </a:lvl1pPr>
          </a:lstStyle>
          <a:p>
            <a:r>
              <a:rPr lang="en-US" dirty="0"/>
              <a:t>PLEASE ADD BREAKER SLIDE TITLE HERE</a:t>
            </a:r>
            <a:br>
              <a:rPr lang="en-US" dirty="0"/>
            </a:br>
            <a:r>
              <a:rPr lang="en-US" dirty="0"/>
              <a:t>PLEASE ADD SECOND LINE OF TITLE HERE</a:t>
            </a:r>
          </a:p>
        </p:txBody>
      </p:sp>
      <p:sp>
        <p:nvSpPr>
          <p:cNvPr id="14" name="TextBox 13">
            <a:extLst>
              <a:ext uri="{FF2B5EF4-FFF2-40B4-BE49-F238E27FC236}">
                <a16:creationId xmlns:a16="http://schemas.microsoft.com/office/drawing/2014/main" id="{FC547FD5-5C46-4A30-8CD2-29C2608031D1}"/>
              </a:ext>
            </a:extLst>
          </p:cNvPr>
          <p:cNvSpPr txBox="1"/>
          <p:nvPr userDrawn="1"/>
        </p:nvSpPr>
        <p:spPr>
          <a:xfrm>
            <a:off x="857700" y="4914119"/>
            <a:ext cx="1321620" cy="161581"/>
          </a:xfrm>
          <a:prstGeom prst="rect">
            <a:avLst/>
          </a:prstGeom>
          <a:noFill/>
        </p:spPr>
        <p:txBody>
          <a:bodyPr wrap="square" lIns="68526" tIns="34289" rIns="68526" bIns="34289" rtlCol="0">
            <a:spAutoFit/>
          </a:bodyPr>
          <a:lstStyle/>
          <a:p>
            <a:pPr marL="0" marR="0" lvl="0" indent="0" algn="l" defTabSz="342542" rtl="0" eaLnBrk="1" fontAlgn="auto" latinLnBrk="0" hangingPunct="1">
              <a:lnSpc>
                <a:spcPct val="100000"/>
              </a:lnSpc>
              <a:spcBef>
                <a:spcPts val="0"/>
              </a:spcBef>
              <a:spcAft>
                <a:spcPts val="0"/>
              </a:spcAft>
              <a:buClrTx/>
              <a:buSzTx/>
              <a:buFontTx/>
              <a:buNone/>
              <a:tabLst/>
              <a:defRPr/>
            </a:pPr>
            <a:r>
              <a:rPr lang="en-US" sz="600" kern="0" spc="15" dirty="0">
                <a:solidFill>
                  <a:schemeClr val="bg1"/>
                </a:solidFill>
                <a:cs typeface="Trebuchet MS"/>
              </a:rPr>
              <a:t>CONFIDENTIAL. </a:t>
            </a:r>
            <a:r>
              <a:rPr lang="en-US" sz="600" kern="1200" dirty="0">
                <a:solidFill>
                  <a:schemeClr val="bg1"/>
                </a:solidFill>
                <a:effectLst/>
                <a:latin typeface="+mn-lt"/>
                <a:ea typeface="+mn-ea"/>
                <a:cs typeface="+mn-cs"/>
              </a:rPr>
              <a:t>Copyright © 2018</a:t>
            </a:r>
            <a:endParaRPr lang="en-US" sz="600" kern="0" spc="15" dirty="0">
              <a:solidFill>
                <a:schemeClr val="bg1"/>
              </a:solidFill>
              <a:cs typeface="Trebuchet MS"/>
            </a:endParaRPr>
          </a:p>
        </p:txBody>
      </p:sp>
      <p:cxnSp>
        <p:nvCxnSpPr>
          <p:cNvPr id="15" name="Straight Connector 14">
            <a:extLst>
              <a:ext uri="{FF2B5EF4-FFF2-40B4-BE49-F238E27FC236}">
                <a16:creationId xmlns:a16="http://schemas.microsoft.com/office/drawing/2014/main" id="{8C148526-4D93-4834-A8E9-E6B0F2816203}"/>
              </a:ext>
            </a:extLst>
          </p:cNvPr>
          <p:cNvCxnSpPr/>
          <p:nvPr userDrawn="1"/>
        </p:nvCxnSpPr>
        <p:spPr>
          <a:xfrm>
            <a:off x="853254" y="4921758"/>
            <a:ext cx="0" cy="123444"/>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60C3B7AF-22C6-4865-AB58-0008D23E85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992" y="4873818"/>
            <a:ext cx="527040" cy="263967"/>
          </a:xfrm>
          <a:prstGeom prst="rect">
            <a:avLst/>
          </a:prstGeom>
        </p:spPr>
      </p:pic>
      <p:sp>
        <p:nvSpPr>
          <p:cNvPr id="17" name="Text Placeholder 3">
            <a:extLst>
              <a:ext uri="{FF2B5EF4-FFF2-40B4-BE49-F238E27FC236}">
                <a16:creationId xmlns:a16="http://schemas.microsoft.com/office/drawing/2014/main" id="{8666F07C-1E67-418B-82CD-9AAA2E5498A9}"/>
              </a:ext>
            </a:extLst>
          </p:cNvPr>
          <p:cNvSpPr txBox="1">
            <a:spLocks/>
          </p:cNvSpPr>
          <p:nvPr userDrawn="1"/>
        </p:nvSpPr>
        <p:spPr>
          <a:xfrm>
            <a:off x="7335520" y="4902763"/>
            <a:ext cx="1471613" cy="182880"/>
          </a:xfrm>
          <a:prstGeom prst="rect">
            <a:avLst/>
          </a:prstGeom>
          <a:noFill/>
        </p:spPr>
        <p:txBody>
          <a:bodyPr wrap="square" lIns="68526" tIns="34289" rIns="68526" bIns="34289" rtlCol="0" anchor="ctr">
            <a:noAutofit/>
          </a:bodyPr>
          <a:lstStyle>
            <a:defPPr>
              <a:defRPr lang="en-US"/>
            </a:defPPr>
            <a:lvl1pPr marR="0" lvl="0" indent="0" defTabSz="342542" fontAlgn="auto">
              <a:lnSpc>
                <a:spcPct val="100000"/>
              </a:lnSpc>
              <a:spcBef>
                <a:spcPts val="0"/>
              </a:spcBef>
              <a:spcAft>
                <a:spcPts val="0"/>
              </a:spcAft>
              <a:buClrTx/>
              <a:buSzTx/>
              <a:buFontTx/>
              <a:buNone/>
              <a:tabLst/>
              <a:defRPr sz="600" kern="0" spc="15">
                <a:solidFill>
                  <a:srgbClr val="474648"/>
                </a:solidFill>
                <a:cs typeface="Trebuchet MS"/>
              </a:defRPr>
            </a:lvl1pPr>
            <a:lvl2pPr marL="182880" indent="-182880" algn="l" defTabSz="914400" rtl="0" eaLnBrk="1" latinLnBrk="0" hangingPunct="1">
              <a:lnSpc>
                <a:spcPct val="100000"/>
              </a:lnSpc>
              <a:spcBef>
                <a:spcPts val="6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fld id="{07FA7470-6506-4B71-AD87-6F7FA0DD0168}" type="slidenum">
              <a:rPr lang="en-US" sz="800" smtClean="0">
                <a:solidFill>
                  <a:schemeClr val="bg1"/>
                </a:solidFill>
              </a:rPr>
              <a:pPr lvl="0" algn="r"/>
              <a:t>‹#›</a:t>
            </a:fld>
            <a:endParaRPr lang="en-US" dirty="0">
              <a:solidFill>
                <a:schemeClr val="bg1"/>
              </a:solidFill>
            </a:endParaRPr>
          </a:p>
        </p:txBody>
      </p:sp>
    </p:spTree>
    <p:extLst>
      <p:ext uri="{BB962C8B-B14F-4D97-AF65-F5344CB8AC3E}">
        <p14:creationId xmlns:p14="http://schemas.microsoft.com/office/powerpoint/2010/main" val="234918797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ale_AGENDA">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5334000" y="0"/>
            <a:ext cx="3810000" cy="5143500"/>
          </a:xfrm>
          <a:prstGeom prst="rect">
            <a:avLst/>
          </a:prstGeom>
          <a:noFill/>
        </p:spPr>
        <p:txBody>
          <a:bodyPr anchor="ctr">
            <a:normAutofit/>
          </a:bodyPr>
          <a:lstStyle>
            <a:lvl1pPr marL="0" indent="0" algn="ctr">
              <a:buNone/>
              <a:defRPr sz="1600"/>
            </a:lvl1pPr>
          </a:lstStyle>
          <a:p>
            <a:r>
              <a:rPr lang="en-US" dirty="0"/>
              <a:t>Please add picture here</a:t>
            </a:r>
          </a:p>
          <a:p>
            <a:endParaRPr lang="en-US" dirty="0"/>
          </a:p>
          <a:p>
            <a:endParaRPr lang="en-US" dirty="0"/>
          </a:p>
        </p:txBody>
      </p:sp>
      <p:sp>
        <p:nvSpPr>
          <p:cNvPr id="2" name="Title 1"/>
          <p:cNvSpPr>
            <a:spLocks noGrp="1"/>
          </p:cNvSpPr>
          <p:nvPr>
            <p:ph type="title" hasCustomPrompt="1"/>
          </p:nvPr>
        </p:nvSpPr>
        <p:spPr/>
        <p:txBody>
          <a:bodyPr vert="horz" wrap="square" lIns="0" tIns="0" rIns="0" bIns="0" rtlCol="0" anchor="t" anchorCtr="0">
            <a:spAutoFit/>
          </a:bodyPr>
          <a:lstStyle>
            <a:lvl1pPr>
              <a:defRPr lang="en-US" dirty="0"/>
            </a:lvl1pPr>
          </a:lstStyle>
          <a:p>
            <a:pPr lvl="0"/>
            <a:r>
              <a:rPr lang="en-US"/>
              <a:t>Please add slide headline here</a:t>
            </a:r>
          </a:p>
        </p:txBody>
      </p:sp>
      <p:sp>
        <p:nvSpPr>
          <p:cNvPr id="14" name="Text Placeholder 13"/>
          <p:cNvSpPr>
            <a:spLocks noGrp="1"/>
          </p:cNvSpPr>
          <p:nvPr>
            <p:ph type="body" sz="quarter" idx="12" hasCustomPrompt="1"/>
          </p:nvPr>
        </p:nvSpPr>
        <p:spPr>
          <a:xfrm>
            <a:off x="357188" y="1092491"/>
            <a:ext cx="356616" cy="356616"/>
          </a:xfrm>
          <a:prstGeom prst="rect">
            <a:avLst/>
          </a:prstGeom>
          <a:solidFill>
            <a:schemeClr val="accent2"/>
          </a:solidFill>
          <a:ln w="19050" cmpd="sng">
            <a:noFill/>
          </a:ln>
          <a:effectLst/>
        </p:spPr>
        <p:style>
          <a:lnRef idx="2">
            <a:schemeClr val="accent1"/>
          </a:lnRef>
          <a:fillRef idx="0">
            <a:schemeClr val="accent1"/>
          </a:fillRef>
          <a:effectRef idx="1">
            <a:schemeClr val="accent1"/>
          </a:effectRef>
          <a:fontRef idx="minor">
            <a:schemeClr val="tx1"/>
          </a:fontRef>
        </p:style>
        <p:txBody>
          <a:bodyPr anchor="ctr">
            <a:normAutofit/>
          </a:bodyPr>
          <a:lstStyle>
            <a:lvl1pPr marL="0" indent="0" algn="ctr">
              <a:buNone/>
              <a:defRPr sz="1200" b="1" i="1">
                <a:solidFill>
                  <a:schemeClr val="bg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Font typeface="Arial" panose="020B0604020202020204" pitchFamily="34" charset="0"/>
              <a:buNone/>
              <a:defRPr>
                <a:latin typeface="+mj-lt"/>
              </a:defRPr>
            </a:lvl5pPr>
          </a:lstStyle>
          <a:p>
            <a:pPr lvl="0"/>
            <a:r>
              <a:rPr lang="en-US"/>
              <a:t>#</a:t>
            </a:r>
          </a:p>
        </p:txBody>
      </p:sp>
      <p:sp>
        <p:nvSpPr>
          <p:cNvPr id="20" name="Text Placeholder 19"/>
          <p:cNvSpPr>
            <a:spLocks noGrp="1"/>
          </p:cNvSpPr>
          <p:nvPr>
            <p:ph type="body" sz="quarter" idx="13" hasCustomPrompt="1"/>
          </p:nvPr>
        </p:nvSpPr>
        <p:spPr>
          <a:xfrm>
            <a:off x="710972" y="1092491"/>
            <a:ext cx="3632428" cy="356616"/>
          </a:xfrm>
          <a:prstGeom prst="rect">
            <a:avLst/>
          </a:prstGeom>
          <a:ln w="19050">
            <a:noFill/>
          </a:ln>
        </p:spPr>
        <p:txBody>
          <a:bodyPr lIns="108000" anchor="ctr"/>
          <a:lstStyle>
            <a:lvl1pPr marL="0" indent="0">
              <a:buNone/>
              <a:defRPr sz="1200" b="1" i="0" cap="all" spc="200" baseline="0">
                <a:latin typeface="+mn-lt"/>
              </a:defRPr>
            </a:lvl1pPr>
            <a:lvl5pPr marL="2114550" indent="-285750">
              <a:buFont typeface="Arial" panose="020B0604020202020204" pitchFamily="34" charset="0"/>
              <a:buChar char="•"/>
              <a:defRPr/>
            </a:lvl5pPr>
          </a:lstStyle>
          <a:p>
            <a:pPr lvl="0"/>
            <a:r>
              <a:rPr lang="en-US"/>
              <a:t>Please put section one title here</a:t>
            </a:r>
          </a:p>
        </p:txBody>
      </p:sp>
      <p:sp>
        <p:nvSpPr>
          <p:cNvPr id="21" name="Text Placeholder 13"/>
          <p:cNvSpPr>
            <a:spLocks noGrp="1"/>
          </p:cNvSpPr>
          <p:nvPr>
            <p:ph type="body" sz="quarter" idx="14" hasCustomPrompt="1"/>
          </p:nvPr>
        </p:nvSpPr>
        <p:spPr>
          <a:xfrm>
            <a:off x="357188" y="4120134"/>
            <a:ext cx="356616" cy="356616"/>
          </a:xfrm>
          <a:prstGeom prst="rect">
            <a:avLst/>
          </a:prstGeom>
          <a:solidFill>
            <a:schemeClr val="accent2"/>
          </a:solidFill>
          <a:ln w="19050" cmpd="sng">
            <a:noFill/>
          </a:ln>
          <a:effectLst/>
        </p:spPr>
        <p:style>
          <a:lnRef idx="2">
            <a:schemeClr val="accent1"/>
          </a:lnRef>
          <a:fillRef idx="0">
            <a:schemeClr val="accent1"/>
          </a:fillRef>
          <a:effectRef idx="1">
            <a:schemeClr val="accent1"/>
          </a:effectRef>
          <a:fontRef idx="minor">
            <a:schemeClr val="tx1"/>
          </a:fontRef>
        </p:style>
        <p:txBody>
          <a:bodyPr anchor="ctr">
            <a:normAutofit/>
          </a:bodyPr>
          <a:lstStyle>
            <a:lvl1pPr marL="0" indent="0" algn="ctr">
              <a:buNone/>
              <a:defRPr sz="1200" b="1" i="1">
                <a:solidFill>
                  <a:schemeClr val="bg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Font typeface="Arial" panose="020B0604020202020204" pitchFamily="34" charset="0"/>
              <a:buNone/>
              <a:defRPr>
                <a:latin typeface="+mj-lt"/>
              </a:defRPr>
            </a:lvl5pPr>
          </a:lstStyle>
          <a:p>
            <a:pPr lvl="0"/>
            <a:r>
              <a:rPr lang="en-US"/>
              <a:t>#</a:t>
            </a:r>
          </a:p>
        </p:txBody>
      </p:sp>
      <p:sp>
        <p:nvSpPr>
          <p:cNvPr id="22" name="Text Placeholder 13"/>
          <p:cNvSpPr>
            <a:spLocks noGrp="1"/>
          </p:cNvSpPr>
          <p:nvPr>
            <p:ph type="body" sz="quarter" idx="15" hasCustomPrompt="1"/>
          </p:nvPr>
        </p:nvSpPr>
        <p:spPr>
          <a:xfrm>
            <a:off x="357188" y="1698020"/>
            <a:ext cx="356616" cy="356616"/>
          </a:xfrm>
          <a:prstGeom prst="rect">
            <a:avLst/>
          </a:prstGeom>
          <a:solidFill>
            <a:schemeClr val="accent2"/>
          </a:solidFill>
          <a:ln w="19050" cmpd="sng">
            <a:noFill/>
          </a:ln>
          <a:effectLst/>
        </p:spPr>
        <p:style>
          <a:lnRef idx="2">
            <a:schemeClr val="accent1"/>
          </a:lnRef>
          <a:fillRef idx="0">
            <a:schemeClr val="accent1"/>
          </a:fillRef>
          <a:effectRef idx="1">
            <a:schemeClr val="accent1"/>
          </a:effectRef>
          <a:fontRef idx="minor">
            <a:schemeClr val="tx1"/>
          </a:fontRef>
        </p:style>
        <p:txBody>
          <a:bodyPr anchor="ctr">
            <a:normAutofit/>
          </a:bodyPr>
          <a:lstStyle>
            <a:lvl1pPr marL="0" indent="0" algn="ctr">
              <a:buNone/>
              <a:defRPr sz="1200" b="1" i="1">
                <a:solidFill>
                  <a:schemeClr val="bg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Font typeface="Arial" panose="020B0604020202020204" pitchFamily="34" charset="0"/>
              <a:buNone/>
              <a:defRPr>
                <a:latin typeface="+mj-lt"/>
              </a:defRPr>
            </a:lvl5pPr>
          </a:lstStyle>
          <a:p>
            <a:pPr lvl="0"/>
            <a:r>
              <a:rPr lang="en-US"/>
              <a:t>#</a:t>
            </a:r>
          </a:p>
        </p:txBody>
      </p:sp>
      <p:sp>
        <p:nvSpPr>
          <p:cNvPr id="23" name="Text Placeholder 13"/>
          <p:cNvSpPr>
            <a:spLocks noGrp="1"/>
          </p:cNvSpPr>
          <p:nvPr>
            <p:ph type="body" sz="quarter" idx="16" hasCustomPrompt="1"/>
          </p:nvPr>
        </p:nvSpPr>
        <p:spPr>
          <a:xfrm>
            <a:off x="357188" y="2303549"/>
            <a:ext cx="356616" cy="356616"/>
          </a:xfrm>
          <a:prstGeom prst="rect">
            <a:avLst/>
          </a:prstGeom>
          <a:solidFill>
            <a:schemeClr val="accent2"/>
          </a:solidFill>
          <a:ln w="19050" cmpd="sng">
            <a:noFill/>
          </a:ln>
          <a:effectLst/>
        </p:spPr>
        <p:style>
          <a:lnRef idx="2">
            <a:schemeClr val="accent1"/>
          </a:lnRef>
          <a:fillRef idx="0">
            <a:schemeClr val="accent1"/>
          </a:fillRef>
          <a:effectRef idx="1">
            <a:schemeClr val="accent1"/>
          </a:effectRef>
          <a:fontRef idx="minor">
            <a:schemeClr val="tx1"/>
          </a:fontRef>
        </p:style>
        <p:txBody>
          <a:bodyPr anchor="ctr">
            <a:normAutofit/>
          </a:bodyPr>
          <a:lstStyle>
            <a:lvl1pPr marL="0" indent="0" algn="ctr">
              <a:buNone/>
              <a:defRPr sz="1200" b="1" i="1">
                <a:solidFill>
                  <a:schemeClr val="bg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Font typeface="Arial" panose="020B0604020202020204" pitchFamily="34" charset="0"/>
              <a:buNone/>
              <a:defRPr>
                <a:latin typeface="+mj-lt"/>
              </a:defRPr>
            </a:lvl5pPr>
          </a:lstStyle>
          <a:p>
            <a:pPr lvl="0"/>
            <a:r>
              <a:rPr lang="en-US"/>
              <a:t>#</a:t>
            </a:r>
          </a:p>
        </p:txBody>
      </p:sp>
      <p:sp>
        <p:nvSpPr>
          <p:cNvPr id="24" name="Text Placeholder 13"/>
          <p:cNvSpPr>
            <a:spLocks noGrp="1"/>
          </p:cNvSpPr>
          <p:nvPr>
            <p:ph type="body" sz="quarter" idx="17" hasCustomPrompt="1"/>
          </p:nvPr>
        </p:nvSpPr>
        <p:spPr>
          <a:xfrm>
            <a:off x="357188" y="2909078"/>
            <a:ext cx="356616" cy="356616"/>
          </a:xfrm>
          <a:prstGeom prst="rect">
            <a:avLst/>
          </a:prstGeom>
          <a:solidFill>
            <a:schemeClr val="accent2"/>
          </a:solidFill>
          <a:ln w="19050" cmpd="sng">
            <a:noFill/>
          </a:ln>
          <a:effectLst/>
        </p:spPr>
        <p:style>
          <a:lnRef idx="2">
            <a:schemeClr val="accent1"/>
          </a:lnRef>
          <a:fillRef idx="0">
            <a:schemeClr val="accent1"/>
          </a:fillRef>
          <a:effectRef idx="1">
            <a:schemeClr val="accent1"/>
          </a:effectRef>
          <a:fontRef idx="minor">
            <a:schemeClr val="tx1"/>
          </a:fontRef>
        </p:style>
        <p:txBody>
          <a:bodyPr anchor="ctr">
            <a:normAutofit/>
          </a:bodyPr>
          <a:lstStyle>
            <a:lvl1pPr marL="0" indent="0" algn="ctr">
              <a:buNone/>
              <a:defRPr sz="1200" b="1" i="1">
                <a:solidFill>
                  <a:schemeClr val="bg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Font typeface="Arial" panose="020B0604020202020204" pitchFamily="34" charset="0"/>
              <a:buNone/>
              <a:defRPr>
                <a:latin typeface="+mj-lt"/>
              </a:defRPr>
            </a:lvl5pPr>
          </a:lstStyle>
          <a:p>
            <a:pPr lvl="0"/>
            <a:r>
              <a:rPr lang="en-US"/>
              <a:t>#</a:t>
            </a:r>
          </a:p>
        </p:txBody>
      </p:sp>
      <p:sp>
        <p:nvSpPr>
          <p:cNvPr id="25" name="Text Placeholder 13"/>
          <p:cNvSpPr>
            <a:spLocks noGrp="1"/>
          </p:cNvSpPr>
          <p:nvPr>
            <p:ph type="body" sz="quarter" idx="18" hasCustomPrompt="1"/>
          </p:nvPr>
        </p:nvSpPr>
        <p:spPr>
          <a:xfrm>
            <a:off x="357188" y="3514607"/>
            <a:ext cx="356616" cy="356616"/>
          </a:xfrm>
          <a:prstGeom prst="rect">
            <a:avLst/>
          </a:prstGeom>
          <a:solidFill>
            <a:schemeClr val="accent2"/>
          </a:solidFill>
          <a:ln w="19050" cmpd="sng">
            <a:noFill/>
          </a:ln>
          <a:effectLst/>
        </p:spPr>
        <p:style>
          <a:lnRef idx="2">
            <a:schemeClr val="accent1"/>
          </a:lnRef>
          <a:fillRef idx="0">
            <a:schemeClr val="accent1"/>
          </a:fillRef>
          <a:effectRef idx="1">
            <a:schemeClr val="accent1"/>
          </a:effectRef>
          <a:fontRef idx="minor">
            <a:schemeClr val="tx1"/>
          </a:fontRef>
        </p:style>
        <p:txBody>
          <a:bodyPr anchor="ctr">
            <a:normAutofit/>
          </a:bodyPr>
          <a:lstStyle>
            <a:lvl1pPr marL="0" indent="0" algn="ctr">
              <a:buNone/>
              <a:defRPr sz="1200" b="1" i="1">
                <a:solidFill>
                  <a:schemeClr val="bg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Font typeface="Arial" panose="020B0604020202020204" pitchFamily="34" charset="0"/>
              <a:buNone/>
              <a:defRPr>
                <a:latin typeface="+mj-lt"/>
              </a:defRPr>
            </a:lvl5pPr>
          </a:lstStyle>
          <a:p>
            <a:pPr lvl="0"/>
            <a:r>
              <a:rPr lang="en-US"/>
              <a:t>#</a:t>
            </a:r>
          </a:p>
        </p:txBody>
      </p:sp>
      <p:sp>
        <p:nvSpPr>
          <p:cNvPr id="26" name="Text Placeholder 19"/>
          <p:cNvSpPr>
            <a:spLocks noGrp="1"/>
          </p:cNvSpPr>
          <p:nvPr>
            <p:ph type="body" sz="quarter" idx="19" hasCustomPrompt="1"/>
          </p:nvPr>
        </p:nvSpPr>
        <p:spPr>
          <a:xfrm>
            <a:off x="710972" y="1697608"/>
            <a:ext cx="3632428" cy="356616"/>
          </a:xfrm>
          <a:prstGeom prst="rect">
            <a:avLst/>
          </a:prstGeom>
          <a:ln w="19050">
            <a:noFill/>
          </a:ln>
        </p:spPr>
        <p:txBody>
          <a:bodyPr lIns="108000" anchor="ctr"/>
          <a:lstStyle>
            <a:lvl1pPr marL="0" indent="0">
              <a:buNone/>
              <a:defRPr sz="1200" b="1" i="0" cap="all" spc="200" baseline="0">
                <a:latin typeface="+mn-lt"/>
              </a:defRPr>
            </a:lvl1pPr>
            <a:lvl5pPr marL="2114550" indent="-285750">
              <a:buFont typeface="Arial" panose="020B0604020202020204" pitchFamily="34" charset="0"/>
              <a:buChar char="•"/>
              <a:defRPr/>
            </a:lvl5pPr>
          </a:lstStyle>
          <a:p>
            <a:pPr lvl="0"/>
            <a:r>
              <a:rPr lang="en-US"/>
              <a:t>Please put section TWO title here</a:t>
            </a:r>
          </a:p>
        </p:txBody>
      </p:sp>
      <p:sp>
        <p:nvSpPr>
          <p:cNvPr id="27" name="Text Placeholder 19"/>
          <p:cNvSpPr>
            <a:spLocks noGrp="1"/>
          </p:cNvSpPr>
          <p:nvPr>
            <p:ph type="body" sz="quarter" idx="20" hasCustomPrompt="1"/>
          </p:nvPr>
        </p:nvSpPr>
        <p:spPr>
          <a:xfrm>
            <a:off x="710972" y="2302725"/>
            <a:ext cx="3632428" cy="356616"/>
          </a:xfrm>
          <a:prstGeom prst="rect">
            <a:avLst/>
          </a:prstGeom>
          <a:ln w="19050">
            <a:noFill/>
          </a:ln>
        </p:spPr>
        <p:txBody>
          <a:bodyPr lIns="108000" anchor="ctr"/>
          <a:lstStyle>
            <a:lvl1pPr marL="0" indent="0">
              <a:buNone/>
              <a:defRPr sz="1200" b="1" i="0" cap="all" spc="200" baseline="0">
                <a:latin typeface="+mn-lt"/>
              </a:defRPr>
            </a:lvl1pPr>
            <a:lvl5pPr marL="2114550" indent="-285750">
              <a:buFont typeface="Arial" panose="020B0604020202020204" pitchFamily="34" charset="0"/>
              <a:buChar char="•"/>
              <a:defRPr/>
            </a:lvl5pPr>
          </a:lstStyle>
          <a:p>
            <a:pPr lvl="0"/>
            <a:r>
              <a:rPr lang="en-US"/>
              <a:t>Please put section THREE title here</a:t>
            </a:r>
          </a:p>
        </p:txBody>
      </p:sp>
      <p:sp>
        <p:nvSpPr>
          <p:cNvPr id="28" name="Text Placeholder 19"/>
          <p:cNvSpPr>
            <a:spLocks noGrp="1"/>
          </p:cNvSpPr>
          <p:nvPr>
            <p:ph type="body" sz="quarter" idx="21" hasCustomPrompt="1"/>
          </p:nvPr>
        </p:nvSpPr>
        <p:spPr>
          <a:xfrm>
            <a:off x="710972" y="2907842"/>
            <a:ext cx="3632428" cy="356616"/>
          </a:xfrm>
          <a:prstGeom prst="rect">
            <a:avLst/>
          </a:prstGeom>
          <a:ln w="19050">
            <a:noFill/>
          </a:ln>
        </p:spPr>
        <p:txBody>
          <a:bodyPr lIns="108000" anchor="ctr"/>
          <a:lstStyle>
            <a:lvl1pPr marL="0" indent="0">
              <a:buNone/>
              <a:defRPr sz="1200" b="1" i="0" cap="all" spc="200" baseline="0">
                <a:latin typeface="+mn-lt"/>
              </a:defRPr>
            </a:lvl1pPr>
            <a:lvl5pPr marL="2114550" indent="-285750">
              <a:buFont typeface="Arial" panose="020B0604020202020204" pitchFamily="34" charset="0"/>
              <a:buChar char="•"/>
              <a:defRPr/>
            </a:lvl5pPr>
          </a:lstStyle>
          <a:p>
            <a:pPr lvl="0"/>
            <a:r>
              <a:rPr lang="en-US"/>
              <a:t>…</a:t>
            </a:r>
          </a:p>
        </p:txBody>
      </p:sp>
      <p:sp>
        <p:nvSpPr>
          <p:cNvPr id="29" name="Text Placeholder 19"/>
          <p:cNvSpPr>
            <a:spLocks noGrp="1"/>
          </p:cNvSpPr>
          <p:nvPr>
            <p:ph type="body" sz="quarter" idx="22" hasCustomPrompt="1"/>
          </p:nvPr>
        </p:nvSpPr>
        <p:spPr>
          <a:xfrm>
            <a:off x="710972" y="3512959"/>
            <a:ext cx="3632428" cy="356616"/>
          </a:xfrm>
          <a:prstGeom prst="rect">
            <a:avLst/>
          </a:prstGeom>
          <a:ln w="19050">
            <a:noFill/>
          </a:ln>
        </p:spPr>
        <p:txBody>
          <a:bodyPr lIns="108000" anchor="ctr">
            <a:normAutofit/>
          </a:bodyPr>
          <a:lstStyle>
            <a:lvl1pPr marL="0" indent="0">
              <a:buNone/>
              <a:defRPr sz="1200" b="1" i="0" cap="all" spc="200" baseline="0">
                <a:latin typeface="+mn-lt"/>
              </a:defRPr>
            </a:lvl1pPr>
            <a:lvl5pPr marL="2114550" indent="-285750">
              <a:buFont typeface="Arial" panose="020B0604020202020204" pitchFamily="34" charset="0"/>
              <a:buChar char="•"/>
              <a:defRPr/>
            </a:lvl5pPr>
          </a:lstStyle>
          <a:p>
            <a:pPr lvl="0"/>
            <a:r>
              <a:rPr lang="en-US"/>
              <a:t>And delete</a:t>
            </a:r>
          </a:p>
        </p:txBody>
      </p:sp>
      <p:sp>
        <p:nvSpPr>
          <p:cNvPr id="30" name="Text Placeholder 19"/>
          <p:cNvSpPr>
            <a:spLocks noGrp="1"/>
          </p:cNvSpPr>
          <p:nvPr>
            <p:ph type="body" sz="quarter" idx="23" hasCustomPrompt="1"/>
          </p:nvPr>
        </p:nvSpPr>
        <p:spPr>
          <a:xfrm>
            <a:off x="710972" y="4118077"/>
            <a:ext cx="3632428" cy="356616"/>
          </a:xfrm>
          <a:prstGeom prst="rect">
            <a:avLst/>
          </a:prstGeom>
          <a:ln w="19050">
            <a:noFill/>
          </a:ln>
        </p:spPr>
        <p:txBody>
          <a:bodyPr lIns="108000" anchor="ctr">
            <a:normAutofit/>
          </a:bodyPr>
          <a:lstStyle>
            <a:lvl1pPr marL="0" indent="0">
              <a:buNone/>
              <a:defRPr sz="1200" b="1" i="0" cap="all" spc="200" baseline="0">
                <a:latin typeface="+mn-lt"/>
              </a:defRPr>
            </a:lvl1pPr>
            <a:lvl5pPr marL="2114550" indent="-285750">
              <a:buFont typeface="Arial" panose="020B0604020202020204" pitchFamily="34" charset="0"/>
              <a:buChar char="•"/>
              <a:defRPr/>
            </a:lvl5pPr>
          </a:lstStyle>
          <a:p>
            <a:pPr lvl="0"/>
            <a:r>
              <a:rPr lang="en-US"/>
              <a:t>The extras</a:t>
            </a:r>
          </a:p>
        </p:txBody>
      </p:sp>
      <p:sp>
        <p:nvSpPr>
          <p:cNvPr id="16" name="Slide Number Placeholder 4"/>
          <p:cNvSpPr>
            <a:spLocks noGrp="1"/>
          </p:cNvSpPr>
          <p:nvPr>
            <p:ph type="sldNum" sz="quarter" idx="4"/>
          </p:nvPr>
        </p:nvSpPr>
        <p:spPr>
          <a:xfrm>
            <a:off x="7335520" y="4902763"/>
            <a:ext cx="1471613" cy="182880"/>
          </a:xfrm>
          <a:prstGeom prst="rect">
            <a:avLst/>
          </a:prstGeom>
          <a:noFill/>
        </p:spPr>
        <p:txBody>
          <a:bodyPr wrap="square" lIns="68526" tIns="34289" rIns="68526" bIns="34289" rtlCol="0" anchor="ctr">
            <a:noAutofit/>
          </a:bodyPr>
          <a:lstStyle>
            <a:lvl1pPr>
              <a:defRPr lang="en-US" sz="800" kern="0" spc="15" smtClean="0">
                <a:solidFill>
                  <a:schemeClr val="tx2"/>
                </a:solidFill>
                <a:cs typeface="Trebuchet MS"/>
              </a:defRPr>
            </a:lvl1pPr>
          </a:lstStyle>
          <a:p>
            <a:pPr algn="r" defTabSz="342542"/>
            <a:fld id="{04825EE3-D40C-4F67-95F2-2B3AD93195DA}" type="slidenum">
              <a:rPr lang="en-US" smtClean="0"/>
              <a:pPr algn="r" defTabSz="342542"/>
              <a:t>‹#›</a:t>
            </a:fld>
            <a:endParaRPr lang="en-US"/>
          </a:p>
        </p:txBody>
      </p:sp>
    </p:spTree>
    <p:extLst>
      <p:ext uri="{BB962C8B-B14F-4D97-AF65-F5344CB8AC3E}">
        <p14:creationId xmlns:p14="http://schemas.microsoft.com/office/powerpoint/2010/main" val="3354278554"/>
      </p:ext>
    </p:extLst>
  </p:cSld>
  <p:clrMapOvr>
    <a:masterClrMapping/>
  </p:clrMapOvr>
  <p:extLst>
    <p:ext uri="{DCECCB84-F9BA-43D5-87BE-67443E8EF086}">
      <p15:sldGuideLst xmlns:p15="http://schemas.microsoft.com/office/powerpoint/2012/main">
        <p15:guide id="1" pos="33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ale_AGENDA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2EB67F5-C7A3-4F3B-8A34-5C6E35D79B76}"/>
              </a:ext>
            </a:extLst>
          </p:cNvPr>
          <p:cNvSpPr>
            <a:spLocks noGrp="1"/>
          </p:cNvSpPr>
          <p:nvPr>
            <p:ph type="pic" sz="quarter" idx="10"/>
          </p:nvPr>
        </p:nvSpPr>
        <p:spPr>
          <a:xfrm>
            <a:off x="5334000" y="0"/>
            <a:ext cx="3810000" cy="5143500"/>
          </a:xfrm>
        </p:spPr>
        <p:txBody>
          <a:bodyPr/>
          <a:lstStyle/>
          <a:p>
            <a:endParaRPr lang="en-US"/>
          </a:p>
        </p:txBody>
      </p:sp>
      <p:sp>
        <p:nvSpPr>
          <p:cNvPr id="2" name="Title 1"/>
          <p:cNvSpPr>
            <a:spLocks noGrp="1"/>
          </p:cNvSpPr>
          <p:nvPr>
            <p:ph type="title" hasCustomPrompt="1"/>
          </p:nvPr>
        </p:nvSpPr>
        <p:spPr>
          <a:xfrm>
            <a:off x="360365" y="225588"/>
            <a:ext cx="4440236" cy="307777"/>
          </a:xfrm>
        </p:spPr>
        <p:txBody>
          <a:bodyPr vert="horz" wrap="square" lIns="0" tIns="0" rIns="0" bIns="0" rtlCol="0" anchor="t" anchorCtr="0">
            <a:spAutoFit/>
          </a:bodyPr>
          <a:lstStyle>
            <a:lvl1pPr>
              <a:defRPr lang="en-US" dirty="0"/>
            </a:lvl1pPr>
          </a:lstStyle>
          <a:p>
            <a:pPr lvl="0"/>
            <a:r>
              <a:rPr lang="en-US"/>
              <a:t>Please add slide headline here</a:t>
            </a:r>
          </a:p>
        </p:txBody>
      </p:sp>
      <p:sp>
        <p:nvSpPr>
          <p:cNvPr id="5" name="Slide Number Placeholder 4"/>
          <p:cNvSpPr>
            <a:spLocks noGrp="1"/>
          </p:cNvSpPr>
          <p:nvPr>
            <p:ph type="sldNum" sz="quarter" idx="4"/>
          </p:nvPr>
        </p:nvSpPr>
        <p:spPr>
          <a:xfrm>
            <a:off x="7335520" y="4902763"/>
            <a:ext cx="1471613" cy="182880"/>
          </a:xfrm>
          <a:prstGeom prst="rect">
            <a:avLst/>
          </a:prstGeom>
          <a:noFill/>
        </p:spPr>
        <p:txBody>
          <a:bodyPr wrap="square" lIns="68526" tIns="34289" rIns="68526" bIns="34289" rtlCol="0" anchor="ctr">
            <a:noAutofit/>
          </a:bodyPr>
          <a:lstStyle>
            <a:lvl1pPr>
              <a:defRPr lang="en-US" sz="800" kern="0" spc="15" smtClean="0">
                <a:solidFill>
                  <a:schemeClr val="tx2"/>
                </a:solidFill>
                <a:cs typeface="Trebuchet MS"/>
              </a:defRPr>
            </a:lvl1pPr>
          </a:lstStyle>
          <a:p>
            <a:pPr algn="r" defTabSz="342542"/>
            <a:fld id="{04825EE3-D40C-4F67-95F2-2B3AD93195DA}" type="slidenum">
              <a:rPr lang="en-US" smtClean="0"/>
              <a:pPr algn="r" defTabSz="342542"/>
              <a:t>‹#›</a:t>
            </a:fld>
            <a:endParaRPr lang="en-US"/>
          </a:p>
        </p:txBody>
      </p:sp>
      <p:sp>
        <p:nvSpPr>
          <p:cNvPr id="6" name="Text Placeholder 13">
            <a:extLst>
              <a:ext uri="{FF2B5EF4-FFF2-40B4-BE49-F238E27FC236}">
                <a16:creationId xmlns:a16="http://schemas.microsoft.com/office/drawing/2014/main" id="{F9264269-1229-409A-A735-E1503F971FC6}"/>
              </a:ext>
            </a:extLst>
          </p:cNvPr>
          <p:cNvSpPr>
            <a:spLocks noGrp="1"/>
          </p:cNvSpPr>
          <p:nvPr>
            <p:ph type="body" sz="quarter" idx="12" hasCustomPrompt="1"/>
          </p:nvPr>
        </p:nvSpPr>
        <p:spPr>
          <a:xfrm>
            <a:off x="357188" y="1092491"/>
            <a:ext cx="356616" cy="356616"/>
          </a:xfrm>
          <a:prstGeom prst="rect">
            <a:avLst/>
          </a:prstGeom>
          <a:noFill/>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anchor="ctr">
            <a:normAutofit/>
          </a:bodyPr>
          <a:lstStyle>
            <a:lvl1pPr marL="0" indent="0" algn="ctr">
              <a:buNone/>
              <a:defRPr sz="1200" b="1" i="1">
                <a:solidFill>
                  <a:schemeClr val="bg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Font typeface="Arial" panose="020B0604020202020204" pitchFamily="34" charset="0"/>
              <a:buNone/>
              <a:defRPr>
                <a:latin typeface="+mj-lt"/>
              </a:defRPr>
            </a:lvl5pPr>
          </a:lstStyle>
          <a:p>
            <a:pPr lvl="0"/>
            <a:r>
              <a:rPr lang="en-US"/>
              <a:t>#</a:t>
            </a:r>
          </a:p>
        </p:txBody>
      </p:sp>
      <p:sp>
        <p:nvSpPr>
          <p:cNvPr id="7" name="Text Placeholder 19">
            <a:extLst>
              <a:ext uri="{FF2B5EF4-FFF2-40B4-BE49-F238E27FC236}">
                <a16:creationId xmlns:a16="http://schemas.microsoft.com/office/drawing/2014/main" id="{BC8F92EB-CEC3-4030-ABC1-D7F30282D926}"/>
              </a:ext>
            </a:extLst>
          </p:cNvPr>
          <p:cNvSpPr>
            <a:spLocks noGrp="1"/>
          </p:cNvSpPr>
          <p:nvPr>
            <p:ph type="body" sz="quarter" idx="13" hasCustomPrompt="1"/>
          </p:nvPr>
        </p:nvSpPr>
        <p:spPr>
          <a:xfrm>
            <a:off x="710972" y="1092491"/>
            <a:ext cx="3632428" cy="356616"/>
          </a:xfrm>
          <a:prstGeom prst="rect">
            <a:avLst/>
          </a:prstGeom>
          <a:ln w="12700">
            <a:solidFill>
              <a:schemeClr val="bg1">
                <a:lumMod val="85000"/>
              </a:schemeClr>
            </a:solidFill>
          </a:ln>
        </p:spPr>
        <p:txBody>
          <a:bodyPr lIns="108000" anchor="ctr"/>
          <a:lstStyle>
            <a:lvl1pPr marL="0" indent="0">
              <a:buNone/>
              <a:defRPr sz="1200" b="1" i="0" cap="all" spc="200" baseline="0">
                <a:latin typeface="+mn-lt"/>
              </a:defRPr>
            </a:lvl1pPr>
            <a:lvl5pPr marL="2114550" indent="-285750">
              <a:buFont typeface="Arial" panose="020B0604020202020204" pitchFamily="34" charset="0"/>
              <a:buChar char="•"/>
              <a:defRPr/>
            </a:lvl5pPr>
          </a:lstStyle>
          <a:p>
            <a:pPr lvl="0"/>
            <a:r>
              <a:rPr lang="en-US"/>
              <a:t>Please put section one title here</a:t>
            </a:r>
          </a:p>
        </p:txBody>
      </p:sp>
      <p:sp>
        <p:nvSpPr>
          <p:cNvPr id="8" name="Text Placeholder 13">
            <a:extLst>
              <a:ext uri="{FF2B5EF4-FFF2-40B4-BE49-F238E27FC236}">
                <a16:creationId xmlns:a16="http://schemas.microsoft.com/office/drawing/2014/main" id="{54677BAB-DB0D-4840-89E9-152A5C9BAFFD}"/>
              </a:ext>
            </a:extLst>
          </p:cNvPr>
          <p:cNvSpPr>
            <a:spLocks noGrp="1"/>
          </p:cNvSpPr>
          <p:nvPr>
            <p:ph type="body" sz="quarter" idx="14" hasCustomPrompt="1"/>
          </p:nvPr>
        </p:nvSpPr>
        <p:spPr>
          <a:xfrm>
            <a:off x="357188" y="4120134"/>
            <a:ext cx="356616" cy="356616"/>
          </a:xfrm>
          <a:prstGeom prst="rect">
            <a:avLst/>
          </a:prstGeom>
          <a:noFill/>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anchor="ctr">
            <a:normAutofit/>
          </a:bodyPr>
          <a:lstStyle>
            <a:lvl1pPr marL="0" indent="0" algn="ctr">
              <a:buNone/>
              <a:defRPr sz="1200" b="1" i="1">
                <a:solidFill>
                  <a:schemeClr val="bg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Font typeface="Arial" panose="020B0604020202020204" pitchFamily="34" charset="0"/>
              <a:buNone/>
              <a:defRPr>
                <a:latin typeface="+mj-lt"/>
              </a:defRPr>
            </a:lvl5pPr>
          </a:lstStyle>
          <a:p>
            <a:pPr lvl="0"/>
            <a:r>
              <a:rPr lang="en-US"/>
              <a:t>#</a:t>
            </a:r>
          </a:p>
        </p:txBody>
      </p:sp>
      <p:sp>
        <p:nvSpPr>
          <p:cNvPr id="9" name="Text Placeholder 13">
            <a:extLst>
              <a:ext uri="{FF2B5EF4-FFF2-40B4-BE49-F238E27FC236}">
                <a16:creationId xmlns:a16="http://schemas.microsoft.com/office/drawing/2014/main" id="{BFCE5BE3-C368-4E3B-9579-53EEB7472C9B}"/>
              </a:ext>
            </a:extLst>
          </p:cNvPr>
          <p:cNvSpPr>
            <a:spLocks noGrp="1"/>
          </p:cNvSpPr>
          <p:nvPr>
            <p:ph type="body" sz="quarter" idx="15" hasCustomPrompt="1"/>
          </p:nvPr>
        </p:nvSpPr>
        <p:spPr>
          <a:xfrm>
            <a:off x="357188" y="1698020"/>
            <a:ext cx="356616" cy="356616"/>
          </a:xfrm>
          <a:prstGeom prst="rect">
            <a:avLst/>
          </a:prstGeom>
          <a:noFill/>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anchor="ctr">
            <a:normAutofit/>
          </a:bodyPr>
          <a:lstStyle>
            <a:lvl1pPr marL="0" indent="0" algn="ctr">
              <a:buNone/>
              <a:defRPr sz="1200" b="1" i="1">
                <a:solidFill>
                  <a:schemeClr val="bg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Font typeface="Arial" panose="020B0604020202020204" pitchFamily="34" charset="0"/>
              <a:buNone/>
              <a:defRPr>
                <a:latin typeface="+mj-lt"/>
              </a:defRPr>
            </a:lvl5pPr>
          </a:lstStyle>
          <a:p>
            <a:pPr lvl="0"/>
            <a:r>
              <a:rPr lang="en-US"/>
              <a:t>#</a:t>
            </a:r>
          </a:p>
        </p:txBody>
      </p:sp>
      <p:sp>
        <p:nvSpPr>
          <p:cNvPr id="10" name="Text Placeholder 13">
            <a:extLst>
              <a:ext uri="{FF2B5EF4-FFF2-40B4-BE49-F238E27FC236}">
                <a16:creationId xmlns:a16="http://schemas.microsoft.com/office/drawing/2014/main" id="{18F540C7-8D4C-446B-A817-D2D6CB6F8FC2}"/>
              </a:ext>
            </a:extLst>
          </p:cNvPr>
          <p:cNvSpPr>
            <a:spLocks noGrp="1"/>
          </p:cNvSpPr>
          <p:nvPr>
            <p:ph type="body" sz="quarter" idx="16" hasCustomPrompt="1"/>
          </p:nvPr>
        </p:nvSpPr>
        <p:spPr>
          <a:xfrm>
            <a:off x="357188" y="2303549"/>
            <a:ext cx="356616" cy="356616"/>
          </a:xfrm>
          <a:prstGeom prst="rect">
            <a:avLst/>
          </a:prstGeom>
          <a:noFill/>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anchor="ctr">
            <a:normAutofit/>
          </a:bodyPr>
          <a:lstStyle>
            <a:lvl1pPr marL="0" indent="0" algn="ctr">
              <a:buNone/>
              <a:defRPr sz="1200" b="1" i="1">
                <a:solidFill>
                  <a:schemeClr val="bg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Font typeface="Arial" panose="020B0604020202020204" pitchFamily="34" charset="0"/>
              <a:buNone/>
              <a:defRPr>
                <a:latin typeface="+mj-lt"/>
              </a:defRPr>
            </a:lvl5pPr>
          </a:lstStyle>
          <a:p>
            <a:pPr lvl="0"/>
            <a:r>
              <a:rPr lang="en-US"/>
              <a:t>#</a:t>
            </a:r>
          </a:p>
        </p:txBody>
      </p:sp>
      <p:sp>
        <p:nvSpPr>
          <p:cNvPr id="11" name="Text Placeholder 13">
            <a:extLst>
              <a:ext uri="{FF2B5EF4-FFF2-40B4-BE49-F238E27FC236}">
                <a16:creationId xmlns:a16="http://schemas.microsoft.com/office/drawing/2014/main" id="{3EB8E63D-9A0E-4A45-B49C-A3F286537555}"/>
              </a:ext>
            </a:extLst>
          </p:cNvPr>
          <p:cNvSpPr>
            <a:spLocks noGrp="1"/>
          </p:cNvSpPr>
          <p:nvPr>
            <p:ph type="body" sz="quarter" idx="17" hasCustomPrompt="1"/>
          </p:nvPr>
        </p:nvSpPr>
        <p:spPr>
          <a:xfrm>
            <a:off x="357188" y="2909078"/>
            <a:ext cx="356616" cy="356616"/>
          </a:xfrm>
          <a:prstGeom prst="rect">
            <a:avLst/>
          </a:prstGeom>
          <a:noFill/>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anchor="ctr">
            <a:normAutofit/>
          </a:bodyPr>
          <a:lstStyle>
            <a:lvl1pPr marL="0" indent="0" algn="ctr">
              <a:buNone/>
              <a:defRPr sz="1200" b="1" i="1">
                <a:solidFill>
                  <a:schemeClr val="bg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Font typeface="Arial" panose="020B0604020202020204" pitchFamily="34" charset="0"/>
              <a:buNone/>
              <a:defRPr>
                <a:latin typeface="+mj-lt"/>
              </a:defRPr>
            </a:lvl5pPr>
          </a:lstStyle>
          <a:p>
            <a:pPr lvl="0"/>
            <a:r>
              <a:rPr lang="en-US"/>
              <a:t>#</a:t>
            </a:r>
          </a:p>
        </p:txBody>
      </p:sp>
      <p:sp>
        <p:nvSpPr>
          <p:cNvPr id="12" name="Text Placeholder 13">
            <a:extLst>
              <a:ext uri="{FF2B5EF4-FFF2-40B4-BE49-F238E27FC236}">
                <a16:creationId xmlns:a16="http://schemas.microsoft.com/office/drawing/2014/main" id="{EF4ACAE9-4727-4BBF-B3A0-8B4C072E4120}"/>
              </a:ext>
            </a:extLst>
          </p:cNvPr>
          <p:cNvSpPr>
            <a:spLocks noGrp="1"/>
          </p:cNvSpPr>
          <p:nvPr>
            <p:ph type="body" sz="quarter" idx="18" hasCustomPrompt="1"/>
          </p:nvPr>
        </p:nvSpPr>
        <p:spPr>
          <a:xfrm>
            <a:off x="357188" y="3514607"/>
            <a:ext cx="356616" cy="356616"/>
          </a:xfrm>
          <a:prstGeom prst="rect">
            <a:avLst/>
          </a:prstGeom>
          <a:noFill/>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anchor="ctr">
            <a:normAutofit/>
          </a:bodyPr>
          <a:lstStyle>
            <a:lvl1pPr marL="0" indent="0" algn="ctr">
              <a:buNone/>
              <a:defRPr sz="1200" b="1" i="1">
                <a:solidFill>
                  <a:schemeClr val="bg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Font typeface="Arial" panose="020B0604020202020204" pitchFamily="34" charset="0"/>
              <a:buNone/>
              <a:defRPr>
                <a:latin typeface="+mj-lt"/>
              </a:defRPr>
            </a:lvl5pPr>
          </a:lstStyle>
          <a:p>
            <a:pPr lvl="0"/>
            <a:r>
              <a:rPr lang="en-US"/>
              <a:t>#</a:t>
            </a:r>
          </a:p>
        </p:txBody>
      </p:sp>
      <p:sp>
        <p:nvSpPr>
          <p:cNvPr id="13" name="Text Placeholder 19">
            <a:extLst>
              <a:ext uri="{FF2B5EF4-FFF2-40B4-BE49-F238E27FC236}">
                <a16:creationId xmlns:a16="http://schemas.microsoft.com/office/drawing/2014/main" id="{D0CABA6D-C95E-40E1-A8AD-25363A32324C}"/>
              </a:ext>
            </a:extLst>
          </p:cNvPr>
          <p:cNvSpPr>
            <a:spLocks noGrp="1"/>
          </p:cNvSpPr>
          <p:nvPr>
            <p:ph type="body" sz="quarter" idx="19" hasCustomPrompt="1"/>
          </p:nvPr>
        </p:nvSpPr>
        <p:spPr>
          <a:xfrm>
            <a:off x="710972" y="1697608"/>
            <a:ext cx="3632428" cy="356616"/>
          </a:xfrm>
          <a:prstGeom prst="rect">
            <a:avLst/>
          </a:prstGeom>
          <a:ln w="12700">
            <a:solidFill>
              <a:schemeClr val="bg1">
                <a:lumMod val="85000"/>
              </a:schemeClr>
            </a:solidFill>
          </a:ln>
        </p:spPr>
        <p:txBody>
          <a:bodyPr lIns="108000" anchor="ctr"/>
          <a:lstStyle>
            <a:lvl1pPr marL="0" indent="0">
              <a:buNone/>
              <a:defRPr sz="1200" b="1" i="0" cap="all" spc="200" baseline="0">
                <a:latin typeface="+mn-lt"/>
              </a:defRPr>
            </a:lvl1pPr>
            <a:lvl5pPr marL="2114550" indent="-285750">
              <a:buFont typeface="Arial" panose="020B0604020202020204" pitchFamily="34" charset="0"/>
              <a:buChar char="•"/>
              <a:defRPr/>
            </a:lvl5pPr>
          </a:lstStyle>
          <a:p>
            <a:pPr lvl="0"/>
            <a:r>
              <a:rPr lang="en-US"/>
              <a:t>Please put section TWO title here</a:t>
            </a:r>
          </a:p>
        </p:txBody>
      </p:sp>
      <p:sp>
        <p:nvSpPr>
          <p:cNvPr id="14" name="Text Placeholder 19">
            <a:extLst>
              <a:ext uri="{FF2B5EF4-FFF2-40B4-BE49-F238E27FC236}">
                <a16:creationId xmlns:a16="http://schemas.microsoft.com/office/drawing/2014/main" id="{05AA50C7-294F-490F-AA26-C352DC1BB990}"/>
              </a:ext>
            </a:extLst>
          </p:cNvPr>
          <p:cNvSpPr>
            <a:spLocks noGrp="1"/>
          </p:cNvSpPr>
          <p:nvPr>
            <p:ph type="body" sz="quarter" idx="20" hasCustomPrompt="1"/>
          </p:nvPr>
        </p:nvSpPr>
        <p:spPr>
          <a:xfrm>
            <a:off x="710972" y="2302725"/>
            <a:ext cx="3632428" cy="356616"/>
          </a:xfrm>
          <a:prstGeom prst="rect">
            <a:avLst/>
          </a:prstGeom>
          <a:ln w="12700">
            <a:solidFill>
              <a:schemeClr val="bg1">
                <a:lumMod val="85000"/>
              </a:schemeClr>
            </a:solidFill>
          </a:ln>
        </p:spPr>
        <p:txBody>
          <a:bodyPr lIns="108000" anchor="ctr"/>
          <a:lstStyle>
            <a:lvl1pPr marL="0" indent="0">
              <a:buNone/>
              <a:defRPr sz="1200" b="1" i="0" cap="all" spc="200" baseline="0">
                <a:latin typeface="+mn-lt"/>
              </a:defRPr>
            </a:lvl1pPr>
            <a:lvl5pPr marL="2114550" indent="-285750">
              <a:buFont typeface="Arial" panose="020B0604020202020204" pitchFamily="34" charset="0"/>
              <a:buChar char="•"/>
              <a:defRPr/>
            </a:lvl5pPr>
          </a:lstStyle>
          <a:p>
            <a:pPr lvl="0"/>
            <a:r>
              <a:rPr lang="en-US"/>
              <a:t>Please put section THREE title here</a:t>
            </a:r>
          </a:p>
        </p:txBody>
      </p:sp>
      <p:sp>
        <p:nvSpPr>
          <p:cNvPr id="15" name="Text Placeholder 19">
            <a:extLst>
              <a:ext uri="{FF2B5EF4-FFF2-40B4-BE49-F238E27FC236}">
                <a16:creationId xmlns:a16="http://schemas.microsoft.com/office/drawing/2014/main" id="{87BEB13C-1A27-4682-BF59-1478DC8068CF}"/>
              </a:ext>
            </a:extLst>
          </p:cNvPr>
          <p:cNvSpPr>
            <a:spLocks noGrp="1"/>
          </p:cNvSpPr>
          <p:nvPr>
            <p:ph type="body" sz="quarter" idx="21" hasCustomPrompt="1"/>
          </p:nvPr>
        </p:nvSpPr>
        <p:spPr>
          <a:xfrm>
            <a:off x="710972" y="2907842"/>
            <a:ext cx="3632428" cy="356616"/>
          </a:xfrm>
          <a:prstGeom prst="rect">
            <a:avLst/>
          </a:prstGeom>
          <a:ln w="12700">
            <a:solidFill>
              <a:schemeClr val="bg1">
                <a:lumMod val="85000"/>
              </a:schemeClr>
            </a:solidFill>
          </a:ln>
        </p:spPr>
        <p:txBody>
          <a:bodyPr lIns="108000" anchor="ctr"/>
          <a:lstStyle>
            <a:lvl1pPr marL="0" indent="0">
              <a:buNone/>
              <a:defRPr sz="1200" b="1" i="0" cap="all" spc="200" baseline="0">
                <a:latin typeface="+mn-lt"/>
              </a:defRPr>
            </a:lvl1pPr>
            <a:lvl5pPr marL="2114550" indent="-285750">
              <a:buFont typeface="Arial" panose="020B0604020202020204" pitchFamily="34" charset="0"/>
              <a:buChar char="•"/>
              <a:defRPr/>
            </a:lvl5pPr>
          </a:lstStyle>
          <a:p>
            <a:pPr lvl="0"/>
            <a:r>
              <a:rPr lang="en-US"/>
              <a:t>…</a:t>
            </a:r>
          </a:p>
        </p:txBody>
      </p:sp>
      <p:sp>
        <p:nvSpPr>
          <p:cNvPr id="16" name="Text Placeholder 19">
            <a:extLst>
              <a:ext uri="{FF2B5EF4-FFF2-40B4-BE49-F238E27FC236}">
                <a16:creationId xmlns:a16="http://schemas.microsoft.com/office/drawing/2014/main" id="{19A8AA7C-7157-482A-829B-DFA4D14FC787}"/>
              </a:ext>
            </a:extLst>
          </p:cNvPr>
          <p:cNvSpPr>
            <a:spLocks noGrp="1"/>
          </p:cNvSpPr>
          <p:nvPr>
            <p:ph type="body" sz="quarter" idx="22" hasCustomPrompt="1"/>
          </p:nvPr>
        </p:nvSpPr>
        <p:spPr>
          <a:xfrm>
            <a:off x="710972" y="3512959"/>
            <a:ext cx="3632428" cy="356616"/>
          </a:xfrm>
          <a:prstGeom prst="rect">
            <a:avLst/>
          </a:prstGeom>
          <a:ln w="12700">
            <a:solidFill>
              <a:schemeClr val="bg1">
                <a:lumMod val="85000"/>
              </a:schemeClr>
            </a:solidFill>
          </a:ln>
        </p:spPr>
        <p:txBody>
          <a:bodyPr lIns="108000" anchor="ctr">
            <a:normAutofit/>
          </a:bodyPr>
          <a:lstStyle>
            <a:lvl1pPr marL="0" indent="0">
              <a:buNone/>
              <a:defRPr sz="1200" b="1" i="0" cap="all" spc="200" baseline="0">
                <a:latin typeface="+mn-lt"/>
              </a:defRPr>
            </a:lvl1pPr>
            <a:lvl5pPr marL="2114550" indent="-285750">
              <a:buFont typeface="Arial" panose="020B0604020202020204" pitchFamily="34" charset="0"/>
              <a:buChar char="•"/>
              <a:defRPr/>
            </a:lvl5pPr>
          </a:lstStyle>
          <a:p>
            <a:pPr lvl="0"/>
            <a:r>
              <a:rPr lang="en-US"/>
              <a:t>And delete</a:t>
            </a:r>
          </a:p>
        </p:txBody>
      </p:sp>
      <p:sp>
        <p:nvSpPr>
          <p:cNvPr id="17" name="Text Placeholder 19">
            <a:extLst>
              <a:ext uri="{FF2B5EF4-FFF2-40B4-BE49-F238E27FC236}">
                <a16:creationId xmlns:a16="http://schemas.microsoft.com/office/drawing/2014/main" id="{563521E9-DBA2-4830-8F59-B94CC6C4CEF1}"/>
              </a:ext>
            </a:extLst>
          </p:cNvPr>
          <p:cNvSpPr>
            <a:spLocks noGrp="1"/>
          </p:cNvSpPr>
          <p:nvPr>
            <p:ph type="body" sz="quarter" idx="23" hasCustomPrompt="1"/>
          </p:nvPr>
        </p:nvSpPr>
        <p:spPr>
          <a:xfrm>
            <a:off x="710972" y="4118077"/>
            <a:ext cx="3632428" cy="356616"/>
          </a:xfrm>
          <a:prstGeom prst="rect">
            <a:avLst/>
          </a:prstGeom>
          <a:ln w="12700">
            <a:solidFill>
              <a:schemeClr val="bg1">
                <a:lumMod val="85000"/>
              </a:schemeClr>
            </a:solidFill>
          </a:ln>
        </p:spPr>
        <p:txBody>
          <a:bodyPr lIns="108000" anchor="ctr">
            <a:normAutofit/>
          </a:bodyPr>
          <a:lstStyle>
            <a:lvl1pPr marL="0" indent="0">
              <a:buNone/>
              <a:defRPr sz="1200" b="1" i="0" cap="all" spc="200" baseline="0">
                <a:latin typeface="+mn-lt"/>
              </a:defRPr>
            </a:lvl1pPr>
            <a:lvl5pPr marL="2114550" indent="-285750">
              <a:buFont typeface="Arial" panose="020B0604020202020204" pitchFamily="34" charset="0"/>
              <a:buChar char="•"/>
              <a:defRPr/>
            </a:lvl5pPr>
          </a:lstStyle>
          <a:p>
            <a:pPr lvl="0"/>
            <a:r>
              <a:rPr lang="en-US"/>
              <a:t>The extras</a:t>
            </a:r>
          </a:p>
        </p:txBody>
      </p:sp>
    </p:spTree>
    <p:extLst>
      <p:ext uri="{BB962C8B-B14F-4D97-AF65-F5344CB8AC3E}">
        <p14:creationId xmlns:p14="http://schemas.microsoft.com/office/powerpoint/2010/main" val="2277674568"/>
      </p:ext>
    </p:extLst>
  </p:cSld>
  <p:clrMapOvr>
    <a:masterClrMapping/>
  </p:clrMapOvr>
  <p:extLst>
    <p:ext uri="{DCECCB84-F9BA-43D5-87BE-67443E8EF086}">
      <p15:sldGuideLst xmlns:p15="http://schemas.microsoft.com/office/powerpoint/2012/main">
        <p15:guide id="1" pos="33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ale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wrap="square" lIns="0" tIns="0" rIns="0" bIns="0" rtlCol="0" anchor="t" anchorCtr="0">
            <a:spAutoFit/>
          </a:bodyPr>
          <a:lstStyle>
            <a:lvl1pPr>
              <a:defRPr lang="en-US" dirty="0"/>
            </a:lvl1pPr>
          </a:lstStyle>
          <a:p>
            <a:pPr lvl="0"/>
            <a:r>
              <a:rPr lang="en-US"/>
              <a:t>Please add slide headline here</a:t>
            </a:r>
          </a:p>
        </p:txBody>
      </p:sp>
    </p:spTree>
    <p:extLst>
      <p:ext uri="{BB962C8B-B14F-4D97-AF65-F5344CB8AC3E}">
        <p14:creationId xmlns:p14="http://schemas.microsoft.com/office/powerpoint/2010/main" val="152101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ale_Title_And_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wrap="square" lIns="0" tIns="0" rIns="0" bIns="0" rtlCol="0" anchor="t" anchorCtr="0">
            <a:spAutoFit/>
          </a:bodyPr>
          <a:lstStyle>
            <a:lvl1pPr>
              <a:defRPr lang="en-US" dirty="0"/>
            </a:lvl1pPr>
          </a:lstStyle>
          <a:p>
            <a:pPr lvl="0"/>
            <a:r>
              <a:rPr lang="en-US"/>
              <a:t>Please add slide headline here</a:t>
            </a:r>
          </a:p>
        </p:txBody>
      </p:sp>
      <p:sp>
        <p:nvSpPr>
          <p:cNvPr id="4" name="Text Placeholder 3">
            <a:extLst>
              <a:ext uri="{FF2B5EF4-FFF2-40B4-BE49-F238E27FC236}">
                <a16:creationId xmlns:a16="http://schemas.microsoft.com/office/drawing/2014/main" id="{7F9E9595-695B-4CF6-87C8-F738114B66BD}"/>
              </a:ext>
            </a:extLst>
          </p:cNvPr>
          <p:cNvSpPr>
            <a:spLocks noGrp="1"/>
          </p:cNvSpPr>
          <p:nvPr>
            <p:ph type="body" sz="quarter" idx="10"/>
          </p:nvPr>
        </p:nvSpPr>
        <p:spPr/>
        <p:txBody>
          <a:bodyPr lIns="0" tIns="0" rIns="0" bIns="0">
            <a:normAutofit/>
          </a:bodyPr>
          <a:lstStyle>
            <a:lvl1pPr>
              <a:defRPr sz="1400"/>
            </a:lvl1pPr>
            <a:lvl2pPr marL="0" indent="0">
              <a:buNone/>
              <a:defRPr sz="1400"/>
            </a:lvl2pPr>
            <a:lvl3pPr>
              <a:defRPr sz="1400"/>
            </a:lvl3pPr>
            <a:lvl4pPr>
              <a:defRPr sz="1400"/>
            </a:lvl4pPr>
            <a:lvl5pPr>
              <a:defRPr sz="1400"/>
            </a:lvl5pPr>
          </a:lstStyle>
          <a:p>
            <a:pPr lvl="0"/>
            <a:r>
              <a:rPr lang="en-US"/>
              <a:t>Edit Master text styles</a:t>
            </a:r>
          </a:p>
        </p:txBody>
      </p:sp>
    </p:spTree>
    <p:extLst>
      <p:ext uri="{BB962C8B-B14F-4D97-AF65-F5344CB8AC3E}">
        <p14:creationId xmlns:p14="http://schemas.microsoft.com/office/powerpoint/2010/main" val="27881344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3.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image" Target="../media/image8.emf"/><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360364" y="225588"/>
            <a:ext cx="8426449" cy="307777"/>
          </a:xfrm>
          <a:prstGeom prst="rect">
            <a:avLst/>
          </a:prstGeom>
        </p:spPr>
        <p:txBody>
          <a:bodyPr vert="horz" wrap="square" lIns="0" tIns="0" rIns="0" bIns="0" rtlCol="0" anchor="t" anchorCtr="0">
            <a:spAutoFit/>
          </a:bodyPr>
          <a:lstStyle/>
          <a:p>
            <a:r>
              <a:rPr lang="en-US"/>
              <a:t>Please add slide headline here</a:t>
            </a:r>
          </a:p>
        </p:txBody>
      </p:sp>
      <p:sp>
        <p:nvSpPr>
          <p:cNvPr id="12" name="TextBox 11">
            <a:extLst>
              <a:ext uri="{FF2B5EF4-FFF2-40B4-BE49-F238E27FC236}">
                <a16:creationId xmlns:a16="http://schemas.microsoft.com/office/drawing/2014/main" id="{1275DCCA-8D50-4444-96D5-61FB20C63FB0}"/>
              </a:ext>
            </a:extLst>
          </p:cNvPr>
          <p:cNvSpPr txBox="1"/>
          <p:nvPr userDrawn="1"/>
        </p:nvSpPr>
        <p:spPr>
          <a:xfrm>
            <a:off x="857700" y="4902763"/>
            <a:ext cx="1321620" cy="182880"/>
          </a:xfrm>
          <a:prstGeom prst="rect">
            <a:avLst/>
          </a:prstGeom>
          <a:noFill/>
        </p:spPr>
        <p:txBody>
          <a:bodyPr wrap="square" lIns="68526" tIns="34289" rIns="68526" bIns="34289" rtlCol="0" anchor="ctr">
            <a:noAutofit/>
          </a:bodyPr>
          <a:lstStyle/>
          <a:p>
            <a:pPr marL="0" marR="0" lvl="0" indent="0" algn="l" defTabSz="342542" rtl="0" eaLnBrk="1" fontAlgn="auto" latinLnBrk="0" hangingPunct="1">
              <a:lnSpc>
                <a:spcPct val="100000"/>
              </a:lnSpc>
              <a:spcBef>
                <a:spcPts val="0"/>
              </a:spcBef>
              <a:spcAft>
                <a:spcPts val="0"/>
              </a:spcAft>
              <a:buClrTx/>
              <a:buSzTx/>
              <a:buFontTx/>
              <a:buNone/>
              <a:tabLst/>
              <a:defRPr/>
            </a:pPr>
            <a:r>
              <a:rPr lang="en-US" sz="600" kern="0" spc="15" dirty="0">
                <a:solidFill>
                  <a:schemeClr val="tx2"/>
                </a:solidFill>
                <a:cs typeface="Trebuchet MS"/>
              </a:rPr>
              <a:t>CONFIDENTIAL. </a:t>
            </a:r>
            <a:r>
              <a:rPr lang="en-US" sz="600" kern="1200" dirty="0">
                <a:solidFill>
                  <a:schemeClr val="tx2"/>
                </a:solidFill>
                <a:effectLst/>
                <a:latin typeface="+mn-lt"/>
                <a:ea typeface="+mn-ea"/>
                <a:cs typeface="+mn-cs"/>
              </a:rPr>
              <a:t>Copyright © 2019</a:t>
            </a:r>
            <a:endParaRPr lang="en-US" sz="600" kern="0" spc="15" dirty="0">
              <a:solidFill>
                <a:schemeClr val="tx2"/>
              </a:solidFill>
              <a:cs typeface="Trebuchet MS"/>
            </a:endParaRPr>
          </a:p>
        </p:txBody>
      </p:sp>
      <p:cxnSp>
        <p:nvCxnSpPr>
          <p:cNvPr id="13" name="Straight Connector 12">
            <a:extLst>
              <a:ext uri="{FF2B5EF4-FFF2-40B4-BE49-F238E27FC236}">
                <a16:creationId xmlns:a16="http://schemas.microsoft.com/office/drawing/2014/main" id="{9585780B-226B-4A38-AFF3-E0B74E309CC9}"/>
              </a:ext>
            </a:extLst>
          </p:cNvPr>
          <p:cNvCxnSpPr/>
          <p:nvPr userDrawn="1"/>
        </p:nvCxnSpPr>
        <p:spPr>
          <a:xfrm>
            <a:off x="855159" y="4924298"/>
            <a:ext cx="0" cy="123444"/>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Text Placeholder 1">
            <a:extLst>
              <a:ext uri="{FF2B5EF4-FFF2-40B4-BE49-F238E27FC236}">
                <a16:creationId xmlns:a16="http://schemas.microsoft.com/office/drawing/2014/main" id="{AF2872A7-07EE-484E-86AC-1C5DE9E0C735}"/>
              </a:ext>
            </a:extLst>
          </p:cNvPr>
          <p:cNvSpPr>
            <a:spLocks noGrp="1"/>
          </p:cNvSpPr>
          <p:nvPr>
            <p:ph type="body" idx="1"/>
          </p:nvPr>
        </p:nvSpPr>
        <p:spPr>
          <a:xfrm>
            <a:off x="360363" y="1079500"/>
            <a:ext cx="8426443" cy="36639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3" name="empower - DO NOT DELETE!!!" hidden="1"/>
          <p:cNvSpPr/>
          <p:nvPr userDrawn="1">
            <p:custDataLst>
              <p:tags r:id="rId33"/>
            </p:custDataLst>
          </p:nvPr>
        </p:nvSpPr>
        <p:spPr>
          <a:xfrm>
            <a:off x="0" y="0"/>
            <a:ext cx="0" cy="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dirty="0">
              <a:solidFill>
                <a:schemeClr val="accent1"/>
              </a:solidFill>
            </a:endParaRPr>
          </a:p>
        </p:txBody>
      </p:sp>
      <p:sp>
        <p:nvSpPr>
          <p:cNvPr id="10" name="Text Placeholder 3">
            <a:extLst>
              <a:ext uri="{FF2B5EF4-FFF2-40B4-BE49-F238E27FC236}">
                <a16:creationId xmlns:a16="http://schemas.microsoft.com/office/drawing/2014/main" id="{4FDF414F-02E5-42CB-B526-A04C54E7052D}"/>
              </a:ext>
            </a:extLst>
          </p:cNvPr>
          <p:cNvSpPr txBox="1">
            <a:spLocks/>
          </p:cNvSpPr>
          <p:nvPr userDrawn="1"/>
        </p:nvSpPr>
        <p:spPr>
          <a:xfrm>
            <a:off x="7335520" y="4902763"/>
            <a:ext cx="1471613" cy="182880"/>
          </a:xfrm>
          <a:prstGeom prst="rect">
            <a:avLst/>
          </a:prstGeom>
          <a:noFill/>
        </p:spPr>
        <p:txBody>
          <a:bodyPr wrap="square" lIns="68526" tIns="34289" rIns="68526" bIns="34289" rtlCol="0" anchor="ctr">
            <a:noAutofit/>
          </a:bodyPr>
          <a:lstStyle>
            <a:defPPr>
              <a:defRPr lang="en-US"/>
            </a:defPPr>
            <a:lvl1pPr marR="0" lvl="0" indent="0" defTabSz="342542" fontAlgn="auto">
              <a:lnSpc>
                <a:spcPct val="100000"/>
              </a:lnSpc>
              <a:spcBef>
                <a:spcPts val="0"/>
              </a:spcBef>
              <a:spcAft>
                <a:spcPts val="0"/>
              </a:spcAft>
              <a:buClrTx/>
              <a:buSzTx/>
              <a:buFontTx/>
              <a:buNone/>
              <a:tabLst/>
              <a:defRPr sz="600" kern="0" spc="15">
                <a:solidFill>
                  <a:srgbClr val="474648"/>
                </a:solidFill>
                <a:cs typeface="Trebuchet MS"/>
              </a:defRPr>
            </a:lvl1pPr>
            <a:lvl2pPr marL="182880" indent="-182880" algn="l" defTabSz="914400" rtl="0" eaLnBrk="1" latinLnBrk="0" hangingPunct="1">
              <a:lnSpc>
                <a:spcPct val="100000"/>
              </a:lnSpc>
              <a:spcBef>
                <a:spcPts val="6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fld id="{07FA7470-6506-4B71-AD87-6F7FA0DD0168}" type="slidenum">
              <a:rPr lang="en-US" sz="800" smtClean="0">
                <a:solidFill>
                  <a:schemeClr val="tx2"/>
                </a:solidFill>
              </a:rPr>
              <a:pPr lvl="0" algn="r"/>
              <a:t>‹#›</a:t>
            </a:fld>
            <a:endParaRPr lang="en-US" dirty="0">
              <a:solidFill>
                <a:schemeClr val="tx2"/>
              </a:solidFill>
            </a:endParaRPr>
          </a:p>
        </p:txBody>
      </p:sp>
      <p:pic>
        <p:nvPicPr>
          <p:cNvPr id="11" name="Picture 10">
            <a:extLst>
              <a:ext uri="{FF2B5EF4-FFF2-40B4-BE49-F238E27FC236}">
                <a16:creationId xmlns:a16="http://schemas.microsoft.com/office/drawing/2014/main" id="{A4F5F36D-CE79-4B81-87CD-75951D4E1AE3}"/>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308992" y="4873819"/>
            <a:ext cx="527040" cy="263966"/>
          </a:xfrm>
          <a:prstGeom prst="rect">
            <a:avLst/>
          </a:prstGeom>
        </p:spPr>
      </p:pic>
      <p:sp>
        <p:nvSpPr>
          <p:cNvPr id="5" name="Slide Number Placeholder 4"/>
          <p:cNvSpPr>
            <a:spLocks noGrp="1"/>
          </p:cNvSpPr>
          <p:nvPr>
            <p:ph type="sldNum" sz="quarter" idx="4"/>
          </p:nvPr>
        </p:nvSpPr>
        <p:spPr>
          <a:xfrm>
            <a:off x="7335520" y="4902763"/>
            <a:ext cx="1471613" cy="182880"/>
          </a:xfrm>
          <a:prstGeom prst="rect">
            <a:avLst/>
          </a:prstGeom>
          <a:noFill/>
        </p:spPr>
        <p:txBody>
          <a:bodyPr wrap="square" lIns="68526" tIns="34289" rIns="68526" bIns="34289" rtlCol="0" anchor="ctr">
            <a:noAutofit/>
          </a:bodyPr>
          <a:lstStyle>
            <a:lvl1pPr>
              <a:defRPr lang="en-US" sz="800" kern="0" spc="15" smtClean="0">
                <a:solidFill>
                  <a:schemeClr val="tx2"/>
                </a:solidFill>
                <a:cs typeface="Trebuchet MS"/>
              </a:defRPr>
            </a:lvl1pPr>
          </a:lstStyle>
          <a:p>
            <a:pPr algn="r" defTabSz="342542"/>
            <a:fld id="{04825EE3-D40C-4F67-95F2-2B3AD93195DA}" type="slidenum">
              <a:rPr lang="en-US" smtClean="0"/>
              <a:pPr algn="r" defTabSz="342542"/>
              <a:t>‹#›</a:t>
            </a:fld>
            <a:endParaRPr lang="en-US"/>
          </a:p>
        </p:txBody>
      </p:sp>
    </p:spTree>
    <p:extLst>
      <p:ext uri="{BB962C8B-B14F-4D97-AF65-F5344CB8AC3E}">
        <p14:creationId xmlns:p14="http://schemas.microsoft.com/office/powerpoint/2010/main" val="247992319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713"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9" r:id="rId31"/>
  </p:sldLayoutIdLst>
  <p:hf hdr="0" ftr="0" dt="0"/>
  <p:txStyles>
    <p:titleStyle>
      <a:lvl1pPr algn="l" defTabSz="914400" rtl="0" eaLnBrk="1" latinLnBrk="0" hangingPunct="1">
        <a:lnSpc>
          <a:spcPct val="100000"/>
        </a:lnSpc>
        <a:spcBef>
          <a:spcPct val="0"/>
        </a:spcBef>
        <a:buNone/>
        <a:defRPr sz="2000" b="0" kern="1200" cap="none" spc="100" baseline="0">
          <a:solidFill>
            <a:schemeClr val="tx1"/>
          </a:solidFill>
          <a:latin typeface="+mj-lt"/>
          <a:ea typeface="+mj-ea"/>
          <a:cs typeface="+mj-cs"/>
        </a:defRPr>
      </a:lvl1pPr>
    </p:titleStyle>
    <p:bodyStyle>
      <a:lvl1pPr marL="0" indent="0" algn="l" defTabSz="914400" rtl="0" eaLnBrk="1" latinLnBrk="0" hangingPunct="1">
        <a:lnSpc>
          <a:spcPts val="1600"/>
        </a:lnSpc>
        <a:spcBef>
          <a:spcPts val="264"/>
        </a:spcBef>
        <a:spcAft>
          <a:spcPts val="300"/>
        </a:spcAft>
        <a:buFont typeface="Arial" panose="020B0604020202020204" pitchFamily="34" charset="0"/>
        <a:buNone/>
        <a:defRPr sz="1600" kern="1200">
          <a:solidFill>
            <a:schemeClr val="tx1"/>
          </a:solidFill>
          <a:latin typeface="+mn-lt"/>
          <a:ea typeface="+mn-ea"/>
          <a:cs typeface="+mn-cs"/>
        </a:defRPr>
      </a:lvl1pPr>
      <a:lvl2pPr marL="182880" indent="-182880" algn="l" defTabSz="914400" rtl="0" eaLnBrk="1" latinLnBrk="0" hangingPunct="1">
        <a:lnSpc>
          <a:spcPct val="100000"/>
        </a:lnSpc>
        <a:spcBef>
          <a:spcPts val="6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342900" indent="-165100" algn="l" defTabSz="914400" rtl="0" eaLnBrk="1" latinLnBrk="0" hangingPunct="1">
        <a:lnSpc>
          <a:spcPct val="90000"/>
        </a:lnSpc>
        <a:spcBef>
          <a:spcPts val="500"/>
        </a:spcBef>
        <a:buClr>
          <a:schemeClr val="tx2"/>
        </a:buClr>
        <a:buFont typeface="Calibri" panose="020F0502020204030204" pitchFamily="34" charset="0"/>
        <a:buChar char="-"/>
        <a:defRPr sz="1400" kern="1200" baseline="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2" orient="horz" pos="338">
          <p15:clr>
            <a:srgbClr val="F26B43"/>
          </p15:clr>
        </p15:guide>
        <p15:guide id="3" orient="horz" pos="680">
          <p15:clr>
            <a:srgbClr val="F26B43"/>
          </p15:clr>
        </p15:guide>
        <p15:guide id="5" pos="226">
          <p15:clr>
            <a:srgbClr val="F26B43"/>
          </p15:clr>
        </p15:guide>
        <p15:guide id="6" pos="5535">
          <p15:clr>
            <a:srgbClr val="F26B43"/>
          </p15:clr>
        </p15:guide>
        <p15:guide id="7" orient="horz" pos="896">
          <p15:clr>
            <a:srgbClr val="F26B43"/>
          </p15:clr>
        </p15:guide>
        <p15:guide id="8" pos="2736">
          <p15:clr>
            <a:srgbClr val="F26B43"/>
          </p15:clr>
        </p15:guide>
        <p15:guide id="9" pos="3024">
          <p15:clr>
            <a:srgbClr val="F26B43"/>
          </p15:clr>
        </p15:guide>
        <p15:guide id="10" orient="horz" pos="2988">
          <p15:clr>
            <a:srgbClr val="F26B43"/>
          </p15:clr>
        </p15:guide>
        <p15:guide id="11" orient="horz" pos="3084">
          <p15:clr>
            <a:srgbClr val="F26B43"/>
          </p15:clr>
        </p15:guide>
        <p15:guide id="12" orient="horz" pos="31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31046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2" r:id="rId7"/>
    <p:sldLayoutId id="2147483723" r:id="rId8"/>
    <p:sldLayoutId id="2147483724" r:id="rId9"/>
    <p:sldLayoutId id="2147483725" r:id="rId10"/>
  </p:sldLayoutIdLst>
  <p:txStyles>
    <p:titleStyle>
      <a:lvl1pPr algn="l" defTabSz="342875" rtl="0" eaLnBrk="1" latinLnBrk="0" hangingPunct="1">
        <a:spcBef>
          <a:spcPct val="0"/>
        </a:spcBef>
        <a:buNone/>
        <a:defRPr sz="2000" kern="1200" spc="100" baseline="0">
          <a:solidFill>
            <a:schemeClr val="tx1"/>
          </a:solidFill>
          <a:effectLst/>
          <a:latin typeface="+mj-lt"/>
          <a:ea typeface="+mj-ea"/>
          <a:cs typeface="Arial Black"/>
        </a:defRPr>
      </a:lvl1pPr>
    </p:titleStyle>
    <p:body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75" rtl="0" eaLnBrk="1" latinLnBrk="0" hangingPunct="1">
        <a:defRPr sz="1400" kern="1200">
          <a:solidFill>
            <a:schemeClr val="tx1"/>
          </a:solidFill>
          <a:latin typeface="+mn-lt"/>
          <a:ea typeface="+mn-ea"/>
          <a:cs typeface="+mn-cs"/>
        </a:defRPr>
      </a:lvl1pPr>
      <a:lvl2pPr marL="342875" algn="l" defTabSz="342875" rtl="0" eaLnBrk="1" latinLnBrk="0" hangingPunct="1">
        <a:defRPr sz="1400" kern="1200">
          <a:solidFill>
            <a:schemeClr val="tx1"/>
          </a:solidFill>
          <a:latin typeface="+mn-lt"/>
          <a:ea typeface="+mn-ea"/>
          <a:cs typeface="+mn-cs"/>
        </a:defRPr>
      </a:lvl2pPr>
      <a:lvl3pPr marL="685749" algn="l" defTabSz="342875" rtl="0" eaLnBrk="1" latinLnBrk="0" hangingPunct="1">
        <a:defRPr sz="1400" kern="1200">
          <a:solidFill>
            <a:schemeClr val="tx1"/>
          </a:solidFill>
          <a:latin typeface="+mn-lt"/>
          <a:ea typeface="+mn-ea"/>
          <a:cs typeface="+mn-cs"/>
        </a:defRPr>
      </a:lvl3pPr>
      <a:lvl4pPr marL="1028624" algn="l" defTabSz="342875" rtl="0" eaLnBrk="1" latinLnBrk="0" hangingPunct="1">
        <a:defRPr sz="1400" kern="1200">
          <a:solidFill>
            <a:schemeClr val="tx1"/>
          </a:solidFill>
          <a:latin typeface="+mn-lt"/>
          <a:ea typeface="+mn-ea"/>
          <a:cs typeface="+mn-cs"/>
        </a:defRPr>
      </a:lvl4pPr>
      <a:lvl5pPr marL="1371498" algn="l" defTabSz="342875" rtl="0" eaLnBrk="1" latinLnBrk="0" hangingPunct="1">
        <a:defRPr sz="1400" kern="1200">
          <a:solidFill>
            <a:schemeClr val="tx1"/>
          </a:solidFill>
          <a:latin typeface="+mn-lt"/>
          <a:ea typeface="+mn-ea"/>
          <a:cs typeface="+mn-cs"/>
        </a:defRPr>
      </a:lvl5pPr>
      <a:lvl6pPr marL="1714373" algn="l" defTabSz="342875" rtl="0" eaLnBrk="1" latinLnBrk="0" hangingPunct="1">
        <a:defRPr sz="1400" kern="1200">
          <a:solidFill>
            <a:schemeClr val="tx1"/>
          </a:solidFill>
          <a:latin typeface="+mn-lt"/>
          <a:ea typeface="+mn-ea"/>
          <a:cs typeface="+mn-cs"/>
        </a:defRPr>
      </a:lvl6pPr>
      <a:lvl7pPr marL="2057246" algn="l" defTabSz="342875" rtl="0" eaLnBrk="1" latinLnBrk="0" hangingPunct="1">
        <a:defRPr sz="1400" kern="1200">
          <a:solidFill>
            <a:schemeClr val="tx1"/>
          </a:solidFill>
          <a:latin typeface="+mn-lt"/>
          <a:ea typeface="+mn-ea"/>
          <a:cs typeface="+mn-cs"/>
        </a:defRPr>
      </a:lvl7pPr>
      <a:lvl8pPr marL="2400120" algn="l" defTabSz="342875" rtl="0" eaLnBrk="1" latinLnBrk="0" hangingPunct="1">
        <a:defRPr sz="1400" kern="1200">
          <a:solidFill>
            <a:schemeClr val="tx1"/>
          </a:solidFill>
          <a:latin typeface="+mn-lt"/>
          <a:ea typeface="+mn-ea"/>
          <a:cs typeface="+mn-cs"/>
        </a:defRPr>
      </a:lvl8pPr>
      <a:lvl9pPr marL="2742995" algn="l" defTabSz="342875"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4826639"/>
            <a:ext cx="9144000" cy="316862"/>
          </a:xfrm>
          <a:prstGeom prst="rect">
            <a:avLst/>
          </a:prstGeom>
          <a:solidFill>
            <a:schemeClr val="accent1">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60364" y="1079500"/>
            <a:ext cx="8426449" cy="3397250"/>
          </a:xfrm>
          <a:prstGeom prst="rect">
            <a:avLst/>
          </a:prstGeom>
        </p:spPr>
        <p:txBody>
          <a:bodyPr vert="horz" lIns="0" tIns="0" rIns="0" bIns="0" rtlCol="0">
            <a:noAutofit/>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 </a:t>
            </a:r>
            <a:br>
              <a:rPr lang="en-US" dirty="0"/>
            </a:br>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r>
              <a:rPr lang="en-US" dirty="0" err="1"/>
              <a:t>Aliquam</a:t>
            </a:r>
            <a:r>
              <a:rPr lang="en-US" dirty="0"/>
              <a:t> sit </a:t>
            </a:r>
            <a:r>
              <a:rPr lang="en-US" dirty="0" err="1"/>
              <a:t>amet</a:t>
            </a:r>
            <a:r>
              <a:rPr lang="en-US" dirty="0"/>
              <a:t> </a:t>
            </a:r>
            <a:r>
              <a:rPr lang="en-US" dirty="0" err="1"/>
              <a:t>leo</a:t>
            </a:r>
            <a:r>
              <a:rPr lang="en-US" dirty="0"/>
              <a:t> semper, </a:t>
            </a:r>
            <a:r>
              <a:rPr lang="en-US" dirty="0" err="1"/>
              <a:t>tincidunt</a:t>
            </a:r>
            <a:r>
              <a:rPr lang="en-US" dirty="0"/>
              <a:t> dolor a, </a:t>
            </a:r>
            <a:r>
              <a:rPr lang="en-US" dirty="0" err="1"/>
              <a:t>lobortis</a:t>
            </a:r>
            <a:r>
              <a:rPr lang="en-US" dirty="0"/>
              <a:t> </a:t>
            </a:r>
            <a:r>
              <a:rPr lang="en-US" dirty="0" err="1"/>
              <a:t>elit</a:t>
            </a:r>
            <a:r>
              <a:rPr lang="en-US" dirty="0"/>
              <a:t>. </a:t>
            </a:r>
            <a:r>
              <a:rPr lang="en-US" dirty="0" err="1"/>
              <a:t>Nulla</a:t>
            </a:r>
            <a:r>
              <a:rPr lang="en-US" dirty="0"/>
              <a:t> ipsum dolor, </a:t>
            </a:r>
            <a:r>
              <a:rPr lang="en-US" dirty="0" err="1"/>
              <a:t>condimentum</a:t>
            </a:r>
            <a:r>
              <a:rPr lang="en-US" dirty="0"/>
              <a:t> </a:t>
            </a:r>
            <a:br>
              <a:rPr lang="en-US" dirty="0"/>
            </a:br>
            <a:r>
              <a:rPr lang="en-US" dirty="0"/>
              <a:t>at nisi et, </a:t>
            </a:r>
            <a:r>
              <a:rPr lang="en-US" dirty="0" err="1"/>
              <a:t>varius</a:t>
            </a:r>
            <a:r>
              <a:rPr lang="en-US" dirty="0"/>
              <a:t> </a:t>
            </a:r>
            <a:r>
              <a:rPr lang="en-US" dirty="0" err="1"/>
              <a:t>lobortis</a:t>
            </a:r>
            <a:r>
              <a:rPr lang="en-US" dirty="0"/>
              <a:t> </a:t>
            </a:r>
            <a:r>
              <a:rPr lang="en-US" dirty="0" err="1"/>
              <a:t>lectus</a:t>
            </a:r>
            <a:r>
              <a:rPr lang="en-US" dirty="0"/>
              <a:t>. </a:t>
            </a:r>
            <a:r>
              <a:rPr lang="en-US" dirty="0" err="1"/>
              <a:t>Fusce</a:t>
            </a:r>
            <a:r>
              <a:rPr lang="en-US" dirty="0"/>
              <a:t> </a:t>
            </a:r>
            <a:r>
              <a:rPr lang="en-US" dirty="0" err="1"/>
              <a:t>fermentum</a:t>
            </a:r>
            <a:r>
              <a:rPr lang="en-US" dirty="0"/>
              <a:t> </a:t>
            </a:r>
            <a:r>
              <a:rPr lang="en-US" dirty="0" err="1"/>
              <a:t>bibendum</a:t>
            </a:r>
            <a:r>
              <a:rPr lang="en-US" dirty="0"/>
              <a:t> </a:t>
            </a:r>
            <a:r>
              <a:rPr lang="en-US" dirty="0" err="1"/>
              <a:t>varius</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a:t>
            </a:r>
            <a:br>
              <a:rPr lang="en-US" dirty="0"/>
            </a:br>
            <a:r>
              <a:rPr lang="en-US" dirty="0"/>
              <a:t>fames ac </a:t>
            </a:r>
            <a:r>
              <a:rPr lang="en-US" dirty="0" err="1"/>
              <a:t>turpis</a:t>
            </a:r>
            <a:r>
              <a:rPr lang="en-US" dirty="0"/>
              <a:t> </a:t>
            </a:r>
            <a:r>
              <a:rPr lang="en-US" dirty="0" err="1"/>
              <a:t>egestas</a:t>
            </a:r>
            <a:r>
              <a:rPr lang="en-US" dirty="0"/>
              <a:t>.</a:t>
            </a:r>
          </a:p>
          <a:p>
            <a:pPr lvl="1"/>
            <a:r>
              <a:rPr lang="en-US" dirty="0"/>
              <a:t>Second</a:t>
            </a:r>
          </a:p>
          <a:p>
            <a:pPr lvl="2"/>
            <a:r>
              <a:rPr lang="en-US" dirty="0"/>
              <a:t>third</a:t>
            </a:r>
          </a:p>
          <a:p>
            <a:pPr lvl="3"/>
            <a:r>
              <a:rPr lang="en-US" dirty="0"/>
              <a:t>fourth</a:t>
            </a:r>
          </a:p>
        </p:txBody>
      </p:sp>
      <p:pic>
        <p:nvPicPr>
          <p:cNvPr id="8" name="Picture 7"/>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60364" y="4911973"/>
            <a:ext cx="470910" cy="166976"/>
          </a:xfrm>
          <a:prstGeom prst="rect">
            <a:avLst/>
          </a:prstGeom>
        </p:spPr>
      </p:pic>
      <p:sp>
        <p:nvSpPr>
          <p:cNvPr id="4" name="Title Placeholder 3"/>
          <p:cNvSpPr>
            <a:spLocks noGrp="1"/>
          </p:cNvSpPr>
          <p:nvPr>
            <p:ph type="title"/>
          </p:nvPr>
        </p:nvSpPr>
        <p:spPr>
          <a:xfrm>
            <a:off x="360364" y="228600"/>
            <a:ext cx="8426449" cy="301752"/>
          </a:xfrm>
          <a:prstGeom prst="rect">
            <a:avLst/>
          </a:prstGeom>
        </p:spPr>
        <p:txBody>
          <a:bodyPr vert="horz" wrap="none" lIns="0" tIns="45720" rIns="0" bIns="45720" rtlCol="0" anchor="ctr">
            <a:noAutofit/>
          </a:bodyPr>
          <a:lstStyle/>
          <a:p>
            <a:r>
              <a:rPr lang="en-US" dirty="0"/>
              <a:t>Please Add Slide Headline Here</a:t>
            </a:r>
          </a:p>
        </p:txBody>
      </p:sp>
      <p:sp>
        <p:nvSpPr>
          <p:cNvPr id="9"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1400" b="1" i="0">
                <a:solidFill>
                  <a:srgbClr val="FEFEFE"/>
                </a:solidFill>
                <a:latin typeface="+mj-lt"/>
              </a:defRPr>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428402219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hf hdr="0" ftr="0" dt="0"/>
  <p:txStyles>
    <p:titleStyle>
      <a:lvl1pPr algn="l" defTabSz="914400" rtl="0" eaLnBrk="1" latinLnBrk="0" hangingPunct="1">
        <a:lnSpc>
          <a:spcPct val="100000"/>
        </a:lnSpc>
        <a:spcBef>
          <a:spcPct val="0"/>
        </a:spcBef>
        <a:buNone/>
        <a:defRPr sz="2000" kern="1200" cap="none" spc="100" baseline="0">
          <a:solidFill>
            <a:schemeClr val="tx1"/>
          </a:solidFill>
          <a:latin typeface="+mj-lt"/>
          <a:ea typeface="+mj-ea"/>
          <a:cs typeface="+mj-cs"/>
        </a:defRPr>
      </a:lvl1pPr>
    </p:titleStyle>
    <p:bodyStyle>
      <a:lvl1pPr marL="171450" indent="-171450" algn="l" defTabSz="914400" rtl="0" eaLnBrk="1" latinLnBrk="0" hangingPunct="1">
        <a:lnSpc>
          <a:spcPts val="1600"/>
        </a:lnSpc>
        <a:spcBef>
          <a:spcPts val="264"/>
        </a:spcBef>
        <a:spcAft>
          <a:spcPts val="300"/>
        </a:spcAft>
        <a:buFont typeface="Arial" panose="020B0604020202020204" pitchFamily="34" charset="0"/>
        <a:buChar char="•"/>
        <a:defRPr sz="1100" kern="1200">
          <a:solidFill>
            <a:schemeClr val="tx1"/>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2" orient="horz" pos="338">
          <p15:clr>
            <a:srgbClr val="F26B43"/>
          </p15:clr>
        </p15:guide>
        <p15:guide id="3" orient="horz" pos="680">
          <p15:clr>
            <a:srgbClr val="F26B43"/>
          </p15:clr>
        </p15:guide>
        <p15:guide id="4" orient="horz" pos="2820">
          <p15:clr>
            <a:srgbClr val="F26B43"/>
          </p15:clr>
        </p15:guide>
        <p15:guide id="5" pos="226">
          <p15:clr>
            <a:srgbClr val="F26B43"/>
          </p15:clr>
        </p15:guide>
        <p15:guide id="6" pos="5535">
          <p15:clr>
            <a:srgbClr val="F26B43"/>
          </p15:clr>
        </p15:guide>
        <p15:guide id="7" orient="horz" pos="896">
          <p15:clr>
            <a:srgbClr val="F26B43"/>
          </p15:clr>
        </p15:guide>
        <p15:guide id="8" pos="2736">
          <p15:clr>
            <a:srgbClr val="F26B43"/>
          </p15:clr>
        </p15:guide>
        <p15:guide id="9" pos="3024">
          <p15:clr>
            <a:srgbClr val="F26B43"/>
          </p15:clr>
        </p15:guide>
        <p15:guide id="10" orient="horz" pos="3036">
          <p15:clr>
            <a:srgbClr val="F26B43"/>
          </p15:clr>
        </p15:guide>
        <p15:guide id="11" orient="horz" pos="3084">
          <p15:clr>
            <a:srgbClr val="F26B43"/>
          </p15:clr>
        </p15:guide>
        <p15:guide id="12" orient="horz" pos="31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io.com/article/3179607/e-commerce/5-top-challenges-to-digital-transformation-in-the-enterprise.html" TargetMode="External"/><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mckinsey.com/business-functions/marketing-and-sales/our-insights/the-evolving-role-of-the-cmo" TargetMode="External"/><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hyperlink" Target="https://www.mckinsey.com/business-functions/marketing-and-sales/our-insights/the-evolving-role-of-the-cmo" TargetMode="External"/><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hrexecutive.com/now-is-the-time-to-start-upskilling-your-workforce/" TargetMode="External"/><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hyperlink" Target="https://www.forbes.com/sites/forbestechcouncil/2017/06/05/13-biggest-challenges-when-moving-your-business-to-the-cloud/" TargetMode="External"/><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896F-00ED-42EC-9DFB-BDA9193B5285}"/>
              </a:ext>
            </a:extLst>
          </p:cNvPr>
          <p:cNvSpPr>
            <a:spLocks noGrp="1"/>
          </p:cNvSpPr>
          <p:nvPr>
            <p:ph type="title"/>
          </p:nvPr>
        </p:nvSpPr>
        <p:spPr>
          <a:xfrm>
            <a:off x="531466" y="1412416"/>
            <a:ext cx="4315968" cy="492443"/>
          </a:xfrm>
        </p:spPr>
        <p:txBody>
          <a:bodyPr/>
          <a:lstStyle/>
          <a:p>
            <a:r>
              <a:rPr lang="en-US" spc="200" dirty="0">
                <a:latin typeface="Calibri Light" charset="0"/>
                <a:ea typeface="Calibri Light" charset="0"/>
                <a:cs typeface="Calibri Light" charset="0"/>
              </a:rPr>
              <a:t>TelescopeAI</a:t>
            </a:r>
            <a:endParaRPr lang="en-US" dirty="0"/>
          </a:p>
        </p:txBody>
      </p:sp>
      <p:pic>
        <p:nvPicPr>
          <p:cNvPr id="9" name="Picture Placeholder 8">
            <a:extLst>
              <a:ext uri="{FF2B5EF4-FFF2-40B4-BE49-F238E27FC236}">
                <a16:creationId xmlns:a16="http://schemas.microsoft.com/office/drawing/2014/main" id="{CC9EB2CB-46E7-4C3F-A7B4-429B08EABD72}"/>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3780" r="40872"/>
          <a:stretch/>
        </p:blipFill>
        <p:spPr>
          <a:xfrm>
            <a:off x="5334000" y="0"/>
            <a:ext cx="3810000" cy="5143500"/>
          </a:xfrm>
        </p:spPr>
      </p:pic>
      <p:sp>
        <p:nvSpPr>
          <p:cNvPr id="5" name="Text Placeholder 4">
            <a:extLst>
              <a:ext uri="{FF2B5EF4-FFF2-40B4-BE49-F238E27FC236}">
                <a16:creationId xmlns:a16="http://schemas.microsoft.com/office/drawing/2014/main" id="{88BA11B0-77BB-4DBB-AA2F-B7C2D385C3A5}"/>
              </a:ext>
            </a:extLst>
          </p:cNvPr>
          <p:cNvSpPr>
            <a:spLocks noGrp="1"/>
          </p:cNvSpPr>
          <p:nvPr>
            <p:ph type="body" sz="quarter" idx="13"/>
          </p:nvPr>
        </p:nvSpPr>
        <p:spPr/>
        <p:txBody>
          <a:bodyPr/>
          <a:lstStyle/>
          <a:p>
            <a:endParaRPr lang="en-US" dirty="0"/>
          </a:p>
        </p:txBody>
      </p:sp>
      <p:sp>
        <p:nvSpPr>
          <p:cNvPr id="6" name="Text Placeholder 5">
            <a:extLst>
              <a:ext uri="{FF2B5EF4-FFF2-40B4-BE49-F238E27FC236}">
                <a16:creationId xmlns:a16="http://schemas.microsoft.com/office/drawing/2014/main" id="{A2302370-5362-4285-877E-481403E03EC7}"/>
              </a:ext>
            </a:extLst>
          </p:cNvPr>
          <p:cNvSpPr>
            <a:spLocks noGrp="1"/>
          </p:cNvSpPr>
          <p:nvPr>
            <p:ph type="body" sz="quarter" idx="14"/>
          </p:nvPr>
        </p:nvSpPr>
        <p:spPr>
          <a:xfrm>
            <a:off x="531466" y="1904859"/>
            <a:ext cx="4315968" cy="313932"/>
          </a:xfrm>
        </p:spPr>
        <p:txBody>
          <a:bodyPr/>
          <a:lstStyle/>
          <a:p>
            <a:r>
              <a:rPr lang="en-US" b="1" spc="200" dirty="0">
                <a:latin typeface="Calibri" charset="0"/>
                <a:ea typeface="Calibri" charset="0"/>
                <a:cs typeface="Calibri" charset="0"/>
              </a:rPr>
              <a:t>Buyer’s Personas &amp; Use Cases</a:t>
            </a:r>
          </a:p>
        </p:txBody>
      </p:sp>
      <p:sp>
        <p:nvSpPr>
          <p:cNvPr id="7" name="Text Placeholder 6">
            <a:extLst>
              <a:ext uri="{FF2B5EF4-FFF2-40B4-BE49-F238E27FC236}">
                <a16:creationId xmlns:a16="http://schemas.microsoft.com/office/drawing/2014/main" id="{7978BC66-1A1D-42BF-9E59-83CF322D1236}"/>
              </a:ext>
            </a:extLst>
          </p:cNvPr>
          <p:cNvSpPr>
            <a:spLocks noGrp="1"/>
          </p:cNvSpPr>
          <p:nvPr>
            <p:ph type="body" sz="quarter" idx="15"/>
          </p:nvPr>
        </p:nvSpPr>
        <p:spPr/>
        <p:txBody>
          <a:bodyPr/>
          <a:lstStyle/>
          <a:p>
            <a:r>
              <a:rPr lang="en-US" b="1" spc="200" dirty="0">
                <a:latin typeface="Calibri" charset="0"/>
                <a:ea typeface="Calibri" charset="0"/>
                <a:cs typeface="Calibri" charset="0"/>
              </a:rPr>
              <a:t>June 2019</a:t>
            </a:r>
          </a:p>
        </p:txBody>
      </p:sp>
    </p:spTree>
    <p:extLst>
      <p:ext uri="{BB962C8B-B14F-4D97-AF65-F5344CB8AC3E}">
        <p14:creationId xmlns:p14="http://schemas.microsoft.com/office/powerpoint/2010/main" val="699664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088161" cy="307777"/>
          </a:xfrm>
        </p:spPr>
        <p:txBody>
          <a:bodyPr anchor="ctr"/>
          <a:lstStyle/>
          <a:p>
            <a:r>
              <a:rPr lang="en-US" dirty="0"/>
              <a:t>Use Case #1: </a:t>
            </a:r>
            <a:r>
              <a:rPr lang="en-US" dirty="0">
                <a:solidFill>
                  <a:schemeClr val="accent2"/>
                </a:solidFill>
              </a:rPr>
              <a:t>Cloud Stack Migration Part 2</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6" name="Content Placeholder 1">
            <a:extLst>
              <a:ext uri="{FF2B5EF4-FFF2-40B4-BE49-F238E27FC236}">
                <a16:creationId xmlns:a16="http://schemas.microsoft.com/office/drawing/2014/main" id="{A1B47775-9BC4-4A3A-9312-408DA5404457}"/>
              </a:ext>
            </a:extLst>
          </p:cNvPr>
          <p:cNvSpPr txBox="1">
            <a:spLocks/>
          </p:cNvSpPr>
          <p:nvPr/>
        </p:nvSpPr>
        <p:spPr>
          <a:xfrm>
            <a:off x="358775" y="894639"/>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MIGRATE SYSTEMS TO THE CLOUD WHILE MINIMIZING THE IMPACT ON COMPANY’S OPERATIONS</a:t>
            </a:r>
          </a:p>
        </p:txBody>
      </p:sp>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4" y="1393106"/>
            <a:ext cx="2097709" cy="235728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SUMMARY:</a:t>
            </a:r>
          </a:p>
          <a:p>
            <a:pPr defTabSz="342866">
              <a:spcAft>
                <a:spcPts val="0"/>
              </a:spcAft>
            </a:pPr>
            <a:r>
              <a:rPr lang="en-US" sz="1400" dirty="0">
                <a:solidFill>
                  <a:srgbClr val="222222"/>
                </a:solidFill>
                <a:latin typeface="Calibri" panose="020F0502020204030204" pitchFamily="34" charset="0"/>
              </a:rPr>
              <a:t>An enterprise is launching a cloud migration of several of the important internal systems. They need to keep track of all the activities and keep key non-IT stakeholders in the loop.</a:t>
            </a:r>
            <a:endParaRPr lang="en-US" sz="1400" b="1" spc="200" dirty="0">
              <a:solidFill>
                <a:schemeClr val="accent2"/>
              </a:solidFill>
              <a:latin typeface="Calibri" panose="020F0502020204030204" pitchFamily="34" charset="0"/>
              <a:ea typeface="Calibri" charset="0"/>
              <a:cs typeface="Calibri" charset="0"/>
            </a:endParaRPr>
          </a:p>
        </p:txBody>
      </p:sp>
      <p:sp>
        <p:nvSpPr>
          <p:cNvPr id="8" name="TextBox 7">
            <a:extLst>
              <a:ext uri="{FF2B5EF4-FFF2-40B4-BE49-F238E27FC236}">
                <a16:creationId xmlns:a16="http://schemas.microsoft.com/office/drawing/2014/main" id="{56D9D18A-FD59-45F1-A136-0D075E113647}"/>
              </a:ext>
            </a:extLst>
          </p:cNvPr>
          <p:cNvSpPr txBox="1"/>
          <p:nvPr/>
        </p:nvSpPr>
        <p:spPr>
          <a:xfrm>
            <a:off x="2905932" y="1354993"/>
            <a:ext cx="5629765" cy="3108543"/>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Using </a:t>
            </a:r>
            <a:r>
              <a:rPr lang="en-US" sz="1400" b="1" i="1" u="none" baseline="0" dirty="0">
                <a:solidFill>
                  <a:srgbClr val="222222"/>
                </a:solidFill>
                <a:latin typeface="Calibri Light" panose="020F0302020204030204" pitchFamily="34" charset="0"/>
                <a:cs typeface="Calibri Light" panose="020F0302020204030204" pitchFamily="34" charset="0"/>
              </a:rPr>
              <a:t>Telescope</a:t>
            </a:r>
            <a:r>
              <a:rPr lang="en-US" sz="1400" i="0" u="none" baseline="0" dirty="0">
                <a:solidFill>
                  <a:srgbClr val="222222"/>
                </a:solidFill>
                <a:latin typeface="Calibri Light" panose="020F0302020204030204" pitchFamily="34" charset="0"/>
                <a:cs typeface="Calibri Light" panose="020F0302020204030204" pitchFamily="34" charset="0"/>
              </a:rPr>
              <a:t> module, a VP of IT is able to locate resources, knowledgeabl</a:t>
            </a:r>
            <a:r>
              <a:rPr lang="en-US" sz="1400" dirty="0">
                <a:solidFill>
                  <a:srgbClr val="222222"/>
                </a:solidFill>
                <a:latin typeface="Calibri Light" panose="020F0302020204030204" pitchFamily="34" charset="0"/>
                <a:cs typeface="Calibri Light" panose="020F0302020204030204" pitchFamily="34" charset="0"/>
              </a:rPr>
              <a:t>e in cloud technologies and build a task force to take on the project. It also helps VP in locating the experts who know internal workings of the systems being migrated and can assist the task force.</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Using </a:t>
            </a:r>
            <a:r>
              <a:rPr lang="en-US" sz="1400" b="1" i="1" dirty="0">
                <a:solidFill>
                  <a:srgbClr val="222222"/>
                </a:solidFill>
                <a:latin typeface="Calibri Light" panose="020F0302020204030204" pitchFamily="34" charset="0"/>
                <a:cs typeface="Calibri Light" panose="020F0302020204030204" pitchFamily="34" charset="0"/>
              </a:rPr>
              <a:t>Health</a:t>
            </a:r>
            <a:r>
              <a:rPr lang="en-US" sz="1400" dirty="0">
                <a:solidFill>
                  <a:srgbClr val="222222"/>
                </a:solidFill>
                <a:latin typeface="Calibri Light" panose="020F0302020204030204" pitchFamily="34" charset="0"/>
                <a:cs typeface="Calibri Light" panose="020F0302020204030204" pitchFamily="34" charset="0"/>
              </a:rPr>
              <a:t> module, team and project leads provide up to date status information on multiple work streams, projects and tasks. </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VP can identify and address roadblocks and see under-reported projects that tend to fall through the cracks or fall under radar.</a:t>
            </a:r>
          </a:p>
          <a:p>
            <a:pPr marL="285750" indent="-285750" algn="l" rtl="0" eaLnBrk="1" fontAlgn="auto" hangingPunct="1">
              <a:lnSpc>
                <a:spcPct val="100000"/>
              </a:lnSpc>
              <a:spcBef>
                <a:spcPts val="0"/>
              </a:spcBef>
              <a:spcAft>
                <a:spcPts val="0"/>
              </a:spcAft>
              <a:buFontTx/>
              <a:buChar char="-"/>
            </a:pPr>
            <a:r>
              <a:rPr lang="en-US" sz="1400" b="1" i="1" dirty="0">
                <a:solidFill>
                  <a:srgbClr val="222222"/>
                </a:solidFill>
                <a:latin typeface="Calibri Light" panose="020F0302020204030204" pitchFamily="34" charset="0"/>
                <a:cs typeface="Calibri Light" panose="020F0302020204030204" pitchFamily="34" charset="0"/>
              </a:rPr>
              <a:t>Health</a:t>
            </a:r>
            <a:r>
              <a:rPr lang="en-US" sz="1400" dirty="0">
                <a:solidFill>
                  <a:srgbClr val="222222"/>
                </a:solidFill>
                <a:latin typeface="Calibri Light" panose="020F0302020204030204" pitchFamily="34" charset="0"/>
                <a:cs typeface="Calibri Light" panose="020F0302020204030204" pitchFamily="34" charset="0"/>
              </a:rPr>
              <a:t> module is then used to communicate status of the initiative as well as individual workstreams to key stakeholders.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Using </a:t>
            </a:r>
            <a:r>
              <a:rPr lang="en-US" sz="1400" b="1" i="1" dirty="0">
                <a:solidFill>
                  <a:srgbClr val="222222"/>
                </a:solidFill>
                <a:latin typeface="Calibri Light" panose="020F0302020204030204" pitchFamily="34" charset="0"/>
                <a:cs typeface="Calibri Light" panose="020F0302020204030204" pitchFamily="34" charset="0"/>
              </a:rPr>
              <a:t>Perf</a:t>
            </a:r>
            <a:r>
              <a:rPr lang="en-US" sz="1400" dirty="0">
                <a:solidFill>
                  <a:srgbClr val="222222"/>
                </a:solidFill>
                <a:latin typeface="Calibri Light" panose="020F0302020204030204" pitchFamily="34" charset="0"/>
                <a:cs typeface="Calibri Light" panose="020F0302020204030204" pitchFamily="34" charset="0"/>
              </a:rPr>
              <a:t> module, team and project leads can assess the quality of the deliverables and deep dive into details.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Additionally, </a:t>
            </a:r>
            <a:r>
              <a:rPr lang="en-US" sz="1400" b="1" i="1" dirty="0">
                <a:solidFill>
                  <a:srgbClr val="222222"/>
                </a:solidFill>
                <a:latin typeface="Calibri Light" panose="020F0302020204030204" pitchFamily="34" charset="0"/>
                <a:cs typeface="Calibri Light" panose="020F0302020204030204" pitchFamily="34" charset="0"/>
              </a:rPr>
              <a:t>Perf</a:t>
            </a:r>
            <a:r>
              <a:rPr lang="en-US" sz="1400" dirty="0">
                <a:solidFill>
                  <a:srgbClr val="222222"/>
                </a:solidFill>
                <a:latin typeface="Calibri Light" panose="020F0302020204030204" pitchFamily="34" charset="0"/>
                <a:cs typeface="Calibri Light" panose="020F0302020204030204" pitchFamily="34" charset="0"/>
              </a:rPr>
              <a:t> provides visibility into productivity on all levels – from individual contributors to teams and departments.</a:t>
            </a:r>
          </a:p>
        </p:txBody>
      </p:sp>
    </p:spTree>
    <p:extLst>
      <p:ext uri="{BB962C8B-B14F-4D97-AF65-F5344CB8AC3E}">
        <p14:creationId xmlns:p14="http://schemas.microsoft.com/office/powerpoint/2010/main" val="1553407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088161" cy="307777"/>
          </a:xfrm>
        </p:spPr>
        <p:txBody>
          <a:bodyPr anchor="ctr"/>
          <a:lstStyle/>
          <a:p>
            <a:r>
              <a:rPr lang="en-US" dirty="0"/>
              <a:t>Use Case #2: </a:t>
            </a:r>
            <a:r>
              <a:rPr lang="en-US" dirty="0">
                <a:solidFill>
                  <a:schemeClr val="accent2"/>
                </a:solidFill>
              </a:rPr>
              <a:t>Digital Transformation Management Part 1</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4" y="1324185"/>
            <a:ext cx="2543285" cy="2713749"/>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CHALLENGES: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Prioritization</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Knowledge gap</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Definition of Digital Journey</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Data Collection</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Outdated Technology Stack</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Systems integrations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Change management</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Adoption</a:t>
            </a:r>
            <a:endParaRPr lang="en-US" sz="1400" b="1" spc="200" dirty="0">
              <a:solidFill>
                <a:schemeClr val="accent2"/>
              </a:solidFill>
              <a:latin typeface="Calibri" panose="020F0502020204030204" pitchFamily="34" charset="0"/>
              <a:ea typeface="Calibri" charset="0"/>
              <a:cs typeface="Calibri" charset="0"/>
            </a:endParaRP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24186"/>
            <a:ext cx="5730499" cy="3108543"/>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Locate and engage resources across the company with right expertise or bring new talent to bridge the gap</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Create a strategic portfolio of projects that define the path to digital transformation, identify strategic goals and objectives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Monitor multiple workstreams, communicate up and down with stakeholders and teams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Identify and resolve roadblocks, surface hidden or stalled projects and processes </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Assess and address productivity of individual contributors, teams, and departments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Identify and address issues with processes, communicate issues and find ways to resolve them</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Centralized platform allows organization to streamline the adoption of new systems supporting digital journey</a:t>
            </a:r>
          </a:p>
        </p:txBody>
      </p:sp>
      <p:sp>
        <p:nvSpPr>
          <p:cNvPr id="10" name="TextBox 9">
            <a:extLst>
              <a:ext uri="{FF2B5EF4-FFF2-40B4-BE49-F238E27FC236}">
                <a16:creationId xmlns:a16="http://schemas.microsoft.com/office/drawing/2014/main" id="{77C2842C-191C-40D3-8C43-3F6598B7D3D9}"/>
              </a:ext>
            </a:extLst>
          </p:cNvPr>
          <p:cNvSpPr txBox="1"/>
          <p:nvPr/>
        </p:nvSpPr>
        <p:spPr>
          <a:xfrm>
            <a:off x="3099661" y="4843220"/>
            <a:ext cx="5043368" cy="215444"/>
          </a:xfrm>
          <a:prstGeom prst="rect">
            <a:avLst/>
          </a:prstGeom>
          <a:noFill/>
        </p:spPr>
        <p:txBody>
          <a:bodyPr vert="horz" wrap="none" rtlCol="0">
            <a:spAutoFit/>
          </a:bodyPr>
          <a:lstStyle/>
          <a:p>
            <a:r>
              <a:rPr lang="en-US" sz="800" dirty="0">
                <a:solidFill>
                  <a:srgbClr val="222222"/>
                </a:solidFill>
                <a:latin typeface="Calibri Light" panose="020F0302020204030204" pitchFamily="34" charset="0"/>
                <a:cs typeface="Calibri Light" panose="020F0302020204030204" pitchFamily="34" charset="0"/>
                <a:hlinkClick r:id="rId3"/>
              </a:rPr>
              <a:t>https://www.cio.com/article/3179607/e-commerce/5-top-challenges-to-digital-transformation-in-the-enterprise.html</a:t>
            </a:r>
            <a:endParaRPr lang="en-US" sz="800" b="0" i="0" u="none" baseline="0" dirty="0">
              <a:solidFill>
                <a:srgbClr val="222222"/>
              </a:solidFill>
              <a:latin typeface="Calibri Light" panose="020F0302020204030204" pitchFamily="34" charset="0"/>
              <a:cs typeface="Calibri Light" panose="020F0302020204030204" pitchFamily="34" charset="0"/>
            </a:endParaRPr>
          </a:p>
        </p:txBody>
      </p:sp>
      <p:sp>
        <p:nvSpPr>
          <p:cNvPr id="8" name="Content Placeholder 1">
            <a:extLst>
              <a:ext uri="{FF2B5EF4-FFF2-40B4-BE49-F238E27FC236}">
                <a16:creationId xmlns:a16="http://schemas.microsoft.com/office/drawing/2014/main" id="{8157FFC4-EFFB-4FBC-8C2D-5A40CB3EC2BE}"/>
              </a:ext>
            </a:extLst>
          </p:cNvPr>
          <p:cNvSpPr txBox="1">
            <a:spLocks/>
          </p:cNvSpPr>
          <p:nvPr/>
        </p:nvSpPr>
        <p:spPr>
          <a:xfrm>
            <a:off x="358775" y="899323"/>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CREATING DIGITAL JOURNEYS FOR ORGANIZATIONS AND THEIR CUSTOMERS</a:t>
            </a:r>
          </a:p>
        </p:txBody>
      </p:sp>
    </p:spTree>
    <p:extLst>
      <p:ext uri="{BB962C8B-B14F-4D97-AF65-F5344CB8AC3E}">
        <p14:creationId xmlns:p14="http://schemas.microsoft.com/office/powerpoint/2010/main" val="1974488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088161" cy="307777"/>
          </a:xfrm>
        </p:spPr>
        <p:txBody>
          <a:bodyPr anchor="ctr"/>
          <a:lstStyle/>
          <a:p>
            <a:r>
              <a:rPr lang="en-US" dirty="0"/>
              <a:t>Use Case #2: </a:t>
            </a:r>
            <a:r>
              <a:rPr lang="en-US" dirty="0">
                <a:solidFill>
                  <a:schemeClr val="accent2"/>
                </a:solidFill>
              </a:rPr>
              <a:t>Digital Transformation Management Part 2</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4" y="1342933"/>
            <a:ext cx="2097709" cy="235728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SUMMARY:</a:t>
            </a:r>
          </a:p>
          <a:p>
            <a:pPr defTabSz="342866">
              <a:spcAft>
                <a:spcPts val="0"/>
              </a:spcAft>
            </a:pPr>
            <a:r>
              <a:rPr lang="en-US" sz="1400" dirty="0">
                <a:solidFill>
                  <a:srgbClr val="222222"/>
                </a:solidFill>
                <a:latin typeface="Calibri" panose="020F0502020204030204" pitchFamily="34" charset="0"/>
              </a:rPr>
              <a:t>An enterprise is replacing several manual data systems with SaaS solution. The IT department is tasked with minimizing the downtime, and clearly communicating progress and results to non-IT departments.</a:t>
            </a:r>
            <a:endParaRPr lang="en-US" sz="1400" b="1" spc="200" dirty="0">
              <a:solidFill>
                <a:schemeClr val="accent2"/>
              </a:solidFill>
              <a:latin typeface="Calibri" panose="020F0502020204030204" pitchFamily="34" charset="0"/>
              <a:ea typeface="Calibri" charset="0"/>
              <a:cs typeface="Calibri" charset="0"/>
            </a:endParaRPr>
          </a:p>
        </p:txBody>
      </p:sp>
      <p:sp>
        <p:nvSpPr>
          <p:cNvPr id="8" name="TextBox 7">
            <a:extLst>
              <a:ext uri="{FF2B5EF4-FFF2-40B4-BE49-F238E27FC236}">
                <a16:creationId xmlns:a16="http://schemas.microsoft.com/office/drawing/2014/main" id="{56D9D18A-FD59-45F1-A136-0D075E113647}"/>
              </a:ext>
            </a:extLst>
          </p:cNvPr>
          <p:cNvSpPr txBox="1"/>
          <p:nvPr/>
        </p:nvSpPr>
        <p:spPr>
          <a:xfrm>
            <a:off x="2902059" y="1342934"/>
            <a:ext cx="5730499" cy="3323987"/>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Using </a:t>
            </a:r>
            <a:r>
              <a:rPr lang="en-US" sz="1400" b="1" i="1" u="none" baseline="0" dirty="0">
                <a:solidFill>
                  <a:srgbClr val="222222"/>
                </a:solidFill>
                <a:latin typeface="Calibri Light" panose="020F0302020204030204" pitchFamily="34" charset="0"/>
                <a:cs typeface="Calibri Light" panose="020F0302020204030204" pitchFamily="34" charset="0"/>
              </a:rPr>
              <a:t>Telescope</a:t>
            </a:r>
            <a:r>
              <a:rPr lang="en-US" sz="1400" i="0" u="none" baseline="0" dirty="0">
                <a:solidFill>
                  <a:srgbClr val="222222"/>
                </a:solidFill>
                <a:latin typeface="Calibri Light" panose="020F0302020204030204" pitchFamily="34" charset="0"/>
                <a:cs typeface="Calibri Light" panose="020F0302020204030204" pitchFamily="34" charset="0"/>
              </a:rPr>
              <a:t> module, a VP of Technology has identified lack of resources capable of driving the replacement of the old system. </a:t>
            </a:r>
            <a:r>
              <a:rPr lang="en-US" sz="1400" dirty="0">
                <a:solidFill>
                  <a:srgbClr val="222222"/>
                </a:solidFill>
                <a:latin typeface="Calibri Light" panose="020F0302020204030204" pitchFamily="34" charset="0"/>
                <a:cs typeface="Calibri Light" panose="020F0302020204030204" pitchFamily="34" charset="0"/>
              </a:rPr>
              <a:t>Telescope had also allowed to pinpoint several SMEs that can spearhead the requirements stage of the process.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Using </a:t>
            </a:r>
            <a:r>
              <a:rPr lang="en-US" sz="1400" b="1" i="1" dirty="0">
                <a:solidFill>
                  <a:srgbClr val="222222"/>
                </a:solidFill>
                <a:latin typeface="Calibri Light" panose="020F0302020204030204" pitchFamily="34" charset="0"/>
                <a:cs typeface="Calibri Light" panose="020F0302020204030204" pitchFamily="34" charset="0"/>
              </a:rPr>
              <a:t>Health</a:t>
            </a:r>
            <a:r>
              <a:rPr lang="en-US" sz="1400" dirty="0">
                <a:solidFill>
                  <a:srgbClr val="222222"/>
                </a:solidFill>
                <a:latin typeface="Calibri Light" panose="020F0302020204030204" pitchFamily="34" charset="0"/>
                <a:cs typeface="Calibri Light" panose="020F0302020204030204" pitchFamily="34" charset="0"/>
              </a:rPr>
              <a:t> module, the Digital Transformation team has built the portfolio of projects that maps out the process’ transformation. </a:t>
            </a:r>
          </a:p>
          <a:p>
            <a:pPr marL="285750" indent="-285750" algn="l" rtl="0" eaLnBrk="1" fontAlgn="auto" hangingPunct="1">
              <a:lnSpc>
                <a:spcPct val="100000"/>
              </a:lnSpc>
              <a:spcBef>
                <a:spcPts val="0"/>
              </a:spcBef>
              <a:spcAft>
                <a:spcPts val="0"/>
              </a:spcAft>
              <a:buFontTx/>
              <a:buChar char="-"/>
            </a:pPr>
            <a:r>
              <a:rPr lang="en-US" sz="1400" b="1" i="1" dirty="0">
                <a:solidFill>
                  <a:srgbClr val="222222"/>
                </a:solidFill>
                <a:latin typeface="Calibri Light" panose="020F0302020204030204" pitchFamily="34" charset="0"/>
                <a:cs typeface="Calibri Light" panose="020F0302020204030204" pitchFamily="34" charset="0"/>
              </a:rPr>
              <a:t>Health</a:t>
            </a:r>
            <a:r>
              <a:rPr lang="en-US" sz="1400" dirty="0">
                <a:solidFill>
                  <a:srgbClr val="222222"/>
                </a:solidFill>
                <a:latin typeface="Calibri Light" panose="020F0302020204030204" pitchFamily="34" charset="0"/>
                <a:cs typeface="Calibri Light" panose="020F0302020204030204" pitchFamily="34" charset="0"/>
              </a:rPr>
              <a:t> module is then used to consistently communicate progress as well as individual workstreams to key stakeholders, raise issues and seek help for projects that have a risk of falling behind.</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Using </a:t>
            </a:r>
            <a:r>
              <a:rPr lang="en-US" sz="1400" b="1" i="1" dirty="0">
                <a:solidFill>
                  <a:srgbClr val="222222"/>
                </a:solidFill>
                <a:latin typeface="Calibri Light" panose="020F0302020204030204" pitchFamily="34" charset="0"/>
                <a:cs typeface="Calibri Light" panose="020F0302020204030204" pitchFamily="34" charset="0"/>
              </a:rPr>
              <a:t>Perf</a:t>
            </a:r>
            <a:r>
              <a:rPr lang="en-US" sz="1400" dirty="0">
                <a:solidFill>
                  <a:srgbClr val="222222"/>
                </a:solidFill>
                <a:latin typeface="Calibri Light" panose="020F0302020204030204" pitchFamily="34" charset="0"/>
                <a:cs typeface="Calibri Light" panose="020F0302020204030204" pitchFamily="34" charset="0"/>
              </a:rPr>
              <a:t> module, team and project leads can assess the quality of the deliverables and deep dive into details.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Additionally, </a:t>
            </a:r>
            <a:r>
              <a:rPr lang="en-US" sz="1400" b="1" i="1" dirty="0">
                <a:solidFill>
                  <a:srgbClr val="222222"/>
                </a:solidFill>
                <a:latin typeface="Calibri Light" panose="020F0302020204030204" pitchFamily="34" charset="0"/>
                <a:cs typeface="Calibri Light" panose="020F0302020204030204" pitchFamily="34" charset="0"/>
              </a:rPr>
              <a:t>Perf</a:t>
            </a:r>
            <a:r>
              <a:rPr lang="en-US" sz="1400" dirty="0">
                <a:solidFill>
                  <a:srgbClr val="222222"/>
                </a:solidFill>
                <a:latin typeface="Calibri Light" panose="020F0302020204030204" pitchFamily="34" charset="0"/>
                <a:cs typeface="Calibri Light" panose="020F0302020204030204" pitchFamily="34" charset="0"/>
              </a:rPr>
              <a:t> provides visibility into productivity on all levels – from individual contributors to teams and departments.</a:t>
            </a:r>
          </a:p>
          <a:p>
            <a:pPr marL="285750" indent="-285750" algn="l" rtl="0" eaLnBrk="1" fontAlgn="auto" hangingPunct="1">
              <a:lnSpc>
                <a:spcPct val="100000"/>
              </a:lnSpc>
              <a:spcBef>
                <a:spcPts val="0"/>
              </a:spcBef>
              <a:spcAft>
                <a:spcPts val="0"/>
              </a:spcAft>
              <a:buFontTx/>
              <a:buChar char="-"/>
            </a:pPr>
            <a:r>
              <a:rPr lang="en-US" sz="1400" dirty="0" err="1">
                <a:solidFill>
                  <a:srgbClr val="222222"/>
                </a:solidFill>
                <a:latin typeface="Calibri Light" panose="020F0302020204030204" pitchFamily="34" charset="0"/>
                <a:cs typeface="Calibri Light" panose="020F0302020204030204" pitchFamily="34" charset="0"/>
              </a:rPr>
              <a:t>TelescopeAI’s</a:t>
            </a:r>
            <a:r>
              <a:rPr lang="en-US" sz="1400" dirty="0">
                <a:solidFill>
                  <a:srgbClr val="222222"/>
                </a:solidFill>
                <a:latin typeface="Calibri Light" panose="020F0302020204030204" pitchFamily="34" charset="0"/>
                <a:cs typeface="Calibri Light" panose="020F0302020204030204" pitchFamily="34" charset="0"/>
              </a:rPr>
              <a:t> </a:t>
            </a:r>
            <a:r>
              <a:rPr lang="en-US" sz="1400" b="1" i="1" dirty="0">
                <a:solidFill>
                  <a:srgbClr val="222222"/>
                </a:solidFill>
                <a:latin typeface="Calibri Light" panose="020F0302020204030204" pitchFamily="34" charset="0"/>
                <a:cs typeface="Calibri Light" panose="020F0302020204030204" pitchFamily="34" charset="0"/>
              </a:rPr>
              <a:t>Dashboard</a:t>
            </a:r>
            <a:r>
              <a:rPr lang="en-US" sz="1400" dirty="0">
                <a:solidFill>
                  <a:srgbClr val="222222"/>
                </a:solidFill>
                <a:latin typeface="Calibri Light" panose="020F0302020204030204" pitchFamily="34" charset="0"/>
                <a:cs typeface="Calibri Light" panose="020F0302020204030204" pitchFamily="34" charset="0"/>
              </a:rPr>
              <a:t> and </a:t>
            </a:r>
            <a:r>
              <a:rPr lang="en-US" sz="1400" b="1" i="1" dirty="0">
                <a:solidFill>
                  <a:srgbClr val="222222"/>
                </a:solidFill>
                <a:latin typeface="Calibri Light" panose="020F0302020204030204" pitchFamily="34" charset="0"/>
                <a:cs typeface="Calibri Light" panose="020F0302020204030204" pitchFamily="34" charset="0"/>
              </a:rPr>
              <a:t>Global Menu</a:t>
            </a:r>
            <a:r>
              <a:rPr lang="en-US" sz="1400" dirty="0">
                <a:solidFill>
                  <a:srgbClr val="222222"/>
                </a:solidFill>
                <a:latin typeface="Calibri Light" panose="020F0302020204030204" pitchFamily="34" charset="0"/>
                <a:cs typeface="Calibri Light" panose="020F0302020204030204" pitchFamily="34" charset="0"/>
              </a:rPr>
              <a:t> serve as a one-stop-shop driving the adoption of new platform</a:t>
            </a:r>
          </a:p>
        </p:txBody>
      </p:sp>
      <p:sp>
        <p:nvSpPr>
          <p:cNvPr id="7" name="Content Placeholder 1">
            <a:extLst>
              <a:ext uri="{FF2B5EF4-FFF2-40B4-BE49-F238E27FC236}">
                <a16:creationId xmlns:a16="http://schemas.microsoft.com/office/drawing/2014/main" id="{0B6B103E-C3DE-4FE5-9598-FE3C6D2FA910}"/>
              </a:ext>
            </a:extLst>
          </p:cNvPr>
          <p:cNvSpPr txBox="1">
            <a:spLocks/>
          </p:cNvSpPr>
          <p:nvPr/>
        </p:nvSpPr>
        <p:spPr>
          <a:xfrm>
            <a:off x="358775" y="907778"/>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CREATING DIGITAL JOURNEYS FOR ORGANIZATIONS AND THEIR CUSTOMERS</a:t>
            </a:r>
          </a:p>
        </p:txBody>
      </p:sp>
    </p:spTree>
    <p:extLst>
      <p:ext uri="{BB962C8B-B14F-4D97-AF65-F5344CB8AC3E}">
        <p14:creationId xmlns:p14="http://schemas.microsoft.com/office/powerpoint/2010/main" val="3414029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088161" cy="307777"/>
          </a:xfrm>
        </p:spPr>
        <p:txBody>
          <a:bodyPr anchor="ctr"/>
          <a:lstStyle/>
          <a:p>
            <a:r>
              <a:rPr lang="en-US" dirty="0"/>
              <a:t>Use Case #3: </a:t>
            </a:r>
            <a:r>
              <a:rPr lang="en-US" dirty="0">
                <a:solidFill>
                  <a:schemeClr val="accent2"/>
                </a:solidFill>
              </a:rPr>
              <a:t>Core And Shadow IT Mix Management Part 1</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6" name="Content Placeholder 1">
            <a:extLst>
              <a:ext uri="{FF2B5EF4-FFF2-40B4-BE49-F238E27FC236}">
                <a16:creationId xmlns:a16="http://schemas.microsoft.com/office/drawing/2014/main" id="{A1B47775-9BC4-4A3A-9312-408DA5404457}"/>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MINIMIZE THE IMPACT OF SHADOW IT ON THE ENTERPRISE</a:t>
            </a:r>
          </a:p>
        </p:txBody>
      </p:sp>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4" y="1376989"/>
            <a:ext cx="2543285" cy="235728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CHALLENGES: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Inefficient IT</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Knowledge gap</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Time and cost</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Lack of control</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Change management</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Compliance</a:t>
            </a:r>
          </a:p>
          <a:p>
            <a:pPr marL="171450" indent="-171450" defTabSz="342866">
              <a:spcAft>
                <a:spcPts val="0"/>
              </a:spcAft>
              <a:buFontTx/>
              <a:buChar char="-"/>
            </a:pPr>
            <a:endParaRPr lang="en-US" sz="1400" b="1" spc="200" dirty="0">
              <a:solidFill>
                <a:schemeClr val="accent2"/>
              </a:solidFill>
              <a:latin typeface="Calibri" panose="020F0502020204030204" pitchFamily="34" charset="0"/>
              <a:ea typeface="Calibri" charset="0"/>
              <a:cs typeface="Calibri" charset="0"/>
            </a:endParaRP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2677656"/>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Quickly identify available resources and connect them with SMEs to identify pain points and resolution paths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Determine resource, knowledge, and communicate them to key stakeholders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Timely communicate to the stakeholders on the status and progress of systems takeover and/or replacement</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Manage risks and surface unknown unknowns in the process of discovery and hand-over of shadow IT systems and processes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Track and manage compliance throughout the process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Understand and address the root causes of shadow IT occurrences – whether it’s lack of IT resources, inefficiency of IT processes or lack of communication.</a:t>
            </a:r>
          </a:p>
        </p:txBody>
      </p:sp>
    </p:spTree>
    <p:extLst>
      <p:ext uri="{BB962C8B-B14F-4D97-AF65-F5344CB8AC3E}">
        <p14:creationId xmlns:p14="http://schemas.microsoft.com/office/powerpoint/2010/main" val="2558095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088161" cy="307777"/>
          </a:xfrm>
        </p:spPr>
        <p:txBody>
          <a:bodyPr anchor="ctr"/>
          <a:lstStyle/>
          <a:p>
            <a:r>
              <a:rPr lang="en-US" dirty="0"/>
              <a:t>Use Case #3: </a:t>
            </a:r>
            <a:r>
              <a:rPr lang="en-US" dirty="0">
                <a:solidFill>
                  <a:schemeClr val="accent2"/>
                </a:solidFill>
              </a:rPr>
              <a:t>Core And Shadow IT Mix Management Part 2</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5" y="1376989"/>
            <a:ext cx="2248815" cy="235728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SUMMARY:</a:t>
            </a:r>
          </a:p>
          <a:p>
            <a:pPr defTabSz="342866">
              <a:spcAft>
                <a:spcPts val="0"/>
              </a:spcAft>
            </a:pPr>
            <a:r>
              <a:rPr lang="en-US" sz="1400" dirty="0">
                <a:solidFill>
                  <a:srgbClr val="222222"/>
                </a:solidFill>
                <a:latin typeface="Calibri" panose="020F0502020204030204" pitchFamily="34" charset="0"/>
              </a:rPr>
              <a:t>Recent security audit had identified a few shadow IT systems that need to be replaced. They are essential to departments operations and being replaced or taken over by the IT department.</a:t>
            </a:r>
            <a:endParaRPr lang="en-US" sz="1400" b="1" spc="200" dirty="0">
              <a:solidFill>
                <a:schemeClr val="accent2"/>
              </a:solidFill>
              <a:latin typeface="Calibri" panose="020F0502020204030204" pitchFamily="34" charset="0"/>
              <a:ea typeface="Calibri" charset="0"/>
              <a:cs typeface="Calibri" charset="0"/>
            </a:endParaRP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3108543"/>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IT management can quickly identify available resources and connect them with SMEs to identify pain points and resolution paths using </a:t>
            </a:r>
            <a:r>
              <a:rPr lang="en-US" sz="1400" b="1" i="1" u="none" baseline="0" dirty="0">
                <a:solidFill>
                  <a:srgbClr val="222222"/>
                </a:solidFill>
                <a:latin typeface="Calibri Light" panose="020F0302020204030204" pitchFamily="34" charset="0"/>
                <a:cs typeface="Calibri Light" panose="020F0302020204030204" pitchFamily="34" charset="0"/>
              </a:rPr>
              <a:t>Telescope</a:t>
            </a:r>
            <a:r>
              <a:rPr lang="en-US" sz="1400" i="0" u="none" baseline="0" dirty="0">
                <a:solidFill>
                  <a:srgbClr val="222222"/>
                </a:solidFill>
                <a:latin typeface="Calibri Light" panose="020F0302020204030204" pitchFamily="34" charset="0"/>
                <a:cs typeface="Calibri Light" panose="020F0302020204030204" pitchFamily="34" charset="0"/>
              </a:rPr>
              <a:t>.</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Determine resource, knowledge, funding or leadership gaps and communicate them to key stakeholders.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The </a:t>
            </a:r>
            <a:r>
              <a:rPr lang="en-US" sz="1400" b="1" i="1" dirty="0">
                <a:solidFill>
                  <a:srgbClr val="222222"/>
                </a:solidFill>
                <a:latin typeface="Calibri Light" panose="020F0302020204030204" pitchFamily="34" charset="0"/>
                <a:cs typeface="Calibri Light" panose="020F0302020204030204" pitchFamily="34" charset="0"/>
              </a:rPr>
              <a:t>Health</a:t>
            </a:r>
            <a:r>
              <a:rPr lang="en-US" sz="1400" dirty="0">
                <a:solidFill>
                  <a:srgbClr val="222222"/>
                </a:solidFill>
                <a:latin typeface="Calibri Light" panose="020F0302020204030204" pitchFamily="34" charset="0"/>
                <a:cs typeface="Calibri Light" panose="020F0302020204030204" pitchFamily="34" charset="0"/>
              </a:rPr>
              <a:t> and </a:t>
            </a:r>
            <a:r>
              <a:rPr lang="en-US" sz="1400" b="1" i="1" dirty="0">
                <a:solidFill>
                  <a:srgbClr val="222222"/>
                </a:solidFill>
                <a:latin typeface="Calibri Light" panose="020F0302020204030204" pitchFamily="34" charset="0"/>
                <a:cs typeface="Calibri Light" panose="020F0302020204030204" pitchFamily="34" charset="0"/>
              </a:rPr>
              <a:t>Perf</a:t>
            </a:r>
            <a:r>
              <a:rPr lang="en-US" sz="1400" dirty="0">
                <a:solidFill>
                  <a:srgbClr val="222222"/>
                </a:solidFill>
                <a:latin typeface="Calibri Light" panose="020F0302020204030204" pitchFamily="34" charset="0"/>
                <a:cs typeface="Calibri Light" panose="020F0302020204030204" pitchFamily="34" charset="0"/>
              </a:rPr>
              <a:t> modules can assist in understanding root causes of shadow IT occurrences – whether it’s lack of IT resources, inefficiency of IT processes or lack of communication between IT and business.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As IT department adopts or replaces shadow IT systems, </a:t>
            </a:r>
            <a:r>
              <a:rPr lang="en-US" sz="1400" b="1" i="1" dirty="0">
                <a:solidFill>
                  <a:srgbClr val="222222"/>
                </a:solidFill>
                <a:latin typeface="Calibri Light" panose="020F0302020204030204" pitchFamily="34" charset="0"/>
                <a:cs typeface="Calibri Light" panose="020F0302020204030204" pitchFamily="34" charset="0"/>
              </a:rPr>
              <a:t>Health</a:t>
            </a:r>
            <a:r>
              <a:rPr lang="en-US" sz="1400" dirty="0">
                <a:solidFill>
                  <a:srgbClr val="222222"/>
                </a:solidFill>
                <a:latin typeface="Calibri Light" panose="020F0302020204030204" pitchFamily="34" charset="0"/>
                <a:cs typeface="Calibri Light" panose="020F0302020204030204" pitchFamily="34" charset="0"/>
              </a:rPr>
              <a:t> allows tracking and communicating the status and timelines of the process.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Using </a:t>
            </a:r>
            <a:r>
              <a:rPr lang="en-US" sz="1400" b="1" i="1" dirty="0">
                <a:solidFill>
                  <a:srgbClr val="222222"/>
                </a:solidFill>
                <a:latin typeface="Calibri Light" panose="020F0302020204030204" pitchFamily="34" charset="0"/>
                <a:cs typeface="Calibri Light" panose="020F0302020204030204" pitchFamily="34" charset="0"/>
              </a:rPr>
              <a:t>Perf</a:t>
            </a:r>
            <a:r>
              <a:rPr lang="en-US" sz="1400" dirty="0">
                <a:solidFill>
                  <a:srgbClr val="222222"/>
                </a:solidFill>
                <a:latin typeface="Calibri Light" panose="020F0302020204030204" pitchFamily="34" charset="0"/>
                <a:cs typeface="Calibri Light" panose="020F0302020204030204" pitchFamily="34" charset="0"/>
              </a:rPr>
              <a:t> the delivery organization can keep the quality of replacement systems in check.</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Additionally, </a:t>
            </a:r>
            <a:r>
              <a:rPr lang="en-US" sz="1400" b="1" i="1" dirty="0">
                <a:solidFill>
                  <a:srgbClr val="222222"/>
                </a:solidFill>
                <a:latin typeface="Calibri Light" panose="020F0302020204030204" pitchFamily="34" charset="0"/>
                <a:cs typeface="Calibri Light" panose="020F0302020204030204" pitchFamily="34" charset="0"/>
              </a:rPr>
              <a:t>Perf</a:t>
            </a:r>
            <a:r>
              <a:rPr lang="en-US" sz="1400" dirty="0">
                <a:solidFill>
                  <a:srgbClr val="222222"/>
                </a:solidFill>
                <a:latin typeface="Calibri Light" panose="020F0302020204030204" pitchFamily="34" charset="0"/>
                <a:cs typeface="Calibri Light" panose="020F0302020204030204" pitchFamily="34" charset="0"/>
              </a:rPr>
              <a:t> allows tracking compliance and security requirements to make sure the system adheres to required level of security and compliance standards.</a:t>
            </a:r>
          </a:p>
        </p:txBody>
      </p:sp>
      <p:sp>
        <p:nvSpPr>
          <p:cNvPr id="8" name="Content Placeholder 1">
            <a:extLst>
              <a:ext uri="{FF2B5EF4-FFF2-40B4-BE49-F238E27FC236}">
                <a16:creationId xmlns:a16="http://schemas.microsoft.com/office/drawing/2014/main" id="{2406D873-1405-4819-850C-BA631E607768}"/>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MINIMIZE THE IMPACT OF SHADOW IT ON THE ENTERPRISE</a:t>
            </a:r>
          </a:p>
        </p:txBody>
      </p:sp>
    </p:spTree>
    <p:extLst>
      <p:ext uri="{BB962C8B-B14F-4D97-AF65-F5344CB8AC3E}">
        <p14:creationId xmlns:p14="http://schemas.microsoft.com/office/powerpoint/2010/main" val="3315679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088161" cy="307777"/>
          </a:xfrm>
        </p:spPr>
        <p:txBody>
          <a:bodyPr anchor="ctr"/>
          <a:lstStyle/>
          <a:p>
            <a:r>
              <a:rPr lang="en-US" dirty="0"/>
              <a:t>Use Case #4: </a:t>
            </a:r>
            <a:r>
              <a:rPr lang="en-US" dirty="0">
                <a:solidFill>
                  <a:schemeClr val="accent2"/>
                </a:solidFill>
              </a:rPr>
              <a:t>Agile Product/Tech Development Part 1</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6" name="Content Placeholder 1">
            <a:extLst>
              <a:ext uri="{FF2B5EF4-FFF2-40B4-BE49-F238E27FC236}">
                <a16:creationId xmlns:a16="http://schemas.microsoft.com/office/drawing/2014/main" id="{A1B47775-9BC4-4A3A-9312-408DA5404457}"/>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STREAMLINE EFFICIENT PRODUCT AND TECHNOLOGY DEVELOPMENT</a:t>
            </a:r>
          </a:p>
        </p:txBody>
      </p:sp>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4" y="1376989"/>
            <a:ext cx="2543285" cy="235728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CHALLENGES: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Inefficient IT</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Knowledge gap</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Metrics Variance</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Transparency and Reporting</a:t>
            </a: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2246769"/>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Efficiently plan resource utilization across multiple teams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Determine resource, knowledge, and methodology gaps and communicate them to key stakeholders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Timely communicate to the stakeholders on the status and progress of multiple projects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Track and manage multiple dependencies and see issues in near-real time</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Understand and address the blockers caused by various internal and external factors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Integrate multiple teams reporting and provide critical KPIs across the organization - one yardstick for all.</a:t>
            </a:r>
          </a:p>
        </p:txBody>
      </p:sp>
    </p:spTree>
    <p:extLst>
      <p:ext uri="{BB962C8B-B14F-4D97-AF65-F5344CB8AC3E}">
        <p14:creationId xmlns:p14="http://schemas.microsoft.com/office/powerpoint/2010/main" val="3993149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088161" cy="307777"/>
          </a:xfrm>
        </p:spPr>
        <p:txBody>
          <a:bodyPr anchor="ctr"/>
          <a:lstStyle/>
          <a:p>
            <a:r>
              <a:rPr lang="en-US" dirty="0"/>
              <a:t>Use Case #4: </a:t>
            </a:r>
            <a:r>
              <a:rPr lang="en-US" dirty="0">
                <a:solidFill>
                  <a:schemeClr val="accent2"/>
                </a:solidFill>
              </a:rPr>
              <a:t>Agile Product/Tech Development Part 2</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5" y="1376989"/>
            <a:ext cx="2248815" cy="235728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SUMMARY:</a:t>
            </a:r>
          </a:p>
          <a:p>
            <a:pPr defTabSz="342866">
              <a:spcAft>
                <a:spcPts val="0"/>
              </a:spcAft>
            </a:pPr>
            <a:r>
              <a:rPr lang="en-US" sz="1400" dirty="0">
                <a:solidFill>
                  <a:srgbClr val="222222"/>
                </a:solidFill>
                <a:latin typeface="Calibri" panose="020F0502020204030204" pitchFamily="34" charset="0"/>
              </a:rPr>
              <a:t>The delivery team was tasked with development of a new major release of a product that includes several technical challenges. To address these challenges, additional resources are required to be integrated into the existing team.</a:t>
            </a:r>
            <a:endParaRPr lang="en-US" sz="1400" b="1" spc="200" dirty="0">
              <a:solidFill>
                <a:schemeClr val="accent2"/>
              </a:solidFill>
              <a:latin typeface="Calibri" panose="020F0502020204030204" pitchFamily="34" charset="0"/>
              <a:ea typeface="Calibri" charset="0"/>
              <a:cs typeface="Calibri" charset="0"/>
            </a:endParaRP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3323987"/>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IT management can quickly identify available resources and connect them with existing team using </a:t>
            </a:r>
            <a:r>
              <a:rPr lang="en-US" sz="1400" b="1" i="1" u="none" baseline="0" dirty="0">
                <a:solidFill>
                  <a:srgbClr val="222222"/>
                </a:solidFill>
                <a:latin typeface="Calibri Light" panose="020F0302020204030204" pitchFamily="34" charset="0"/>
                <a:cs typeface="Calibri Light" panose="020F0302020204030204" pitchFamily="34" charset="0"/>
              </a:rPr>
              <a:t>Telescope</a:t>
            </a:r>
            <a:r>
              <a:rPr lang="en-US" sz="1400" i="0" u="none" baseline="0" dirty="0">
                <a:solidFill>
                  <a:srgbClr val="222222"/>
                </a:solidFill>
                <a:latin typeface="Calibri Light" panose="020F0302020204030204" pitchFamily="34" charset="0"/>
                <a:cs typeface="Calibri Light" panose="020F0302020204030204" pitchFamily="34" charset="0"/>
              </a:rPr>
              <a:t>.</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Determine resource, knowledge, funding or leadership gaps and communicate them to key stakeholders.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The </a:t>
            </a:r>
            <a:r>
              <a:rPr lang="en-US" sz="1400" b="1" i="1" dirty="0">
                <a:solidFill>
                  <a:srgbClr val="222222"/>
                </a:solidFill>
                <a:latin typeface="Calibri Light" panose="020F0302020204030204" pitchFamily="34" charset="0"/>
                <a:cs typeface="Calibri Light" panose="020F0302020204030204" pitchFamily="34" charset="0"/>
              </a:rPr>
              <a:t>Health</a:t>
            </a:r>
            <a:r>
              <a:rPr lang="en-US" sz="1400" dirty="0">
                <a:solidFill>
                  <a:srgbClr val="222222"/>
                </a:solidFill>
                <a:latin typeface="Calibri Light" panose="020F0302020204030204" pitchFamily="34" charset="0"/>
                <a:cs typeface="Calibri Light" panose="020F0302020204030204" pitchFamily="34" charset="0"/>
              </a:rPr>
              <a:t> and </a:t>
            </a:r>
            <a:r>
              <a:rPr lang="en-US" sz="1400" b="1" i="1" dirty="0">
                <a:solidFill>
                  <a:srgbClr val="222222"/>
                </a:solidFill>
                <a:latin typeface="Calibri Light" panose="020F0302020204030204" pitchFamily="34" charset="0"/>
                <a:cs typeface="Calibri Light" panose="020F0302020204030204" pitchFamily="34" charset="0"/>
              </a:rPr>
              <a:t>Perf</a:t>
            </a:r>
            <a:r>
              <a:rPr lang="en-US" sz="1400" dirty="0">
                <a:solidFill>
                  <a:srgbClr val="222222"/>
                </a:solidFill>
                <a:latin typeface="Calibri Light" panose="020F0302020204030204" pitchFamily="34" charset="0"/>
                <a:cs typeface="Calibri Light" panose="020F0302020204030204" pitchFamily="34" charset="0"/>
              </a:rPr>
              <a:t> modules can assist in communicating between stakeholders and technical teams.</a:t>
            </a:r>
          </a:p>
          <a:p>
            <a:pPr marL="285750" indent="-285750">
              <a:buFontTx/>
              <a:buChar char="-"/>
            </a:pPr>
            <a:r>
              <a:rPr lang="en-US" sz="1400" b="1" i="1" dirty="0">
                <a:solidFill>
                  <a:srgbClr val="222222"/>
                </a:solidFill>
                <a:latin typeface="Calibri Light" panose="020F0302020204030204" pitchFamily="34" charset="0"/>
                <a:cs typeface="Calibri Light" panose="020F0302020204030204" pitchFamily="34" charset="0"/>
              </a:rPr>
              <a:t>Health</a:t>
            </a:r>
            <a:r>
              <a:rPr lang="en-US" sz="1400" dirty="0">
                <a:solidFill>
                  <a:srgbClr val="222222"/>
                </a:solidFill>
                <a:latin typeface="Calibri Light" panose="020F0302020204030204" pitchFamily="34" charset="0"/>
                <a:cs typeface="Calibri Light" panose="020F0302020204030204" pitchFamily="34" charset="0"/>
              </a:rPr>
              <a:t> module allows tracking the status and trends of new projects and compare them to the baseline of previous/existing projects.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Using </a:t>
            </a:r>
            <a:r>
              <a:rPr lang="en-US" sz="1400" b="1" i="1" dirty="0">
                <a:solidFill>
                  <a:srgbClr val="222222"/>
                </a:solidFill>
                <a:latin typeface="Calibri Light" panose="020F0302020204030204" pitchFamily="34" charset="0"/>
                <a:cs typeface="Calibri Light" panose="020F0302020204030204" pitchFamily="34" charset="0"/>
              </a:rPr>
              <a:t>Perf</a:t>
            </a:r>
            <a:r>
              <a:rPr lang="en-US" sz="1400" dirty="0">
                <a:solidFill>
                  <a:srgbClr val="222222"/>
                </a:solidFill>
                <a:latin typeface="Calibri Light" panose="020F0302020204030204" pitchFamily="34" charset="0"/>
                <a:cs typeface="Calibri Light" panose="020F0302020204030204" pitchFamily="34" charset="0"/>
              </a:rPr>
              <a:t> the delivery organization management can keep track of productivity and code quality of the new team, see trends and address challenges.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Additionally, </a:t>
            </a:r>
            <a:r>
              <a:rPr lang="en-US" sz="1400" b="1" i="1" dirty="0">
                <a:solidFill>
                  <a:srgbClr val="222222"/>
                </a:solidFill>
                <a:latin typeface="Calibri Light" panose="020F0302020204030204" pitchFamily="34" charset="0"/>
                <a:cs typeface="Calibri Light" panose="020F0302020204030204" pitchFamily="34" charset="0"/>
              </a:rPr>
              <a:t>Perf</a:t>
            </a:r>
            <a:r>
              <a:rPr lang="en-US" sz="1400" dirty="0">
                <a:solidFill>
                  <a:srgbClr val="222222"/>
                </a:solidFill>
                <a:latin typeface="Calibri Light" panose="020F0302020204030204" pitchFamily="34" charset="0"/>
                <a:cs typeface="Calibri Light" panose="020F0302020204030204" pitchFamily="34" charset="0"/>
              </a:rPr>
              <a:t> allows tracking workload KPIs and helps justify resource and financial expenditures.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Overall, TelescopeAI provides a robust ecosystem that tracks and presents delivery team productivity, projects and people that are engaged in them.</a:t>
            </a:r>
          </a:p>
        </p:txBody>
      </p:sp>
      <p:sp>
        <p:nvSpPr>
          <p:cNvPr id="8" name="Content Placeholder 1">
            <a:extLst>
              <a:ext uri="{FF2B5EF4-FFF2-40B4-BE49-F238E27FC236}">
                <a16:creationId xmlns:a16="http://schemas.microsoft.com/office/drawing/2014/main" id="{2406D873-1405-4819-850C-BA631E607768}"/>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STREAMLINE EFFICIENT PRODUCT AND TECHNOLOGY DEVELOPMENT</a:t>
            </a:r>
          </a:p>
        </p:txBody>
      </p:sp>
    </p:spTree>
    <p:extLst>
      <p:ext uri="{BB962C8B-B14F-4D97-AF65-F5344CB8AC3E}">
        <p14:creationId xmlns:p14="http://schemas.microsoft.com/office/powerpoint/2010/main" val="2305263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088161" cy="307777"/>
          </a:xfrm>
        </p:spPr>
        <p:txBody>
          <a:bodyPr anchor="ctr"/>
          <a:lstStyle/>
          <a:p>
            <a:r>
              <a:rPr lang="en-US" dirty="0"/>
              <a:t>Use Case #5: </a:t>
            </a:r>
            <a:r>
              <a:rPr lang="en-US" dirty="0">
                <a:solidFill>
                  <a:schemeClr val="accent2"/>
                </a:solidFill>
              </a:rPr>
              <a:t>Mixed Methodology Development Part 1</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6" name="Content Placeholder 1">
            <a:extLst>
              <a:ext uri="{FF2B5EF4-FFF2-40B4-BE49-F238E27FC236}">
                <a16:creationId xmlns:a16="http://schemas.microsoft.com/office/drawing/2014/main" id="{A1B47775-9BC4-4A3A-9312-408DA5404457}"/>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MINIMIZE THE IMPACT OF USING DIFFERENT DEVELOPMENT METHODOLOGIES IN THE ENTERPRISE</a:t>
            </a:r>
          </a:p>
        </p:txBody>
      </p:sp>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4" y="1376989"/>
            <a:ext cx="2543285" cy="235728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CHALLENGES: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Variance efficiency</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Knowledge gap</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Various cadences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Dependency tracking</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Different KPIs/metrics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Lack of communication</a:t>
            </a: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2462213"/>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Identify and engage resources across multiple teams and departments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Determine resource, knowledge, funding or leadership gaps and communicate them to key stakeholders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Efficiently communicate project statuses and trends to key stakeholders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Track and manage multiple dependencies and see issues in near-real time</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Understand and manage dependencies between teams and departments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Understand and address the blockers caused by various internal and external factors, including various cadences and methodologies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Integrate multiple teams reporting and provide critical KPIs across the organization - one yardstick for all.</a:t>
            </a:r>
          </a:p>
          <a:p>
            <a:pPr marL="285750" indent="-285750" algn="l" rtl="0" eaLnBrk="1" fontAlgn="auto" hangingPunct="1">
              <a:lnSpc>
                <a:spcPct val="100000"/>
              </a:lnSpc>
              <a:spcBef>
                <a:spcPts val="0"/>
              </a:spcBef>
              <a:spcAft>
                <a:spcPts val="0"/>
              </a:spcAft>
              <a:buFontTx/>
              <a:buChar char="-"/>
            </a:pPr>
            <a:endParaRPr lang="en-US" sz="1400" dirty="0">
              <a:solidFill>
                <a:srgbClr val="22222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40652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088161" cy="307777"/>
          </a:xfrm>
        </p:spPr>
        <p:txBody>
          <a:bodyPr anchor="ctr"/>
          <a:lstStyle/>
          <a:p>
            <a:r>
              <a:rPr lang="en-US" dirty="0"/>
              <a:t>Use Case #5: </a:t>
            </a:r>
            <a:r>
              <a:rPr lang="en-US" dirty="0">
                <a:solidFill>
                  <a:schemeClr val="accent2"/>
                </a:solidFill>
              </a:rPr>
              <a:t>Mixed Methodology Development Part 2</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5" y="1376989"/>
            <a:ext cx="2248815" cy="235728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SUMMARY:</a:t>
            </a:r>
          </a:p>
          <a:p>
            <a:pPr defTabSz="342866">
              <a:spcAft>
                <a:spcPts val="0"/>
              </a:spcAft>
            </a:pPr>
            <a:r>
              <a:rPr lang="en-US" sz="1400" dirty="0">
                <a:solidFill>
                  <a:srgbClr val="222222"/>
                </a:solidFill>
                <a:latin typeface="Calibri" panose="020F0502020204030204" pitchFamily="34" charset="0"/>
              </a:rPr>
              <a:t>A delivery organization is tasked with transitioning the main application to microservices architecture. This required a lot of participation from teams using non-Agile methodologies.</a:t>
            </a:r>
            <a:endParaRPr lang="en-US" sz="1400" b="1" spc="200" dirty="0">
              <a:solidFill>
                <a:schemeClr val="accent2"/>
              </a:solidFill>
              <a:latin typeface="Calibri" panose="020F0502020204030204" pitchFamily="34" charset="0"/>
              <a:ea typeface="Calibri" charset="0"/>
              <a:cs typeface="Calibri" charset="0"/>
            </a:endParaRP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3539430"/>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IT leadership can quickly identify available resources </a:t>
            </a:r>
            <a:r>
              <a:rPr lang="en-US" sz="1400" dirty="0">
                <a:solidFill>
                  <a:srgbClr val="222222"/>
                </a:solidFill>
                <a:latin typeface="Calibri Light" panose="020F0302020204030204" pitchFamily="34" charset="0"/>
                <a:cs typeface="Calibri Light" panose="020F0302020204030204" pitchFamily="34" charset="0"/>
              </a:rPr>
              <a:t>across all involved teams </a:t>
            </a:r>
            <a:r>
              <a:rPr lang="en-US" sz="1400" i="0" u="none" baseline="0" dirty="0">
                <a:solidFill>
                  <a:srgbClr val="222222"/>
                </a:solidFill>
                <a:latin typeface="Calibri Light" panose="020F0302020204030204" pitchFamily="34" charset="0"/>
                <a:cs typeface="Calibri Light" panose="020F0302020204030204" pitchFamily="34" charset="0"/>
              </a:rPr>
              <a:t>using </a:t>
            </a:r>
            <a:r>
              <a:rPr lang="en-US" sz="1400" b="1" i="1" u="none" baseline="0" dirty="0">
                <a:solidFill>
                  <a:srgbClr val="222222"/>
                </a:solidFill>
                <a:latin typeface="Calibri Light" panose="020F0302020204030204" pitchFamily="34" charset="0"/>
                <a:cs typeface="Calibri Light" panose="020F0302020204030204" pitchFamily="34" charset="0"/>
              </a:rPr>
              <a:t>Telescope</a:t>
            </a:r>
            <a:r>
              <a:rPr lang="en-US" sz="1400" i="0" u="none" baseline="0" dirty="0">
                <a:solidFill>
                  <a:srgbClr val="222222"/>
                </a:solidFill>
                <a:latin typeface="Calibri Light" panose="020F0302020204030204" pitchFamily="34" charset="0"/>
                <a:cs typeface="Calibri Light" panose="020F0302020204030204" pitchFamily="34" charset="0"/>
              </a:rPr>
              <a:t>.</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Determine resource, knowledge, funding or leadership gaps and communicate them to key stakeholders.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The </a:t>
            </a:r>
            <a:r>
              <a:rPr lang="en-US" sz="1400" b="1" i="1" dirty="0">
                <a:solidFill>
                  <a:srgbClr val="222222"/>
                </a:solidFill>
                <a:latin typeface="Calibri Light" panose="020F0302020204030204" pitchFamily="34" charset="0"/>
                <a:cs typeface="Calibri Light" panose="020F0302020204030204" pitchFamily="34" charset="0"/>
              </a:rPr>
              <a:t>Health</a:t>
            </a:r>
            <a:r>
              <a:rPr lang="en-US" sz="1400" dirty="0">
                <a:solidFill>
                  <a:srgbClr val="222222"/>
                </a:solidFill>
                <a:latin typeface="Calibri Light" panose="020F0302020204030204" pitchFamily="34" charset="0"/>
                <a:cs typeface="Calibri Light" panose="020F0302020204030204" pitchFamily="34" charset="0"/>
              </a:rPr>
              <a:t> module allows tracking project statuses and dependencies across multiple teams regardless of methodology they use.</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Additionally, it allows to zero in on blockers and/or project issues that require prompt resolution, identify projects and workstreams that are underreported due to various reporting schedules.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The </a:t>
            </a:r>
            <a:r>
              <a:rPr lang="en-US" sz="1400" b="1" i="1" dirty="0">
                <a:solidFill>
                  <a:srgbClr val="222222"/>
                </a:solidFill>
                <a:latin typeface="Calibri Light" panose="020F0302020204030204" pitchFamily="34" charset="0"/>
                <a:cs typeface="Calibri Light" panose="020F0302020204030204" pitchFamily="34" charset="0"/>
              </a:rPr>
              <a:t>Health</a:t>
            </a:r>
            <a:r>
              <a:rPr lang="en-US" sz="1400" dirty="0">
                <a:solidFill>
                  <a:srgbClr val="222222"/>
                </a:solidFill>
                <a:latin typeface="Calibri Light" panose="020F0302020204030204" pitchFamily="34" charset="0"/>
                <a:cs typeface="Calibri Light" panose="020F0302020204030204" pitchFamily="34" charset="0"/>
              </a:rPr>
              <a:t> and </a:t>
            </a:r>
            <a:r>
              <a:rPr lang="en-US" sz="1400" b="1" i="1" dirty="0">
                <a:solidFill>
                  <a:srgbClr val="222222"/>
                </a:solidFill>
                <a:latin typeface="Calibri Light" panose="020F0302020204030204" pitchFamily="34" charset="0"/>
                <a:cs typeface="Calibri Light" panose="020F0302020204030204" pitchFamily="34" charset="0"/>
              </a:rPr>
              <a:t>Perf</a:t>
            </a:r>
            <a:r>
              <a:rPr lang="en-US" sz="1400" dirty="0">
                <a:solidFill>
                  <a:srgbClr val="222222"/>
                </a:solidFill>
                <a:latin typeface="Calibri Light" panose="020F0302020204030204" pitchFamily="34" charset="0"/>
                <a:cs typeface="Calibri Light" panose="020F0302020204030204" pitchFamily="34" charset="0"/>
              </a:rPr>
              <a:t> modules can assist in understanding resource utilization in each team and time lines across multiple teams.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Using </a:t>
            </a:r>
            <a:r>
              <a:rPr lang="en-US" sz="1400" b="1" i="1" dirty="0">
                <a:solidFill>
                  <a:srgbClr val="222222"/>
                </a:solidFill>
                <a:latin typeface="Calibri Light" panose="020F0302020204030204" pitchFamily="34" charset="0"/>
                <a:cs typeface="Calibri Light" panose="020F0302020204030204" pitchFamily="34" charset="0"/>
              </a:rPr>
              <a:t>Perf</a:t>
            </a:r>
            <a:r>
              <a:rPr lang="en-US" sz="1400" dirty="0">
                <a:solidFill>
                  <a:srgbClr val="222222"/>
                </a:solidFill>
                <a:latin typeface="Calibri Light" panose="020F0302020204030204" pitchFamily="34" charset="0"/>
                <a:cs typeface="Calibri Light" panose="020F0302020204030204" pitchFamily="34" charset="0"/>
              </a:rPr>
              <a:t> the delivery organization management can keep track of productivity and quality of the integrated team, see trends and address challenges.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Additionally, </a:t>
            </a:r>
            <a:r>
              <a:rPr lang="en-US" sz="1400" b="1" i="1" dirty="0">
                <a:solidFill>
                  <a:srgbClr val="222222"/>
                </a:solidFill>
                <a:latin typeface="Calibri Light" panose="020F0302020204030204" pitchFamily="34" charset="0"/>
                <a:cs typeface="Calibri Light" panose="020F0302020204030204" pitchFamily="34" charset="0"/>
              </a:rPr>
              <a:t>Perf</a:t>
            </a:r>
            <a:r>
              <a:rPr lang="en-US" sz="1400" dirty="0">
                <a:solidFill>
                  <a:srgbClr val="222222"/>
                </a:solidFill>
                <a:latin typeface="Calibri Light" panose="020F0302020204030204" pitchFamily="34" charset="0"/>
                <a:cs typeface="Calibri Light" panose="020F0302020204030204" pitchFamily="34" charset="0"/>
              </a:rPr>
              <a:t> allows tracking productivity and quality KPIs thus providing same measuring stick to different teams.</a:t>
            </a:r>
          </a:p>
        </p:txBody>
      </p:sp>
      <p:sp>
        <p:nvSpPr>
          <p:cNvPr id="8" name="Content Placeholder 1">
            <a:extLst>
              <a:ext uri="{FF2B5EF4-FFF2-40B4-BE49-F238E27FC236}">
                <a16:creationId xmlns:a16="http://schemas.microsoft.com/office/drawing/2014/main" id="{2406D873-1405-4819-850C-BA631E607768}"/>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MINIMIZE THE IMPACT OF USING DIFFERENT DEVELOPMENT METHODOLOGIES IN THE ENTERPRISE</a:t>
            </a:r>
          </a:p>
        </p:txBody>
      </p:sp>
    </p:spTree>
    <p:extLst>
      <p:ext uri="{BB962C8B-B14F-4D97-AF65-F5344CB8AC3E}">
        <p14:creationId xmlns:p14="http://schemas.microsoft.com/office/powerpoint/2010/main" val="851776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088161" cy="307777"/>
          </a:xfrm>
        </p:spPr>
        <p:txBody>
          <a:bodyPr anchor="ctr"/>
          <a:lstStyle/>
          <a:p>
            <a:r>
              <a:rPr lang="en-US" dirty="0"/>
              <a:t>Use Case #6: </a:t>
            </a:r>
            <a:r>
              <a:rPr lang="en-US" dirty="0">
                <a:solidFill>
                  <a:schemeClr val="accent2"/>
                </a:solidFill>
              </a:rPr>
              <a:t>Technology Stakeholder Management Part 1</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6" name="Content Placeholder 1">
            <a:extLst>
              <a:ext uri="{FF2B5EF4-FFF2-40B4-BE49-F238E27FC236}">
                <a16:creationId xmlns:a16="http://schemas.microsoft.com/office/drawing/2014/main" id="{A1B47775-9BC4-4A3A-9312-408DA5404457}"/>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MANAGE STAKEHOLDER SATISFACTION IN ENTERPRISE ORGANIZATION</a:t>
            </a:r>
          </a:p>
        </p:txBody>
      </p:sp>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4" y="1376989"/>
            <a:ext cx="2543285" cy="235728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CHALLENGES: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PMO and Delivery interface</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Technology and platform gaps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CMO and IT interface</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Different KPIs/metrics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Short project timelines</a:t>
            </a: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2893100"/>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Provide transparency between IT and non-IT organizations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Determine resource, knowledge, funding or leadership gaps and communicate them to key stakeholders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Find or bring in expertise in multiple technologies and platforms that are not a core expertise of the organization</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Efficiently communicate project statuses and trends to key stakeholders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Quickly and efficiently engage various SMEs across entire organization</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Track and manage multiple dependencies and see issues in near-real time</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Understand and manage dependencies between teams and departments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Integrate multiple teams reporting and provide critical KPIs across the organization.</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Visibility, transparency, up to date, translate between business and tech</a:t>
            </a:r>
          </a:p>
          <a:p>
            <a:pPr marL="285750" indent="-285750" algn="l" rtl="0" eaLnBrk="1" fontAlgn="auto" hangingPunct="1">
              <a:lnSpc>
                <a:spcPct val="100000"/>
              </a:lnSpc>
              <a:spcBef>
                <a:spcPts val="0"/>
              </a:spcBef>
              <a:spcAft>
                <a:spcPts val="0"/>
              </a:spcAft>
              <a:buFontTx/>
              <a:buChar char="-"/>
            </a:pPr>
            <a:endParaRPr lang="en-US" sz="1400" dirty="0">
              <a:solidFill>
                <a:srgbClr val="222222"/>
              </a:solidFill>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F7F20B41-612A-48A7-8D04-A604C26BDF78}"/>
              </a:ext>
            </a:extLst>
          </p:cNvPr>
          <p:cNvSpPr txBox="1"/>
          <p:nvPr/>
        </p:nvSpPr>
        <p:spPr>
          <a:xfrm>
            <a:off x="3266141" y="4673600"/>
            <a:ext cx="4859022" cy="215444"/>
          </a:xfrm>
          <a:prstGeom prst="rect">
            <a:avLst/>
          </a:prstGeom>
          <a:noFill/>
        </p:spPr>
        <p:txBody>
          <a:bodyPr vert="horz" wrap="none" rtlCol="0">
            <a:spAutoFit/>
          </a:bodyPr>
          <a:lstStyle/>
          <a:p>
            <a:r>
              <a:rPr lang="en-US" sz="800" dirty="0">
                <a:solidFill>
                  <a:srgbClr val="222222"/>
                </a:solidFill>
                <a:latin typeface="Calibri Light" panose="020F0302020204030204" pitchFamily="34" charset="0"/>
                <a:cs typeface="Calibri Light" panose="020F0302020204030204" pitchFamily="34" charset="0"/>
                <a:hlinkClick r:id="rId3"/>
              </a:rPr>
              <a:t>https://www.mckinsey.com/business-functions/marketing-and-sales/our-insights/the-evolving-role-of-the-cmo</a:t>
            </a:r>
            <a:endParaRPr lang="en-US" sz="800" b="0" i="0" u="none" baseline="0" dirty="0">
              <a:solidFill>
                <a:srgbClr val="22222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94745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D2F6-942A-460A-9096-2670F101C936}"/>
              </a:ext>
            </a:extLst>
          </p:cNvPr>
          <p:cNvSpPr>
            <a:spLocks noGrp="1"/>
          </p:cNvSpPr>
          <p:nvPr>
            <p:ph type="title"/>
          </p:nvPr>
        </p:nvSpPr>
        <p:spPr/>
        <p:txBody>
          <a:bodyPr/>
          <a:lstStyle/>
          <a:p>
            <a:r>
              <a:rPr lang="en-US" dirty="0"/>
              <a:t>Buyer Personas</a:t>
            </a:r>
          </a:p>
        </p:txBody>
      </p:sp>
    </p:spTree>
    <p:extLst>
      <p:ext uri="{BB962C8B-B14F-4D97-AF65-F5344CB8AC3E}">
        <p14:creationId xmlns:p14="http://schemas.microsoft.com/office/powerpoint/2010/main" val="3793353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088161" cy="307777"/>
          </a:xfrm>
        </p:spPr>
        <p:txBody>
          <a:bodyPr anchor="ctr"/>
          <a:lstStyle/>
          <a:p>
            <a:r>
              <a:rPr lang="en-US" dirty="0"/>
              <a:t>Use Case #6: </a:t>
            </a:r>
            <a:r>
              <a:rPr lang="en-US" dirty="0">
                <a:solidFill>
                  <a:schemeClr val="accent2"/>
                </a:solidFill>
              </a:rPr>
              <a:t>Technology Stakeholder Management Part 2</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5" y="1376989"/>
            <a:ext cx="2248815" cy="235728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SUMMARY:</a:t>
            </a:r>
          </a:p>
          <a:p>
            <a:pPr defTabSz="342866">
              <a:spcAft>
                <a:spcPts val="0"/>
              </a:spcAft>
            </a:pPr>
            <a:r>
              <a:rPr lang="en-US" sz="1400" dirty="0">
                <a:solidFill>
                  <a:srgbClr val="222222"/>
                </a:solidFill>
                <a:latin typeface="Calibri" panose="020F0502020204030204" pitchFamily="34" charset="0"/>
              </a:rPr>
              <a:t>A CMO is executing a brand promotion strategy that requires an extensive use of various technology stacks. The organization lacks expertise in all of them, so external resources must be engaged.</a:t>
            </a:r>
            <a:endParaRPr lang="en-US" sz="1400" b="1" spc="200" dirty="0">
              <a:solidFill>
                <a:schemeClr val="accent2"/>
              </a:solidFill>
              <a:latin typeface="Calibri" panose="020F0502020204030204" pitchFamily="34" charset="0"/>
              <a:ea typeface="Calibri" charset="0"/>
              <a:cs typeface="Calibri" charset="0"/>
            </a:endParaRP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3323987"/>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IT leadership can quickly identify available resources </a:t>
            </a:r>
            <a:r>
              <a:rPr lang="en-US" sz="1400" dirty="0">
                <a:solidFill>
                  <a:srgbClr val="222222"/>
                </a:solidFill>
                <a:latin typeface="Calibri Light" panose="020F0302020204030204" pitchFamily="34" charset="0"/>
                <a:cs typeface="Calibri Light" panose="020F0302020204030204" pitchFamily="34" charset="0"/>
              </a:rPr>
              <a:t>across all teams, including external, </a:t>
            </a:r>
            <a:r>
              <a:rPr lang="en-US" sz="1400" i="0" u="none" baseline="0" dirty="0">
                <a:solidFill>
                  <a:srgbClr val="222222"/>
                </a:solidFill>
                <a:latin typeface="Calibri Light" panose="020F0302020204030204" pitchFamily="34" charset="0"/>
                <a:cs typeface="Calibri Light" panose="020F0302020204030204" pitchFamily="34" charset="0"/>
              </a:rPr>
              <a:t>using </a:t>
            </a:r>
            <a:r>
              <a:rPr lang="en-US" sz="1400" b="1" i="1" u="none" baseline="0" dirty="0">
                <a:solidFill>
                  <a:srgbClr val="222222"/>
                </a:solidFill>
                <a:latin typeface="Calibri Light" panose="020F0302020204030204" pitchFamily="34" charset="0"/>
                <a:cs typeface="Calibri Light" panose="020F0302020204030204" pitchFamily="34" charset="0"/>
              </a:rPr>
              <a:t>Telescope</a:t>
            </a:r>
            <a:r>
              <a:rPr lang="en-US" sz="1400" i="0" u="none" baseline="0" dirty="0">
                <a:solidFill>
                  <a:srgbClr val="222222"/>
                </a:solidFill>
                <a:latin typeface="Calibri Light" panose="020F0302020204030204" pitchFamily="34" charset="0"/>
                <a:cs typeface="Calibri Light" panose="020F0302020204030204" pitchFamily="34" charset="0"/>
              </a:rPr>
              <a:t>.</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Determine resource, knowledge, funding or leadership gaps and communicate them to key stakeholders.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The </a:t>
            </a:r>
            <a:r>
              <a:rPr lang="en-US" sz="1400" b="1" i="1" dirty="0">
                <a:solidFill>
                  <a:srgbClr val="222222"/>
                </a:solidFill>
                <a:latin typeface="Calibri Light" panose="020F0302020204030204" pitchFamily="34" charset="0"/>
                <a:cs typeface="Calibri Light" panose="020F0302020204030204" pitchFamily="34" charset="0"/>
              </a:rPr>
              <a:t>Health</a:t>
            </a:r>
            <a:r>
              <a:rPr lang="en-US" sz="1400" dirty="0">
                <a:solidFill>
                  <a:srgbClr val="222222"/>
                </a:solidFill>
                <a:latin typeface="Calibri Light" panose="020F0302020204030204" pitchFamily="34" charset="0"/>
                <a:cs typeface="Calibri Light" panose="020F0302020204030204" pitchFamily="34" charset="0"/>
              </a:rPr>
              <a:t> module allows tracking project statuses and dependencies across IT and non-IT projects, executed by internal and external teams.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Additionally, it allows to zero in on blockers and/or project issues that require prompt resolution, identify projects “under the radar”.</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The </a:t>
            </a:r>
            <a:r>
              <a:rPr lang="en-US" sz="1400" b="1" i="1" dirty="0">
                <a:solidFill>
                  <a:srgbClr val="222222"/>
                </a:solidFill>
                <a:latin typeface="Calibri Light" panose="020F0302020204030204" pitchFamily="34" charset="0"/>
                <a:cs typeface="Calibri Light" panose="020F0302020204030204" pitchFamily="34" charset="0"/>
              </a:rPr>
              <a:t>Health</a:t>
            </a:r>
            <a:r>
              <a:rPr lang="en-US" sz="1400" dirty="0">
                <a:solidFill>
                  <a:srgbClr val="222222"/>
                </a:solidFill>
                <a:latin typeface="Calibri Light" panose="020F0302020204030204" pitchFamily="34" charset="0"/>
                <a:cs typeface="Calibri Light" panose="020F0302020204030204" pitchFamily="34" charset="0"/>
              </a:rPr>
              <a:t> and </a:t>
            </a:r>
            <a:r>
              <a:rPr lang="en-US" sz="1400" b="1" i="1" dirty="0">
                <a:solidFill>
                  <a:srgbClr val="222222"/>
                </a:solidFill>
                <a:latin typeface="Calibri Light" panose="020F0302020204030204" pitchFamily="34" charset="0"/>
                <a:cs typeface="Calibri Light" panose="020F0302020204030204" pitchFamily="34" charset="0"/>
              </a:rPr>
              <a:t>Perf</a:t>
            </a:r>
            <a:r>
              <a:rPr lang="en-US" sz="1400" dirty="0">
                <a:solidFill>
                  <a:srgbClr val="222222"/>
                </a:solidFill>
                <a:latin typeface="Calibri Light" panose="020F0302020204030204" pitchFamily="34" charset="0"/>
                <a:cs typeface="Calibri Light" panose="020F0302020204030204" pitchFamily="34" charset="0"/>
              </a:rPr>
              <a:t> modules can assist in understanding resource utilization, workstreams and projects time lines across multiple teams.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Using </a:t>
            </a:r>
            <a:r>
              <a:rPr lang="en-US" sz="1400" b="1" i="1" dirty="0">
                <a:solidFill>
                  <a:srgbClr val="222222"/>
                </a:solidFill>
                <a:latin typeface="Calibri Light" panose="020F0302020204030204" pitchFamily="34" charset="0"/>
                <a:cs typeface="Calibri Light" panose="020F0302020204030204" pitchFamily="34" charset="0"/>
              </a:rPr>
              <a:t>Perf</a:t>
            </a:r>
            <a:r>
              <a:rPr lang="en-US" sz="1400" dirty="0">
                <a:solidFill>
                  <a:srgbClr val="222222"/>
                </a:solidFill>
                <a:latin typeface="Calibri Light" panose="020F0302020204030204" pitchFamily="34" charset="0"/>
                <a:cs typeface="Calibri Light" panose="020F0302020204030204" pitchFamily="34" charset="0"/>
              </a:rPr>
              <a:t> the CMO organization can keep track of productivity and quality of the internal and external teams, see trends and address challenges.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Additionally, </a:t>
            </a:r>
            <a:r>
              <a:rPr lang="en-US" sz="1400" b="1" i="1" dirty="0">
                <a:solidFill>
                  <a:srgbClr val="222222"/>
                </a:solidFill>
                <a:latin typeface="Calibri Light" panose="020F0302020204030204" pitchFamily="34" charset="0"/>
                <a:cs typeface="Calibri Light" panose="020F0302020204030204" pitchFamily="34" charset="0"/>
              </a:rPr>
              <a:t>Perf</a:t>
            </a:r>
            <a:r>
              <a:rPr lang="en-US" sz="1400" dirty="0">
                <a:solidFill>
                  <a:srgbClr val="222222"/>
                </a:solidFill>
                <a:latin typeface="Calibri Light" panose="020F0302020204030204" pitchFamily="34" charset="0"/>
                <a:cs typeface="Calibri Light" panose="020F0302020204030204" pitchFamily="34" charset="0"/>
              </a:rPr>
              <a:t> allows tracking productivity and quality KPIs thus providing same measuring stick to different teams.</a:t>
            </a:r>
          </a:p>
        </p:txBody>
      </p:sp>
      <p:sp>
        <p:nvSpPr>
          <p:cNvPr id="8" name="Content Placeholder 1">
            <a:extLst>
              <a:ext uri="{FF2B5EF4-FFF2-40B4-BE49-F238E27FC236}">
                <a16:creationId xmlns:a16="http://schemas.microsoft.com/office/drawing/2014/main" id="{2406D873-1405-4819-850C-BA631E607768}"/>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MANAGE STAKEHOLDER SATISFACTION IN ENTERPRISE ORGANIZATION</a:t>
            </a:r>
          </a:p>
        </p:txBody>
      </p:sp>
      <p:sp>
        <p:nvSpPr>
          <p:cNvPr id="10" name="TextBox 9">
            <a:extLst>
              <a:ext uri="{FF2B5EF4-FFF2-40B4-BE49-F238E27FC236}">
                <a16:creationId xmlns:a16="http://schemas.microsoft.com/office/drawing/2014/main" id="{B9419A77-463F-4BE7-A31B-68D24D7D07AA}"/>
              </a:ext>
            </a:extLst>
          </p:cNvPr>
          <p:cNvSpPr txBox="1"/>
          <p:nvPr/>
        </p:nvSpPr>
        <p:spPr>
          <a:xfrm>
            <a:off x="3266141" y="4822599"/>
            <a:ext cx="4859022" cy="215444"/>
          </a:xfrm>
          <a:prstGeom prst="rect">
            <a:avLst/>
          </a:prstGeom>
          <a:noFill/>
        </p:spPr>
        <p:txBody>
          <a:bodyPr vert="horz" wrap="none" rtlCol="0">
            <a:spAutoFit/>
          </a:bodyPr>
          <a:lstStyle/>
          <a:p>
            <a:r>
              <a:rPr lang="en-US" sz="800" dirty="0">
                <a:solidFill>
                  <a:srgbClr val="222222"/>
                </a:solidFill>
                <a:latin typeface="Calibri Light" panose="020F0302020204030204" pitchFamily="34" charset="0"/>
                <a:cs typeface="Calibri Light" panose="020F0302020204030204" pitchFamily="34" charset="0"/>
                <a:hlinkClick r:id="rId3"/>
              </a:rPr>
              <a:t>https://www.mckinsey.com/business-functions/marketing-and-sales/our-insights/the-evolving-role-of-the-cmo</a:t>
            </a:r>
            <a:endParaRPr lang="en-US" sz="800" b="0" i="0" u="none" baseline="0" dirty="0">
              <a:solidFill>
                <a:srgbClr val="22222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40069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560050" cy="307777"/>
          </a:xfrm>
        </p:spPr>
        <p:txBody>
          <a:bodyPr anchor="ctr"/>
          <a:lstStyle/>
          <a:p>
            <a:r>
              <a:rPr lang="en-US" dirty="0"/>
              <a:t>Use Case #7: </a:t>
            </a:r>
            <a:r>
              <a:rPr lang="en-US" dirty="0">
                <a:solidFill>
                  <a:schemeClr val="accent2"/>
                </a:solidFill>
              </a:rPr>
              <a:t>Driving SDLC standardization in enterprise Part 1</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6" name="Content Placeholder 1">
            <a:extLst>
              <a:ext uri="{FF2B5EF4-FFF2-40B4-BE49-F238E27FC236}">
                <a16:creationId xmlns:a16="http://schemas.microsoft.com/office/drawing/2014/main" id="{A1B47775-9BC4-4A3A-9312-408DA5404457}"/>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DRIVE ADOPTION OF STANDARD SDLC PROCESSES ACROSS THE ENTERPRISE</a:t>
            </a:r>
          </a:p>
        </p:txBody>
      </p:sp>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4" y="1376989"/>
            <a:ext cx="2543285" cy="2428974"/>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CHALLENGES: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Siloed development</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SDLC process enforcement </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Skills and language gaps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Management and reporting gaps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Communication issues</a:t>
            </a: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3108543"/>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Provide transparency </a:t>
            </a:r>
            <a:r>
              <a:rPr lang="en-US" sz="1400" dirty="0">
                <a:solidFill>
                  <a:srgbClr val="222222"/>
                </a:solidFill>
                <a:latin typeface="Calibri Light" panose="020F0302020204030204" pitchFamily="34" charset="0"/>
                <a:cs typeface="Calibri Light" panose="020F0302020204030204" pitchFamily="34" charset="0"/>
              </a:rPr>
              <a:t>within organization on who the people are, where they are located, what skills they have and what projects they are working on currently across all parts of the new enterprise</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Integrate multiple teams reporting and provide same KPIs across all parts of organization - one yardstick for all.</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Provide an insight into all parts of the delivery organization, from BA to Development to QA and Testing</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Understand individual performance, workload and resource utilization, understand the root cause of SDLC adoption issues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Aggregate and visualize project and performance data across multiple teams, creating a unified reporting structure that is transparent to stakeholders</a:t>
            </a:r>
          </a:p>
          <a:p>
            <a:pPr marL="285750" indent="-285750">
              <a:buFontTx/>
              <a:buChar char="-"/>
            </a:pPr>
            <a:endParaRPr lang="en-US" sz="1400" dirty="0">
              <a:solidFill>
                <a:srgbClr val="222222"/>
              </a:solidFill>
              <a:latin typeface="Calibri Light" panose="020F0302020204030204" pitchFamily="34" charset="0"/>
              <a:cs typeface="Calibri Light" panose="020F0302020204030204" pitchFamily="34" charset="0"/>
            </a:endParaRPr>
          </a:p>
          <a:p>
            <a:pPr marL="285750" indent="-285750" algn="l" rtl="0" eaLnBrk="1" fontAlgn="auto" hangingPunct="1">
              <a:lnSpc>
                <a:spcPct val="100000"/>
              </a:lnSpc>
              <a:spcBef>
                <a:spcPts val="0"/>
              </a:spcBef>
              <a:spcAft>
                <a:spcPts val="0"/>
              </a:spcAft>
              <a:buFontTx/>
              <a:buChar char="-"/>
            </a:pPr>
            <a:endParaRPr lang="en-US" sz="1400" dirty="0">
              <a:solidFill>
                <a:srgbClr val="22222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0672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437532" cy="307777"/>
          </a:xfrm>
        </p:spPr>
        <p:txBody>
          <a:bodyPr anchor="ctr"/>
          <a:lstStyle/>
          <a:p>
            <a:r>
              <a:rPr lang="en-US" dirty="0"/>
              <a:t>Use Case #7: </a:t>
            </a:r>
            <a:r>
              <a:rPr lang="en-US" dirty="0">
                <a:solidFill>
                  <a:schemeClr val="accent2"/>
                </a:solidFill>
              </a:rPr>
              <a:t>Driving SDLC standardization in enterprise Part 2</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5" y="1376989"/>
            <a:ext cx="2248815" cy="235728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SUMMARY:</a:t>
            </a:r>
          </a:p>
          <a:p>
            <a:pPr defTabSz="342866">
              <a:spcAft>
                <a:spcPts val="0"/>
              </a:spcAft>
            </a:pPr>
            <a:r>
              <a:rPr lang="en-US" sz="1400" dirty="0">
                <a:solidFill>
                  <a:srgbClr val="222222"/>
                </a:solidFill>
                <a:latin typeface="Calibri" panose="020F0502020204030204" pitchFamily="34" charset="0"/>
              </a:rPr>
              <a:t>A newly hired CIO is tasked with optimization of resource utilization in his organization, creating transparency with stakeholders and maximizing the efficiency of delivery organization</a:t>
            </a:r>
            <a:endParaRPr lang="en-US" sz="1400" b="1" spc="200" dirty="0">
              <a:solidFill>
                <a:schemeClr val="accent2"/>
              </a:solidFill>
              <a:latin typeface="Calibri" panose="020F0502020204030204" pitchFamily="34" charset="0"/>
              <a:ea typeface="Calibri" charset="0"/>
              <a:cs typeface="Calibri" charset="0"/>
            </a:endParaRP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3108543"/>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IT leadership can quickly identify and allocate available resources </a:t>
            </a:r>
            <a:r>
              <a:rPr lang="en-US" sz="1400" dirty="0">
                <a:solidFill>
                  <a:srgbClr val="222222"/>
                </a:solidFill>
                <a:latin typeface="Calibri Light" panose="020F0302020204030204" pitchFamily="34" charset="0"/>
                <a:cs typeface="Calibri Light" panose="020F0302020204030204" pitchFamily="34" charset="0"/>
              </a:rPr>
              <a:t>across all teams, </a:t>
            </a:r>
            <a:r>
              <a:rPr lang="en-US" sz="1400" i="0" u="none" baseline="0" dirty="0">
                <a:solidFill>
                  <a:srgbClr val="222222"/>
                </a:solidFill>
                <a:latin typeface="Calibri Light" panose="020F0302020204030204" pitchFamily="34" charset="0"/>
                <a:cs typeface="Calibri Light" panose="020F0302020204030204" pitchFamily="34" charset="0"/>
              </a:rPr>
              <a:t>using </a:t>
            </a:r>
            <a:r>
              <a:rPr lang="en-US" sz="1400" b="1" i="1" u="none" baseline="0" dirty="0">
                <a:solidFill>
                  <a:srgbClr val="222222"/>
                </a:solidFill>
                <a:latin typeface="Calibri Light" panose="020F0302020204030204" pitchFamily="34" charset="0"/>
                <a:cs typeface="Calibri Light" panose="020F0302020204030204" pitchFamily="34" charset="0"/>
              </a:rPr>
              <a:t>Telescope</a:t>
            </a:r>
            <a:r>
              <a:rPr lang="en-US" sz="1400" i="0" u="none" baseline="0" dirty="0">
                <a:solidFill>
                  <a:srgbClr val="222222"/>
                </a:solidFill>
                <a:latin typeface="Calibri Light" panose="020F0302020204030204" pitchFamily="34" charset="0"/>
                <a:cs typeface="Calibri Light" panose="020F0302020204030204" pitchFamily="34" charset="0"/>
              </a:rPr>
              <a:t>.</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Determine individual workers’ skills, capabilities and expertise, allowing the formation of task teams based on projects’ needs.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Using the </a:t>
            </a:r>
            <a:r>
              <a:rPr lang="en-US" sz="1400" b="1" i="1" dirty="0">
                <a:solidFill>
                  <a:srgbClr val="222222"/>
                </a:solidFill>
                <a:latin typeface="Calibri Light" panose="020F0302020204030204" pitchFamily="34" charset="0"/>
                <a:cs typeface="Calibri Light" panose="020F0302020204030204" pitchFamily="34" charset="0"/>
              </a:rPr>
              <a:t>Perf</a:t>
            </a:r>
            <a:r>
              <a:rPr lang="en-US" sz="1400" dirty="0">
                <a:solidFill>
                  <a:srgbClr val="222222"/>
                </a:solidFill>
                <a:latin typeface="Calibri Light" panose="020F0302020204030204" pitchFamily="34" charset="0"/>
                <a:cs typeface="Calibri Light" panose="020F0302020204030204" pitchFamily="34" charset="0"/>
              </a:rPr>
              <a:t> allows tracking individuals’ and teams’ productivity and quality KPIs, putting all teams on the same board.</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The </a:t>
            </a:r>
            <a:r>
              <a:rPr lang="en-US" sz="1400" b="1" i="1" dirty="0">
                <a:solidFill>
                  <a:srgbClr val="222222"/>
                </a:solidFill>
                <a:latin typeface="Calibri Light" panose="020F0302020204030204" pitchFamily="34" charset="0"/>
                <a:cs typeface="Calibri Light" panose="020F0302020204030204" pitchFamily="34" charset="0"/>
              </a:rPr>
              <a:t>Health</a:t>
            </a:r>
            <a:r>
              <a:rPr lang="en-US" sz="1400" dirty="0">
                <a:solidFill>
                  <a:srgbClr val="222222"/>
                </a:solidFill>
                <a:latin typeface="Calibri Light" panose="020F0302020204030204" pitchFamily="34" charset="0"/>
                <a:cs typeface="Calibri Light" panose="020F0302020204030204" pitchFamily="34" charset="0"/>
              </a:rPr>
              <a:t> module allows tracking project statuses and dependencies, including current methodology, tracking adoption and performance, before and after KPIs.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The </a:t>
            </a:r>
            <a:r>
              <a:rPr lang="en-US" sz="1400" b="1" i="1" dirty="0">
                <a:solidFill>
                  <a:srgbClr val="222222"/>
                </a:solidFill>
                <a:latin typeface="Calibri Light" panose="020F0302020204030204" pitchFamily="34" charset="0"/>
                <a:cs typeface="Calibri Light" panose="020F0302020204030204" pitchFamily="34" charset="0"/>
              </a:rPr>
              <a:t>Health</a:t>
            </a:r>
            <a:r>
              <a:rPr lang="en-US" sz="1400" dirty="0">
                <a:solidFill>
                  <a:srgbClr val="222222"/>
                </a:solidFill>
                <a:latin typeface="Calibri Light" panose="020F0302020204030204" pitchFamily="34" charset="0"/>
                <a:cs typeface="Calibri Light" panose="020F0302020204030204" pitchFamily="34" charset="0"/>
              </a:rPr>
              <a:t> and </a:t>
            </a:r>
            <a:r>
              <a:rPr lang="en-US" sz="1400" b="1" i="1" dirty="0">
                <a:solidFill>
                  <a:srgbClr val="222222"/>
                </a:solidFill>
                <a:latin typeface="Calibri Light" panose="020F0302020204030204" pitchFamily="34" charset="0"/>
                <a:cs typeface="Calibri Light" panose="020F0302020204030204" pitchFamily="34" charset="0"/>
              </a:rPr>
              <a:t>Perf</a:t>
            </a:r>
            <a:r>
              <a:rPr lang="en-US" sz="1400" dirty="0">
                <a:solidFill>
                  <a:srgbClr val="222222"/>
                </a:solidFill>
                <a:latin typeface="Calibri Light" panose="020F0302020204030204" pitchFamily="34" charset="0"/>
                <a:cs typeface="Calibri Light" panose="020F0302020204030204" pitchFamily="34" charset="0"/>
              </a:rPr>
              <a:t> modules can assist in understanding the performance and the issues of adoption process, immediately highlighting the problematic areas.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All stakeholders can leverage the collected data on teams’ performance, resources availability and adoption progress.</a:t>
            </a:r>
          </a:p>
        </p:txBody>
      </p:sp>
      <p:sp>
        <p:nvSpPr>
          <p:cNvPr id="8" name="Content Placeholder 1">
            <a:extLst>
              <a:ext uri="{FF2B5EF4-FFF2-40B4-BE49-F238E27FC236}">
                <a16:creationId xmlns:a16="http://schemas.microsoft.com/office/drawing/2014/main" id="{2406D873-1405-4819-850C-BA631E607768}"/>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DRIVE ADOPTION OF STANDARD SDLC PROCESSES ACROSS THE ENTERPRISE</a:t>
            </a:r>
          </a:p>
        </p:txBody>
      </p:sp>
    </p:spTree>
    <p:extLst>
      <p:ext uri="{BB962C8B-B14F-4D97-AF65-F5344CB8AC3E}">
        <p14:creationId xmlns:p14="http://schemas.microsoft.com/office/powerpoint/2010/main" val="3694625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560050" cy="307777"/>
          </a:xfrm>
        </p:spPr>
        <p:txBody>
          <a:bodyPr anchor="ctr"/>
          <a:lstStyle/>
          <a:p>
            <a:r>
              <a:rPr lang="en-US" dirty="0"/>
              <a:t>Use Case #7: </a:t>
            </a:r>
            <a:r>
              <a:rPr lang="en-US" dirty="0">
                <a:solidFill>
                  <a:schemeClr val="accent2"/>
                </a:solidFill>
              </a:rPr>
              <a:t>Driving SDLC standardization in enterprise V2 Part 1</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6" name="Content Placeholder 1">
            <a:extLst>
              <a:ext uri="{FF2B5EF4-FFF2-40B4-BE49-F238E27FC236}">
                <a16:creationId xmlns:a16="http://schemas.microsoft.com/office/drawing/2014/main" id="{A1B47775-9BC4-4A3A-9312-408DA5404457}"/>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866" rtl="0" eaLnBrk="1" fontAlgn="auto" latinLnBrk="0" hangingPunct="1">
              <a:lnSpc>
                <a:spcPct val="100000"/>
              </a:lnSpc>
              <a:spcBef>
                <a:spcPct val="20000"/>
              </a:spcBef>
              <a:spcAft>
                <a:spcPts val="0"/>
              </a:spcAft>
              <a:buClrTx/>
              <a:buSzTx/>
              <a:buFont typeface="Arial"/>
              <a:buNone/>
              <a:tabLst/>
              <a:defRPr/>
            </a:pPr>
            <a:r>
              <a:rPr kumimoji="0" lang="en-US" sz="1200" b="1" i="0" u="none" strike="noStrike" kern="1200" cap="none" spc="200" normalizeH="0" baseline="0" noProof="0" dirty="0">
                <a:ln>
                  <a:noFill/>
                </a:ln>
                <a:solidFill>
                  <a:srgbClr val="39C2D7"/>
                </a:solidFill>
                <a:effectLst/>
                <a:uLnTx/>
                <a:uFillTx/>
                <a:latin typeface="Calibri"/>
                <a:ea typeface="Calibri" charset="0"/>
                <a:cs typeface="Calibri" charset="0"/>
              </a:rPr>
              <a:t>ENSURING BEST PRACTICES IN IMPLEMENTING BEST PRACTICES</a:t>
            </a:r>
          </a:p>
        </p:txBody>
      </p:sp>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4" y="1376988"/>
            <a:ext cx="2543285" cy="3485016"/>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866" rtl="0" eaLnBrk="1" fontAlgn="auto" latinLnBrk="0" hangingPunct="1">
              <a:lnSpc>
                <a:spcPct val="100000"/>
              </a:lnSpc>
              <a:spcBef>
                <a:spcPct val="20000"/>
              </a:spcBef>
              <a:spcAft>
                <a:spcPts val="0"/>
              </a:spcAft>
              <a:buClrTx/>
              <a:buSzTx/>
              <a:buFont typeface="Arial"/>
              <a:buNone/>
              <a:tabLst/>
              <a:defRPr/>
            </a:pPr>
            <a:r>
              <a:rPr kumimoji="0" lang="en-US" sz="1400" b="1" i="0" u="none" strike="noStrike" kern="1200" cap="none" spc="200" normalizeH="0" baseline="0" noProof="0" dirty="0">
                <a:ln>
                  <a:noFill/>
                </a:ln>
                <a:solidFill>
                  <a:srgbClr val="39C2D7"/>
                </a:solidFill>
                <a:effectLst/>
                <a:uLnTx/>
                <a:uFillTx/>
                <a:latin typeface="Calibri"/>
                <a:ea typeface="Calibri" charset="0"/>
                <a:cs typeface="Calibri" charset="0"/>
              </a:rPr>
              <a:t>CHALLENGES:</a:t>
            </a:r>
          </a:p>
          <a:p>
            <a:pPr marL="171450" marR="0" lvl="0" indent="-171450" algn="l" defTabSz="342866" rtl="0" eaLnBrk="1" fontAlgn="auto" latinLnBrk="0" hangingPunct="1">
              <a:lnSpc>
                <a:spcPct val="100000"/>
              </a:lnSpc>
              <a:spcBef>
                <a:spcPct val="20000"/>
              </a:spcBef>
              <a:spcAft>
                <a:spcPts val="0"/>
              </a:spcAft>
              <a:buClrTx/>
              <a:buSzTx/>
              <a:buFontTx/>
              <a:buChar char="-"/>
              <a:tabLst/>
              <a:defRP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Apply best practices across multiple processes</a:t>
            </a:r>
            <a:endParaRPr kumimoji="0" lang="en-US" sz="1400" b="1" i="0" u="none" strike="noStrike" kern="1200" cap="none" spc="200" normalizeH="0" baseline="0" noProof="0" dirty="0">
              <a:ln>
                <a:noFill/>
              </a:ln>
              <a:solidFill>
                <a:srgbClr val="222222"/>
              </a:solidFill>
              <a:effectLst/>
              <a:uLnTx/>
              <a:uFillTx/>
              <a:latin typeface="Calibri Light" panose="020F0302020204030204" pitchFamily="34" charset="0"/>
              <a:ea typeface="Calibri" charset="0"/>
              <a:cs typeface="Calibri Light" panose="020F0302020204030204" pitchFamily="34" charset="0"/>
            </a:endParaRPr>
          </a:p>
          <a:p>
            <a:pPr marL="171450" marR="0" lvl="0" indent="-171450" algn="l" defTabSz="342866" rtl="0" eaLnBrk="1" fontAlgn="auto" latinLnBrk="0" hangingPunct="1">
              <a:lnSpc>
                <a:spcPct val="100000"/>
              </a:lnSpc>
              <a:spcBef>
                <a:spcPct val="20000"/>
              </a:spcBef>
              <a:spcAft>
                <a:spcPts val="0"/>
              </a:spcAft>
              <a:buClrTx/>
              <a:buSzTx/>
              <a:buFontTx/>
              <a:buChar char="-"/>
              <a:tabLst/>
              <a:defRPr/>
            </a:pPr>
            <a:r>
              <a:rPr kumimoji="0" lang="en-US" sz="1400" b="1" i="0" u="none" strike="noStrike" kern="1200" cap="none" spc="200" normalizeH="0" baseline="0" noProof="0" dirty="0">
                <a:ln>
                  <a:noFill/>
                </a:ln>
                <a:solidFill>
                  <a:srgbClr val="222222"/>
                </a:solidFill>
                <a:effectLst/>
                <a:uLnTx/>
                <a:uFillTx/>
                <a:latin typeface="Calibri Light" panose="020F0302020204030204" pitchFamily="34" charset="0"/>
                <a:ea typeface="Calibri" charset="0"/>
                <a:cs typeface="Calibri Light" panose="020F0302020204030204" pitchFamily="34" charset="0"/>
              </a:rPr>
              <a:t>Ensure engagement and enforce the standards across enterprise</a:t>
            </a:r>
          </a:p>
          <a:p>
            <a:pPr marL="171450" marR="0" lvl="0" indent="-171450" algn="l" defTabSz="342866" rtl="0" eaLnBrk="1" fontAlgn="auto" latinLnBrk="0" hangingPunct="1">
              <a:lnSpc>
                <a:spcPct val="100000"/>
              </a:lnSpc>
              <a:spcBef>
                <a:spcPct val="20000"/>
              </a:spcBef>
              <a:spcAft>
                <a:spcPts val="0"/>
              </a:spcAft>
              <a:buClrTx/>
              <a:buSzTx/>
              <a:buFontTx/>
              <a:buChar char="-"/>
              <a:tabLst/>
              <a:defRP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Provide visibility and quality KPIs on every level of organization – from agile teams to departments and BUs.</a:t>
            </a:r>
            <a:endParaRPr kumimoji="0" lang="en-US" sz="1400" b="1" i="0" u="none" strike="noStrike" kern="1200" cap="none" spc="200" normalizeH="0" baseline="0" noProof="0" dirty="0">
              <a:ln>
                <a:noFill/>
              </a:ln>
              <a:solidFill>
                <a:srgbClr val="222222"/>
              </a:solidFill>
              <a:effectLst/>
              <a:uLnTx/>
              <a:uFillTx/>
              <a:latin typeface="Calibri Light" panose="020F0302020204030204" pitchFamily="34" charset="0"/>
              <a:ea typeface="Calibri" charset="0"/>
              <a:cs typeface="Calibri Light" panose="020F0302020204030204" pitchFamily="34" charset="0"/>
            </a:endParaRP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3108543"/>
          </a:xfrm>
          <a:prstGeom prst="rect">
            <a:avLst/>
          </a:prstGeom>
          <a:noFill/>
        </p:spPr>
        <p:txBody>
          <a:bodyPr vert="horz" wrap="square" rtlCol="0">
            <a:spAutoFit/>
          </a:bodyPr>
          <a:lstStyle/>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Determine resource, knowledge, or leadership gaps and communicate them to key stakeholders at any stage of the process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Find or bring in expertise in required knowledge domain from across the whole enterprise</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Efficiently communicate best practice adoption statuses and progress to key stakeholders for individual teams, workstreams and departments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Track and manage multiple dependencies and see issues in near-real time</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Understand and manage blockers and issues, providing help and assistance as needed to ensure standardization adoption.</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Integrate multiple teams reporting and provide critical KPIs across the projects that require combined approach of several different IT domains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Provide visibility, transparency, up to date adoption statuses in one convenient point of reference.</a:t>
            </a:r>
          </a:p>
          <a:p>
            <a:pPr marL="285750" indent="-285750">
              <a:buFontTx/>
              <a:buChar char="-"/>
            </a:pPr>
            <a:endParaRPr lang="en-US" sz="1400" dirty="0">
              <a:solidFill>
                <a:srgbClr val="22222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4138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437532" cy="307777"/>
          </a:xfrm>
        </p:spPr>
        <p:txBody>
          <a:bodyPr anchor="ctr"/>
          <a:lstStyle/>
          <a:p>
            <a:r>
              <a:rPr lang="en-US" dirty="0"/>
              <a:t>Use Case #7: </a:t>
            </a:r>
            <a:r>
              <a:rPr lang="en-US" dirty="0">
                <a:solidFill>
                  <a:schemeClr val="accent2"/>
                </a:solidFill>
              </a:rPr>
              <a:t>Driving SDLC standardization in enterprise V2 Part 2</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5" y="1376990"/>
            <a:ext cx="2248815" cy="3144704"/>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866" rtl="0" eaLnBrk="1" fontAlgn="auto" latinLnBrk="0" hangingPunct="1">
              <a:lnSpc>
                <a:spcPct val="100000"/>
              </a:lnSpc>
              <a:spcBef>
                <a:spcPct val="20000"/>
              </a:spcBef>
              <a:spcAft>
                <a:spcPts val="0"/>
              </a:spcAft>
              <a:buClrTx/>
              <a:buSzTx/>
              <a:buFont typeface="Arial"/>
              <a:buNone/>
              <a:tabLst/>
              <a:defRPr/>
            </a:pPr>
            <a:r>
              <a:rPr kumimoji="0" lang="en-US" sz="1400" b="1" i="0" u="none" strike="noStrike" kern="1200" cap="none" spc="200" normalizeH="0" baseline="0" noProof="0" dirty="0">
                <a:ln>
                  <a:noFill/>
                </a:ln>
                <a:solidFill>
                  <a:srgbClr val="39C2D7"/>
                </a:solidFill>
                <a:effectLst/>
                <a:uLnTx/>
                <a:uFillTx/>
                <a:latin typeface="Calibri"/>
                <a:ea typeface="Calibri" charset="0"/>
                <a:cs typeface="Calibri" charset="0"/>
              </a:rPr>
              <a:t>SUMMARY:</a:t>
            </a:r>
          </a:p>
          <a:p>
            <a:pPr marL="0" marR="0" lvl="0" indent="0" algn="l" defTabSz="342866"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222222"/>
                </a:solidFill>
                <a:effectLst/>
                <a:uLnTx/>
                <a:uFillTx/>
                <a:latin typeface="Calibri" panose="020F0502020204030204" pitchFamily="34" charset="0"/>
                <a:ea typeface="+mn-ea"/>
              </a:rPr>
              <a:t>A large </a:t>
            </a:r>
            <a:r>
              <a:rPr lang="en-US" sz="1400" dirty="0">
                <a:solidFill>
                  <a:srgbClr val="222222"/>
                </a:solidFill>
                <a:latin typeface="Calibri" panose="020F0502020204030204" pitchFamily="34" charset="0"/>
              </a:rPr>
              <a:t>enterprise IT</a:t>
            </a:r>
            <a:r>
              <a:rPr kumimoji="0" lang="en-US" sz="1400" b="0" i="0" u="none" strike="noStrike" kern="1200" cap="none" spc="0" normalizeH="0" baseline="0" noProof="0" dirty="0">
                <a:ln>
                  <a:noFill/>
                </a:ln>
                <a:solidFill>
                  <a:srgbClr val="222222"/>
                </a:solidFill>
                <a:effectLst/>
                <a:uLnTx/>
                <a:uFillTx/>
                <a:latin typeface="Calibri" panose="020F0502020204030204" pitchFamily="34" charset="0"/>
                <a:ea typeface="+mn-ea"/>
              </a:rPr>
              <a:t> organization is migrating from an outdated methodology to modern version of Agile/SCRUM. VPs of each department are tasked with aligning the effort to adopt the new standard and provide timely progress and visibility reports to CIO.</a:t>
            </a:r>
            <a:endParaRPr kumimoji="0" lang="en-US" sz="1400" b="1" i="0" u="none" strike="noStrike" kern="1200" cap="none" spc="200" normalizeH="0" baseline="0" noProof="0" dirty="0">
              <a:ln>
                <a:noFill/>
              </a:ln>
              <a:solidFill>
                <a:srgbClr val="39C2D7"/>
              </a:solidFill>
              <a:effectLst/>
              <a:uLnTx/>
              <a:uFillTx/>
              <a:latin typeface="Calibri" panose="020F0502020204030204" pitchFamily="34" charset="0"/>
              <a:ea typeface="Calibri" charset="0"/>
              <a:cs typeface="Calibri" charset="0"/>
            </a:endParaRP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3323987"/>
          </a:xfrm>
          <a:prstGeom prst="rect">
            <a:avLst/>
          </a:prstGeom>
          <a:noFill/>
        </p:spPr>
        <p:txBody>
          <a:bodyPr vert="horz" wrap="square" rtlCol="0">
            <a:spAutoFit/>
          </a:bodyPr>
          <a:lstStyle/>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IT leadership can quickly identify all teams, including external, and their current methodology, using </a:t>
            </a:r>
            <a:r>
              <a:rPr lang="en-US" sz="1400" b="1" i="1" dirty="0">
                <a:solidFill>
                  <a:srgbClr val="222222"/>
                </a:solidFill>
                <a:latin typeface="Calibri Light" panose="020F0302020204030204" pitchFamily="34" charset="0"/>
                <a:cs typeface="Calibri Light" panose="020F0302020204030204" pitchFamily="34" charset="0"/>
              </a:rPr>
              <a:t>Telescope</a:t>
            </a:r>
            <a:r>
              <a:rPr lang="en-US" sz="1400" dirty="0">
                <a:solidFill>
                  <a:srgbClr val="222222"/>
                </a:solidFill>
                <a:latin typeface="Calibri Light" panose="020F0302020204030204" pitchFamily="34" charset="0"/>
                <a:cs typeface="Calibri Light" panose="020F0302020204030204" pitchFamily="34" charset="0"/>
              </a:rPr>
              <a:t>.</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Determine resource, knowledge, funding or leadership gaps and communicate them to key stakeholders to begin the adoption progress.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The </a:t>
            </a:r>
            <a:r>
              <a:rPr lang="en-US" sz="1400" b="1" i="1" dirty="0">
                <a:solidFill>
                  <a:srgbClr val="222222"/>
                </a:solidFill>
                <a:latin typeface="Calibri Light" panose="020F0302020204030204" pitchFamily="34" charset="0"/>
                <a:cs typeface="Calibri Light" panose="020F0302020204030204" pitchFamily="34" charset="0"/>
              </a:rPr>
              <a:t>Health</a:t>
            </a:r>
            <a:r>
              <a:rPr lang="en-US" sz="1400" dirty="0">
                <a:solidFill>
                  <a:srgbClr val="222222"/>
                </a:solidFill>
                <a:latin typeface="Calibri Light" panose="020F0302020204030204" pitchFamily="34" charset="0"/>
                <a:cs typeface="Calibri Light" panose="020F0302020204030204" pitchFamily="34" charset="0"/>
              </a:rPr>
              <a:t> module allows tracking adoption statuses across all IT departments and all workstreams.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Additionally, it allows to zero in on blockers and/or adoption issues that require prompt resolution, identify teams that are flying “under the radar”.</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The </a:t>
            </a:r>
            <a:r>
              <a:rPr lang="en-US" sz="1400" b="1" i="1" dirty="0">
                <a:solidFill>
                  <a:srgbClr val="222222"/>
                </a:solidFill>
                <a:latin typeface="Calibri Light" panose="020F0302020204030204" pitchFamily="34" charset="0"/>
                <a:cs typeface="Calibri Light" panose="020F0302020204030204" pitchFamily="34" charset="0"/>
              </a:rPr>
              <a:t>Health</a:t>
            </a:r>
            <a:r>
              <a:rPr lang="en-US" sz="1400" dirty="0">
                <a:solidFill>
                  <a:srgbClr val="222222"/>
                </a:solidFill>
                <a:latin typeface="Calibri Light" panose="020F0302020204030204" pitchFamily="34" charset="0"/>
                <a:cs typeface="Calibri Light" panose="020F0302020204030204" pitchFamily="34" charset="0"/>
              </a:rPr>
              <a:t> and </a:t>
            </a:r>
            <a:r>
              <a:rPr lang="en-US" sz="1400" b="1" i="1" dirty="0">
                <a:solidFill>
                  <a:srgbClr val="222222"/>
                </a:solidFill>
                <a:latin typeface="Calibri Light" panose="020F0302020204030204" pitchFamily="34" charset="0"/>
                <a:cs typeface="Calibri Light" panose="020F0302020204030204" pitchFamily="34" charset="0"/>
              </a:rPr>
              <a:t>Perf</a:t>
            </a:r>
            <a:r>
              <a:rPr lang="en-US" sz="1400" dirty="0">
                <a:solidFill>
                  <a:srgbClr val="222222"/>
                </a:solidFill>
                <a:latin typeface="Calibri Light" panose="020F0302020204030204" pitchFamily="34" charset="0"/>
                <a:cs typeface="Calibri Light" panose="020F0302020204030204" pitchFamily="34" charset="0"/>
              </a:rPr>
              <a:t> modules can assist in understanding resource utilization, workstreams and projects time lines across multiple teams to better align training and certification.</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Combined, the TelescopeAI suite allows full transparency across people, projects and productivity across multiple IT domains, providing visibility </a:t>
            </a:r>
            <a:r>
              <a:rPr lang="en-US" sz="1400">
                <a:solidFill>
                  <a:srgbClr val="222222"/>
                </a:solidFill>
                <a:latin typeface="Calibri Light" panose="020F0302020204030204" pitchFamily="34" charset="0"/>
                <a:cs typeface="Calibri Light" panose="020F0302020204030204" pitchFamily="34" charset="0"/>
              </a:rPr>
              <a:t>of impact of the new standardization.</a:t>
            </a:r>
            <a:endParaRPr lang="en-US" sz="1400" dirty="0">
              <a:solidFill>
                <a:srgbClr val="222222"/>
              </a:solidFill>
              <a:latin typeface="Calibri Light" panose="020F0302020204030204" pitchFamily="34" charset="0"/>
              <a:cs typeface="Calibri Light" panose="020F0302020204030204" pitchFamily="34" charset="0"/>
            </a:endParaRPr>
          </a:p>
        </p:txBody>
      </p:sp>
      <p:sp>
        <p:nvSpPr>
          <p:cNvPr id="8" name="Content Placeholder 1">
            <a:extLst>
              <a:ext uri="{FF2B5EF4-FFF2-40B4-BE49-F238E27FC236}">
                <a16:creationId xmlns:a16="http://schemas.microsoft.com/office/drawing/2014/main" id="{2406D873-1405-4819-850C-BA631E607768}"/>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lvl="0" defTabSz="342866">
              <a:spcAft>
                <a:spcPts val="0"/>
              </a:spcAft>
              <a:defRPr/>
            </a:pPr>
            <a:r>
              <a:rPr lang="en-US" b="1" spc="200" dirty="0">
                <a:solidFill>
                  <a:srgbClr val="39C2D7"/>
                </a:solidFill>
                <a:ea typeface="Calibri" charset="0"/>
                <a:cs typeface="Calibri" charset="0"/>
              </a:rPr>
              <a:t>ENSURING BEST PRACTICES IN IMPLEMENTING BEST PRACTICES</a:t>
            </a:r>
          </a:p>
        </p:txBody>
      </p:sp>
    </p:spTree>
    <p:extLst>
      <p:ext uri="{BB962C8B-B14F-4D97-AF65-F5344CB8AC3E}">
        <p14:creationId xmlns:p14="http://schemas.microsoft.com/office/powerpoint/2010/main" val="1719409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560050" cy="307777"/>
          </a:xfrm>
        </p:spPr>
        <p:txBody>
          <a:bodyPr anchor="ctr"/>
          <a:lstStyle/>
          <a:p>
            <a:r>
              <a:rPr lang="en-US" dirty="0"/>
              <a:t>Use Case #8: </a:t>
            </a:r>
            <a:r>
              <a:rPr lang="en-US" dirty="0">
                <a:solidFill>
                  <a:schemeClr val="accent2"/>
                </a:solidFill>
              </a:rPr>
              <a:t>Data Deduplication And Aggregation  Part 1</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6" name="Content Placeholder 1">
            <a:extLst>
              <a:ext uri="{FF2B5EF4-FFF2-40B4-BE49-F238E27FC236}">
                <a16:creationId xmlns:a16="http://schemas.microsoft.com/office/drawing/2014/main" id="{A1B47775-9BC4-4A3A-9312-408DA5404457}"/>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CLEAN AND ACTIONABLE DATA FROM MULTIPLE SOURCES</a:t>
            </a:r>
          </a:p>
        </p:txBody>
      </p:sp>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4" y="1376988"/>
            <a:ext cx="2543285" cy="3485016"/>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CHALLENGES: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Aggregate data from multiple sources and data models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Recognize different profiles of a same person</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Correctly merge data points across all source data</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Validate the resulting data sets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Provide discovery and search capability on the results</a:t>
            </a: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2246769"/>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Aggregate available information from multiple internal and external sources. </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Recognize and merge different profiles of the same person, while refining the data to create a verifiable profile that contains all the combined information</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Utilize multiple data points to verify that multiple profiles belong to the same person by using a number of internal and external indicators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Validate the result against nature of the source of information</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The resulting data set is available for searching, including fuzzy search, misspellings and several languages</a:t>
            </a:r>
          </a:p>
        </p:txBody>
      </p:sp>
    </p:spTree>
    <p:extLst>
      <p:ext uri="{BB962C8B-B14F-4D97-AF65-F5344CB8AC3E}">
        <p14:creationId xmlns:p14="http://schemas.microsoft.com/office/powerpoint/2010/main" val="1506591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437532" cy="307777"/>
          </a:xfrm>
        </p:spPr>
        <p:txBody>
          <a:bodyPr anchor="ctr"/>
          <a:lstStyle/>
          <a:p>
            <a:r>
              <a:rPr lang="en-US" dirty="0"/>
              <a:t>Use Case #8: </a:t>
            </a:r>
            <a:r>
              <a:rPr lang="en-US" dirty="0">
                <a:solidFill>
                  <a:schemeClr val="accent2"/>
                </a:solidFill>
              </a:rPr>
              <a:t>Data Deduplication And Aggregation  Part 2</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5" y="1376990"/>
            <a:ext cx="2248815" cy="3144704"/>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SUMMARY:</a:t>
            </a:r>
          </a:p>
          <a:p>
            <a:pPr defTabSz="342866">
              <a:spcAft>
                <a:spcPts val="0"/>
              </a:spcAft>
            </a:pPr>
            <a:r>
              <a:rPr lang="en-US" sz="1400" dirty="0">
                <a:solidFill>
                  <a:srgbClr val="222222"/>
                </a:solidFill>
                <a:latin typeface="Calibri" panose="020F0502020204030204" pitchFamily="34" charset="0"/>
              </a:rPr>
              <a:t>A large enterprise has merged with another company in the same industry. A lot of personnel worked at both companies at different times. Additionally a number of candidates have been applying for positions within both companies prior to merger. An IT organization has been tasked with resolving excessive duplicate data issues.</a:t>
            </a:r>
            <a:endParaRPr lang="en-US" sz="1400" b="1" spc="200" dirty="0">
              <a:solidFill>
                <a:schemeClr val="accent2"/>
              </a:solidFill>
              <a:latin typeface="Calibri" panose="020F0502020204030204" pitchFamily="34" charset="0"/>
              <a:ea typeface="Calibri" charset="0"/>
              <a:cs typeface="Calibri" charset="0"/>
            </a:endParaRP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3754874"/>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All current and past employees records are loaded into </a:t>
            </a:r>
            <a:r>
              <a:rPr lang="en-US" sz="1400" b="1" i="0" u="none" baseline="0" dirty="0">
                <a:solidFill>
                  <a:srgbClr val="222222"/>
                </a:solidFill>
                <a:latin typeface="Calibri Light" panose="020F0302020204030204" pitchFamily="34" charset="0"/>
                <a:cs typeface="Calibri Light" panose="020F0302020204030204" pitchFamily="34" charset="0"/>
              </a:rPr>
              <a:t>Telescope</a:t>
            </a:r>
            <a:r>
              <a:rPr lang="en-US" sz="1400" dirty="0">
                <a:solidFill>
                  <a:srgbClr val="222222"/>
                </a:solidFill>
                <a:latin typeface="Calibri Light" panose="020F0302020204030204" pitchFamily="34" charset="0"/>
                <a:cs typeface="Calibri Light" panose="020F0302020204030204" pitchFamily="34" charset="0"/>
              </a:rPr>
              <a:t>, including roles and dates of employment creating an aggregated information store.</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Using government IDs, contact and personal data, employment history and even photos the system recognizes multiple profiles belong to the same person and merges them into a single employee profile removing ambiguity and duplicates.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These merged profiles are now available within the enterprise for searching and deep analytics, as they are enhanced by combined information from all available sources.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All current and past candidates records are loaded into Telescope, including positions they’ve applied for and application dates.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Using employment applications, social profiles and, if available, photos of candidates the system identifies multiple candidates profiles that belong to the same candidate and merge these records.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An aggregated analytics are now available to gauge candidates’ performance during interviews at both merged companies.</a:t>
            </a:r>
          </a:p>
        </p:txBody>
      </p:sp>
      <p:sp>
        <p:nvSpPr>
          <p:cNvPr id="8" name="Content Placeholder 1">
            <a:extLst>
              <a:ext uri="{FF2B5EF4-FFF2-40B4-BE49-F238E27FC236}">
                <a16:creationId xmlns:a16="http://schemas.microsoft.com/office/drawing/2014/main" id="{2406D873-1405-4819-850C-BA631E607768}"/>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CLEAN AND ACTIONABLE DATA FROM MULTIPLE SOURCES</a:t>
            </a:r>
          </a:p>
        </p:txBody>
      </p:sp>
    </p:spTree>
    <p:extLst>
      <p:ext uri="{BB962C8B-B14F-4D97-AF65-F5344CB8AC3E}">
        <p14:creationId xmlns:p14="http://schemas.microsoft.com/office/powerpoint/2010/main" val="2122554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560050" cy="307777"/>
          </a:xfrm>
        </p:spPr>
        <p:txBody>
          <a:bodyPr anchor="ctr"/>
          <a:lstStyle/>
          <a:p>
            <a:r>
              <a:rPr lang="en-US" dirty="0"/>
              <a:t>Use Case #9: </a:t>
            </a:r>
            <a:r>
              <a:rPr lang="en-US" dirty="0">
                <a:solidFill>
                  <a:schemeClr val="accent2"/>
                </a:solidFill>
              </a:rPr>
              <a:t>Mixed Functional Tech Team Management  Part 1</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6" name="Content Placeholder 1">
            <a:extLst>
              <a:ext uri="{FF2B5EF4-FFF2-40B4-BE49-F238E27FC236}">
                <a16:creationId xmlns:a16="http://schemas.microsoft.com/office/drawing/2014/main" id="{A1B47775-9BC4-4A3A-9312-408DA5404457}"/>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866" rtl="0" eaLnBrk="1" fontAlgn="auto" latinLnBrk="0" hangingPunct="1">
              <a:lnSpc>
                <a:spcPct val="100000"/>
              </a:lnSpc>
              <a:spcBef>
                <a:spcPct val="20000"/>
              </a:spcBef>
              <a:spcAft>
                <a:spcPts val="0"/>
              </a:spcAft>
              <a:buClrTx/>
              <a:buSzTx/>
              <a:buFont typeface="Arial"/>
              <a:buNone/>
              <a:tabLst/>
              <a:defRPr/>
            </a:pPr>
            <a:r>
              <a:rPr kumimoji="0" lang="en-US" sz="1200" b="1" i="0" u="none" strike="noStrike" kern="1200" cap="none" spc="200" normalizeH="0" baseline="0" noProof="0" dirty="0">
                <a:ln>
                  <a:noFill/>
                </a:ln>
                <a:solidFill>
                  <a:srgbClr val="39C2D7"/>
                </a:solidFill>
                <a:effectLst/>
                <a:uLnTx/>
                <a:uFillTx/>
                <a:latin typeface="Calibri"/>
                <a:ea typeface="Calibri" charset="0"/>
                <a:cs typeface="Calibri" charset="0"/>
              </a:rPr>
              <a:t>MAKING INVISIBLE VISIBLE </a:t>
            </a:r>
            <a:r>
              <a:rPr lang="en-US" b="1" spc="200" dirty="0">
                <a:solidFill>
                  <a:srgbClr val="39C2D7"/>
                </a:solidFill>
                <a:latin typeface="Calibri"/>
                <a:ea typeface="Calibri" charset="0"/>
                <a:cs typeface="Calibri" charset="0"/>
              </a:rPr>
              <a:t>AND</a:t>
            </a:r>
            <a:r>
              <a:rPr kumimoji="0" lang="en-US" sz="1200" b="1" i="0" u="none" strike="noStrike" kern="1200" cap="none" spc="200" normalizeH="0" baseline="0" noProof="0" dirty="0">
                <a:ln>
                  <a:noFill/>
                </a:ln>
                <a:solidFill>
                  <a:srgbClr val="39C2D7"/>
                </a:solidFill>
                <a:effectLst/>
                <a:uLnTx/>
                <a:uFillTx/>
                <a:latin typeface="Calibri"/>
                <a:ea typeface="Calibri" charset="0"/>
                <a:cs typeface="Calibri" charset="0"/>
              </a:rPr>
              <a:t> CO</a:t>
            </a:r>
            <a:r>
              <a:rPr lang="en-US" b="1" spc="200" dirty="0">
                <a:solidFill>
                  <a:srgbClr val="39C2D7"/>
                </a:solidFill>
                <a:latin typeface="Calibri"/>
                <a:ea typeface="Calibri" charset="0"/>
                <a:cs typeface="Calibri" charset="0"/>
              </a:rPr>
              <a:t>NNECTING THE DOTS IN ENTERPRISE IT</a:t>
            </a:r>
            <a:endParaRPr kumimoji="0" lang="en-US" sz="1200" b="1" i="0" u="none" strike="noStrike" kern="1200" cap="none" spc="200" normalizeH="0" baseline="0" noProof="0" dirty="0">
              <a:ln>
                <a:noFill/>
              </a:ln>
              <a:solidFill>
                <a:srgbClr val="39C2D7"/>
              </a:solidFill>
              <a:effectLst/>
              <a:uLnTx/>
              <a:uFillTx/>
              <a:latin typeface="Calibri"/>
              <a:ea typeface="Calibri" charset="0"/>
              <a:cs typeface="Calibri" charset="0"/>
            </a:endParaRPr>
          </a:p>
        </p:txBody>
      </p:sp>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4" y="1376988"/>
            <a:ext cx="2543285" cy="3485016"/>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866" rtl="0" eaLnBrk="1" fontAlgn="auto" latinLnBrk="0" hangingPunct="1">
              <a:lnSpc>
                <a:spcPct val="100000"/>
              </a:lnSpc>
              <a:spcBef>
                <a:spcPct val="20000"/>
              </a:spcBef>
              <a:spcAft>
                <a:spcPts val="0"/>
              </a:spcAft>
              <a:buClrTx/>
              <a:buSzTx/>
              <a:buFont typeface="Arial"/>
              <a:buNone/>
              <a:tabLst/>
              <a:defRPr/>
            </a:pPr>
            <a:r>
              <a:rPr kumimoji="0" lang="en-US" sz="1400" b="1" i="0" u="none" strike="noStrike" kern="1200" cap="none" spc="200" normalizeH="0" baseline="0" noProof="0" dirty="0">
                <a:ln>
                  <a:noFill/>
                </a:ln>
                <a:solidFill>
                  <a:srgbClr val="39C2D7"/>
                </a:solidFill>
                <a:effectLst/>
                <a:uLnTx/>
                <a:uFillTx/>
                <a:latin typeface="Calibri"/>
                <a:ea typeface="Calibri" charset="0"/>
                <a:cs typeface="Calibri" charset="0"/>
              </a:rPr>
              <a:t>CHALLENGES:</a:t>
            </a:r>
          </a:p>
          <a:p>
            <a:pPr marL="171450" marR="0" lvl="0" indent="-171450" algn="l" defTabSz="342866" rtl="0" eaLnBrk="1" fontAlgn="auto" latinLnBrk="0" hangingPunct="1">
              <a:lnSpc>
                <a:spcPct val="100000"/>
              </a:lnSpc>
              <a:spcBef>
                <a:spcPct val="20000"/>
              </a:spcBef>
              <a:spcAft>
                <a:spcPts val="0"/>
              </a:spcAft>
              <a:buClrTx/>
              <a:buSzTx/>
              <a:buFontTx/>
              <a:buChar char="-"/>
              <a:tabLst/>
              <a:defRPr/>
            </a:pPr>
            <a:r>
              <a:rPr kumimoji="0" lang="en-US" sz="1400" b="1" i="0" u="none" strike="noStrike" kern="1200" cap="none" spc="200" normalizeH="0" baseline="0" noProof="0" dirty="0">
                <a:ln>
                  <a:noFill/>
                </a:ln>
                <a:solidFill>
                  <a:srgbClr val="222222"/>
                </a:solidFill>
                <a:effectLst/>
                <a:uLnTx/>
                <a:uFillTx/>
                <a:latin typeface="Calibri Light" panose="020F0302020204030204" pitchFamily="34" charset="0"/>
                <a:ea typeface="Calibri" charset="0"/>
                <a:cs typeface="Calibri Light" panose="020F0302020204030204" pitchFamily="34" charset="0"/>
              </a:rPr>
              <a:t>Ensure visibility into various technology domains – from software delivery to DevOps and Security</a:t>
            </a:r>
          </a:p>
          <a:p>
            <a:pPr marL="171450" marR="0" lvl="0" indent="-171450" algn="l" defTabSz="342866" rtl="0" eaLnBrk="1" fontAlgn="auto" latinLnBrk="0" hangingPunct="1">
              <a:lnSpc>
                <a:spcPct val="100000"/>
              </a:lnSpc>
              <a:spcBef>
                <a:spcPct val="20000"/>
              </a:spcBef>
              <a:spcAft>
                <a:spcPts val="0"/>
              </a:spcAft>
              <a:buClrTx/>
              <a:buSzTx/>
              <a:buFontTx/>
              <a:buChar char="-"/>
              <a:tabLst/>
              <a:defRPr/>
            </a:pPr>
            <a:r>
              <a:rPr kumimoji="0" lang="en-US" sz="1400" b="1" i="0" u="none" strike="noStrike" kern="1200" cap="none" spc="200" normalizeH="0" baseline="0" noProof="0" dirty="0">
                <a:ln>
                  <a:noFill/>
                </a:ln>
                <a:solidFill>
                  <a:srgbClr val="222222"/>
                </a:solidFill>
                <a:effectLst/>
                <a:uLnTx/>
                <a:uFillTx/>
                <a:latin typeface="Calibri Light" panose="020F0302020204030204" pitchFamily="34" charset="0"/>
                <a:ea typeface="Calibri" charset="0"/>
                <a:cs typeface="Calibri Light" panose="020F0302020204030204" pitchFamily="34" charset="0"/>
              </a:rPr>
              <a:t>Help senior management understand current situation across multiple technology domains</a:t>
            </a:r>
          </a:p>
          <a:p>
            <a:pPr marL="171450" marR="0" lvl="0" indent="-171450" algn="l" defTabSz="342866" rtl="0" eaLnBrk="1" fontAlgn="auto" latinLnBrk="0" hangingPunct="1">
              <a:lnSpc>
                <a:spcPct val="100000"/>
              </a:lnSpc>
              <a:spcBef>
                <a:spcPct val="20000"/>
              </a:spcBef>
              <a:spcAft>
                <a:spcPts val="0"/>
              </a:spcAft>
              <a:buClrTx/>
              <a:buSzTx/>
              <a:buFontTx/>
              <a:buChar char="-"/>
              <a:tabLst/>
              <a:defRP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Provide current status and progress reports, map dependencies and uncover projects that fly under the radar</a:t>
            </a:r>
            <a:endParaRPr kumimoji="0" lang="en-US" sz="1400" b="1" i="0" u="none" strike="noStrike" kern="1200" cap="none" spc="200" normalizeH="0" baseline="0" noProof="0" dirty="0">
              <a:ln>
                <a:noFill/>
              </a:ln>
              <a:solidFill>
                <a:srgbClr val="222222"/>
              </a:solidFill>
              <a:effectLst/>
              <a:uLnTx/>
              <a:uFillTx/>
              <a:latin typeface="Calibri Light" panose="020F0302020204030204" pitchFamily="34" charset="0"/>
              <a:ea typeface="Calibri" charset="0"/>
              <a:cs typeface="Calibri Light" panose="020F0302020204030204" pitchFamily="34" charset="0"/>
            </a:endParaRP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3539430"/>
          </a:xfrm>
          <a:prstGeom prst="rect">
            <a:avLst/>
          </a:prstGeom>
          <a:noFill/>
        </p:spPr>
        <p:txBody>
          <a:bodyPr vert="horz" wrap="square" rtlCol="0">
            <a:spAutoFit/>
          </a:bodyPr>
          <a:lstStyle/>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Provide transparency between various parts of IT organization</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Determine resource, knowledge, or leadership gaps and communicate them to key stakeholders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Find or bring in expertise in multiple technologies and platforms that comprise the overall scope of the organization</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Efficiently communicate project statuses and progress to key stakeholders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Quickly and efficiently find and engage various SMEs across entire organization</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Track and manage multiple dependencies and see issues in near-real time</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Understand and manage dependencies between teams and departments and between various IT domains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Integrate multiple teams reporting and provide critical KPIs across the projects that require combined approach of several different IT domains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Provide visibility, transparency, up to date workstream statuses and quality KPIs at a single point of reference</a:t>
            </a:r>
          </a:p>
          <a:p>
            <a:pPr marL="285750" indent="-285750">
              <a:buFontTx/>
              <a:buChar char="-"/>
            </a:pPr>
            <a:endParaRPr lang="en-US" sz="1400" dirty="0">
              <a:solidFill>
                <a:srgbClr val="22222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53922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437532" cy="307777"/>
          </a:xfrm>
        </p:spPr>
        <p:txBody>
          <a:bodyPr anchor="ctr"/>
          <a:lstStyle/>
          <a:p>
            <a:r>
              <a:rPr lang="en-US" dirty="0"/>
              <a:t>Use Case #9: </a:t>
            </a:r>
            <a:r>
              <a:rPr lang="en-US" dirty="0">
                <a:solidFill>
                  <a:schemeClr val="accent2"/>
                </a:solidFill>
              </a:rPr>
              <a:t>Mixed Functional Tech Team Management  Part 2</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5" y="1376990"/>
            <a:ext cx="2248815" cy="3144704"/>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866" rtl="0" eaLnBrk="1" fontAlgn="auto" latinLnBrk="0" hangingPunct="1">
              <a:lnSpc>
                <a:spcPct val="100000"/>
              </a:lnSpc>
              <a:spcBef>
                <a:spcPct val="20000"/>
              </a:spcBef>
              <a:spcAft>
                <a:spcPts val="0"/>
              </a:spcAft>
              <a:buClrTx/>
              <a:buSzTx/>
              <a:buFont typeface="Arial"/>
              <a:buNone/>
              <a:tabLst/>
              <a:defRPr/>
            </a:pPr>
            <a:r>
              <a:rPr kumimoji="0" lang="en-US" sz="1400" b="1" i="0" u="none" strike="noStrike" kern="1200" cap="none" spc="200" normalizeH="0" baseline="0" noProof="0" dirty="0">
                <a:ln>
                  <a:noFill/>
                </a:ln>
                <a:solidFill>
                  <a:srgbClr val="39C2D7"/>
                </a:solidFill>
                <a:effectLst/>
                <a:uLnTx/>
                <a:uFillTx/>
                <a:latin typeface="Calibri"/>
                <a:ea typeface="Calibri" charset="0"/>
                <a:cs typeface="Calibri" charset="0"/>
              </a:rPr>
              <a:t>SUMMARY:</a:t>
            </a:r>
          </a:p>
          <a:p>
            <a:pPr marL="0" marR="0" lvl="0" indent="0" algn="l" defTabSz="342866"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222222"/>
                </a:solidFill>
                <a:effectLst/>
                <a:uLnTx/>
                <a:uFillTx/>
                <a:latin typeface="Calibri" panose="020F0502020204030204" pitchFamily="34" charset="0"/>
                <a:ea typeface="+mn-ea"/>
              </a:rPr>
              <a:t>A large </a:t>
            </a:r>
            <a:r>
              <a:rPr lang="en-US" sz="1400" dirty="0">
                <a:solidFill>
                  <a:srgbClr val="222222"/>
                </a:solidFill>
                <a:latin typeface="Calibri" panose="020F0502020204030204" pitchFamily="34" charset="0"/>
              </a:rPr>
              <a:t>enterprise IT</a:t>
            </a:r>
            <a:r>
              <a:rPr kumimoji="0" lang="en-US" sz="1400" b="0" i="0" u="none" strike="noStrike" kern="1200" cap="none" spc="0" normalizeH="0" baseline="0" noProof="0" dirty="0">
                <a:ln>
                  <a:noFill/>
                </a:ln>
                <a:solidFill>
                  <a:srgbClr val="222222"/>
                </a:solidFill>
                <a:effectLst/>
                <a:uLnTx/>
                <a:uFillTx/>
                <a:latin typeface="Calibri" panose="020F0502020204030204" pitchFamily="34" charset="0"/>
                <a:ea typeface="+mn-ea"/>
              </a:rPr>
              <a:t> organization is struggling with managing several parallel workstreams around developing new suite of applications, </a:t>
            </a:r>
            <a:r>
              <a:rPr lang="en-US" sz="1400" dirty="0">
                <a:solidFill>
                  <a:srgbClr val="222222"/>
                </a:solidFill>
                <a:latin typeface="Calibri" panose="020F0502020204030204" pitchFamily="34" charset="0"/>
              </a:rPr>
              <a:t>data migration from legacy systems and building out a secure cloud infrastructure to support both these initiatives.</a:t>
            </a:r>
            <a:endParaRPr kumimoji="0" lang="en-US" sz="1400" b="1" i="0" u="none" strike="noStrike" kern="1200" cap="none" spc="200" normalizeH="0" baseline="0" noProof="0" dirty="0">
              <a:ln>
                <a:noFill/>
              </a:ln>
              <a:solidFill>
                <a:srgbClr val="39C2D7"/>
              </a:solidFill>
              <a:effectLst/>
              <a:uLnTx/>
              <a:uFillTx/>
              <a:latin typeface="Calibri" panose="020F0502020204030204" pitchFamily="34" charset="0"/>
              <a:ea typeface="Calibri" charset="0"/>
              <a:cs typeface="Calibri" charset="0"/>
            </a:endParaRP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3754874"/>
          </a:xfrm>
          <a:prstGeom prst="rect">
            <a:avLst/>
          </a:prstGeom>
          <a:noFill/>
        </p:spPr>
        <p:txBody>
          <a:bodyPr vert="horz" wrap="square" rtlCol="0">
            <a:spAutoFit/>
          </a:bodyPr>
          <a:lstStyle/>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IT leadership can quickly identify available resources across all teams, including external, using </a:t>
            </a:r>
            <a:r>
              <a:rPr lang="en-US" sz="1400" b="1" i="1" dirty="0">
                <a:solidFill>
                  <a:srgbClr val="222222"/>
                </a:solidFill>
                <a:latin typeface="Calibri Light" panose="020F0302020204030204" pitchFamily="34" charset="0"/>
                <a:cs typeface="Calibri Light" panose="020F0302020204030204" pitchFamily="34" charset="0"/>
              </a:rPr>
              <a:t>Telescope</a:t>
            </a:r>
            <a:r>
              <a:rPr lang="en-US" sz="1400" dirty="0">
                <a:solidFill>
                  <a:srgbClr val="222222"/>
                </a:solidFill>
                <a:latin typeface="Calibri Light" panose="020F0302020204030204" pitchFamily="34" charset="0"/>
                <a:cs typeface="Calibri Light" panose="020F0302020204030204" pitchFamily="34" charset="0"/>
              </a:rPr>
              <a:t>.</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Determine resource, knowledge, funding or leadership gaps and communicate them to key stakeholders to make hiring or vendor engagement decisions.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The </a:t>
            </a:r>
            <a:r>
              <a:rPr lang="en-US" sz="1400" b="1" i="1" dirty="0">
                <a:solidFill>
                  <a:srgbClr val="222222"/>
                </a:solidFill>
                <a:latin typeface="Calibri Light" panose="020F0302020204030204" pitchFamily="34" charset="0"/>
                <a:cs typeface="Calibri Light" panose="020F0302020204030204" pitchFamily="34" charset="0"/>
              </a:rPr>
              <a:t>Health</a:t>
            </a:r>
            <a:r>
              <a:rPr lang="en-US" sz="1400" dirty="0">
                <a:solidFill>
                  <a:srgbClr val="222222"/>
                </a:solidFill>
                <a:latin typeface="Calibri Light" panose="020F0302020204030204" pitchFamily="34" charset="0"/>
                <a:cs typeface="Calibri Light" panose="020F0302020204030204" pitchFamily="34" charset="0"/>
              </a:rPr>
              <a:t> module allows tracking all project statuses and dependencies across IT all workstreams – including development, data migration, security and DevOps.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Additionally, it allows to zero in on blockers and/or project issues that require prompt resolution, identify projects “under the radar”.</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The </a:t>
            </a:r>
            <a:r>
              <a:rPr lang="en-US" sz="1400" b="1" i="1" dirty="0">
                <a:solidFill>
                  <a:srgbClr val="222222"/>
                </a:solidFill>
                <a:latin typeface="Calibri Light" panose="020F0302020204030204" pitchFamily="34" charset="0"/>
                <a:cs typeface="Calibri Light" panose="020F0302020204030204" pitchFamily="34" charset="0"/>
              </a:rPr>
              <a:t>Health</a:t>
            </a:r>
            <a:r>
              <a:rPr lang="en-US" sz="1400" dirty="0">
                <a:solidFill>
                  <a:srgbClr val="222222"/>
                </a:solidFill>
                <a:latin typeface="Calibri Light" panose="020F0302020204030204" pitchFamily="34" charset="0"/>
                <a:cs typeface="Calibri Light" panose="020F0302020204030204" pitchFamily="34" charset="0"/>
              </a:rPr>
              <a:t> and </a:t>
            </a:r>
            <a:r>
              <a:rPr lang="en-US" sz="1400" b="1" i="1" dirty="0">
                <a:solidFill>
                  <a:srgbClr val="222222"/>
                </a:solidFill>
                <a:latin typeface="Calibri Light" panose="020F0302020204030204" pitchFamily="34" charset="0"/>
                <a:cs typeface="Calibri Light" panose="020F0302020204030204" pitchFamily="34" charset="0"/>
              </a:rPr>
              <a:t>Perf</a:t>
            </a:r>
            <a:r>
              <a:rPr lang="en-US" sz="1400" dirty="0">
                <a:solidFill>
                  <a:srgbClr val="222222"/>
                </a:solidFill>
                <a:latin typeface="Calibri Light" panose="020F0302020204030204" pitchFamily="34" charset="0"/>
                <a:cs typeface="Calibri Light" panose="020F0302020204030204" pitchFamily="34" charset="0"/>
              </a:rPr>
              <a:t> modules can assist in understanding resource utilization, workstreams and projects time lines across multiple teams.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Using </a:t>
            </a:r>
            <a:r>
              <a:rPr lang="en-US" sz="1400" b="1" i="1" dirty="0">
                <a:solidFill>
                  <a:srgbClr val="222222"/>
                </a:solidFill>
                <a:latin typeface="Calibri Light" panose="020F0302020204030204" pitchFamily="34" charset="0"/>
                <a:cs typeface="Calibri Light" panose="020F0302020204030204" pitchFamily="34" charset="0"/>
              </a:rPr>
              <a:t>Perf</a:t>
            </a:r>
            <a:r>
              <a:rPr lang="en-US" sz="1400" dirty="0">
                <a:solidFill>
                  <a:srgbClr val="222222"/>
                </a:solidFill>
                <a:latin typeface="Calibri Light" panose="020F0302020204030204" pitchFamily="34" charset="0"/>
                <a:cs typeface="Calibri Light" panose="020F0302020204030204" pitchFamily="34" charset="0"/>
              </a:rPr>
              <a:t> the development can track productivity and quality of development and deliverables providing same measuring stick to different teams.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Combined, the TelescopeAI suite allows full transparency across people, projects and productivity across multiple IT domains.</a:t>
            </a:r>
          </a:p>
        </p:txBody>
      </p:sp>
      <p:sp>
        <p:nvSpPr>
          <p:cNvPr id="8" name="Content Placeholder 1">
            <a:extLst>
              <a:ext uri="{FF2B5EF4-FFF2-40B4-BE49-F238E27FC236}">
                <a16:creationId xmlns:a16="http://schemas.microsoft.com/office/drawing/2014/main" id="{2406D873-1405-4819-850C-BA631E607768}"/>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lvl="0" defTabSz="342866">
              <a:spcAft>
                <a:spcPts val="0"/>
              </a:spcAft>
            </a:pPr>
            <a:r>
              <a:rPr lang="en-US" b="1" spc="200" dirty="0">
                <a:solidFill>
                  <a:srgbClr val="39C2D7"/>
                </a:solidFill>
                <a:ea typeface="Calibri" charset="0"/>
                <a:cs typeface="Calibri" charset="0"/>
              </a:rPr>
              <a:t>MAKING INVISIBLE VISIBLE AND CONNECTING THE DOTS IN ENTERPRISE IT</a:t>
            </a:r>
          </a:p>
        </p:txBody>
      </p:sp>
    </p:spTree>
    <p:extLst>
      <p:ext uri="{BB962C8B-B14F-4D97-AF65-F5344CB8AC3E}">
        <p14:creationId xmlns:p14="http://schemas.microsoft.com/office/powerpoint/2010/main" val="1506539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15BE-97CD-4232-ACE0-AC6E1520DEC2}"/>
              </a:ext>
            </a:extLst>
          </p:cNvPr>
          <p:cNvSpPr>
            <a:spLocks noGrp="1"/>
          </p:cNvSpPr>
          <p:nvPr>
            <p:ph type="title"/>
          </p:nvPr>
        </p:nvSpPr>
        <p:spPr/>
        <p:txBody>
          <a:bodyPr/>
          <a:lstStyle/>
          <a:p>
            <a:r>
              <a:rPr lang="en-US" dirty="0"/>
              <a:t>Vendor management</a:t>
            </a:r>
          </a:p>
        </p:txBody>
      </p:sp>
    </p:spTree>
    <p:extLst>
      <p:ext uri="{BB962C8B-B14F-4D97-AF65-F5344CB8AC3E}">
        <p14:creationId xmlns:p14="http://schemas.microsoft.com/office/powerpoint/2010/main" val="2047977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Buyer Persona #1: Office of The CIO</a:t>
            </a:r>
          </a:p>
        </p:txBody>
      </p:sp>
      <p:sp>
        <p:nvSpPr>
          <p:cNvPr id="12" name="Content Placeholder 11"/>
          <p:cNvSpPr>
            <a:spLocks noGrp="1"/>
          </p:cNvSpPr>
          <p:nvPr>
            <p:ph sz="quarter" idx="10"/>
          </p:nvPr>
        </p:nvSpPr>
        <p:spPr/>
        <p:txBody>
          <a:bodyPr/>
          <a:lstStyle/>
          <a:p>
            <a:r>
              <a:rPr lang="en-US" dirty="0"/>
              <a:t>Cannot see accurate and up-to-date picture across IT org</a:t>
            </a:r>
          </a:p>
          <a:p>
            <a:r>
              <a:rPr lang="en-US" dirty="0"/>
              <a:t>Hard time finding right people with right skills – across multiple orgs and vendors</a:t>
            </a:r>
          </a:p>
          <a:p>
            <a:r>
              <a:rPr lang="en-US" dirty="0"/>
              <a:t>Multiple project streams visibility – cannot address issues when they don’t have a full picture</a:t>
            </a:r>
          </a:p>
          <a:p>
            <a:r>
              <a:rPr lang="en-US" dirty="0"/>
              <a:t>People retention problem, keep people by providing internal career mobility</a:t>
            </a:r>
          </a:p>
          <a:p>
            <a:r>
              <a:rPr lang="en-US" dirty="0"/>
              <a:t>Delivering projects on time/budget/scope without burning out teams</a:t>
            </a:r>
          </a:p>
          <a:p>
            <a:r>
              <a:rPr lang="en-US" dirty="0"/>
              <a:t>Maintaining ROI, stakeholder satisfaction, quality and reliability</a:t>
            </a:r>
          </a:p>
          <a:p>
            <a:endParaRPr lang="en-US" dirty="0"/>
          </a:p>
        </p:txBody>
      </p:sp>
      <p:sp>
        <p:nvSpPr>
          <p:cNvPr id="13" name="Text Placeholder 12"/>
          <p:cNvSpPr>
            <a:spLocks noGrp="1"/>
          </p:cNvSpPr>
          <p:nvPr>
            <p:ph type="body" sz="quarter" idx="11"/>
          </p:nvPr>
        </p:nvSpPr>
        <p:spPr/>
        <p:txBody>
          <a:bodyPr/>
          <a:lstStyle/>
          <a:p>
            <a:r>
              <a:rPr lang="en-US" dirty="0"/>
              <a:t>Pain Points</a:t>
            </a:r>
          </a:p>
        </p:txBody>
      </p:sp>
      <p:sp>
        <p:nvSpPr>
          <p:cNvPr id="14" name="Content Placeholder 13"/>
          <p:cNvSpPr>
            <a:spLocks noGrp="1"/>
          </p:cNvSpPr>
          <p:nvPr>
            <p:ph sz="quarter" idx="12"/>
          </p:nvPr>
        </p:nvSpPr>
        <p:spPr>
          <a:xfrm>
            <a:off x="4704523" y="1422400"/>
            <a:ext cx="4089434" cy="3054350"/>
          </a:xfrm>
        </p:spPr>
        <p:txBody>
          <a:bodyPr/>
          <a:lstStyle/>
          <a:p>
            <a:r>
              <a:rPr lang="en-US" dirty="0"/>
              <a:t>Health Dashboard allows to see a full portfolio of projects, including under-reported ones, drill into individual projects and provides status in real time </a:t>
            </a:r>
          </a:p>
          <a:p>
            <a:r>
              <a:rPr lang="en-US" dirty="0"/>
              <a:t>Surfacing cross-project and cross-department productivity issues</a:t>
            </a:r>
          </a:p>
          <a:p>
            <a:r>
              <a:rPr lang="en-US" dirty="0"/>
              <a:t>Discoverability of resources across multiple geographies, BUs or departments</a:t>
            </a:r>
          </a:p>
          <a:p>
            <a:r>
              <a:rPr lang="en-US" dirty="0"/>
              <a:t>AI-powered indicators: Attrition score, Rotation score, </a:t>
            </a:r>
          </a:p>
          <a:p>
            <a:r>
              <a:rPr lang="en-US" dirty="0"/>
              <a:t>AI-powered talent development: Employee to Position and Position to Employee suggestions</a:t>
            </a:r>
          </a:p>
          <a:p>
            <a:r>
              <a:rPr lang="en-US" dirty="0"/>
              <a:t>Performance dashboard allows full view of all delivery KPIs, including workloads, quality and technical debt, teams velocity, burn up charts and many more.</a:t>
            </a:r>
          </a:p>
          <a:p>
            <a:endParaRPr lang="en-US" dirty="0"/>
          </a:p>
        </p:txBody>
      </p:sp>
      <p:sp>
        <p:nvSpPr>
          <p:cNvPr id="15" name="Text Placeholder 14"/>
          <p:cNvSpPr>
            <a:spLocks noGrp="1"/>
          </p:cNvSpPr>
          <p:nvPr>
            <p:ph type="body" sz="quarter" idx="13"/>
          </p:nvPr>
        </p:nvSpPr>
        <p:spPr>
          <a:xfrm>
            <a:off x="4800597" y="1079500"/>
            <a:ext cx="3993359" cy="284843"/>
          </a:xfrm>
        </p:spPr>
        <p:txBody>
          <a:bodyPr/>
          <a:lstStyle/>
          <a:p>
            <a:r>
              <a:rPr lang="en-US" dirty="0"/>
              <a:t>TelescopeAI capabilities</a:t>
            </a:r>
          </a:p>
          <a:p>
            <a:endParaRPr lang="en-US" dirty="0"/>
          </a:p>
        </p:txBody>
      </p:sp>
      <p:sp>
        <p:nvSpPr>
          <p:cNvPr id="6" name="Slide Number Placeholder 5"/>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A707DD9-E92B-45E8-BE0A-E6B2EDF345EB}" type="slidenum">
              <a:rPr kumimoji="0" lang="en-US" sz="1400" b="1" i="0" u="none" strike="noStrike" kern="1200" cap="none" spc="0" normalizeH="0" baseline="0" noProof="0" smtClean="0">
                <a:ln>
                  <a:noFill/>
                </a:ln>
                <a:solidFill>
                  <a:srgbClr val="FEFEFE"/>
                </a:solidFill>
                <a:effectLst/>
                <a:uLnTx/>
                <a:uFillTx/>
                <a:latin typeface="Calibri Light"/>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1400" b="1" i="0" u="none" strike="noStrike" kern="1200" cap="none" spc="0" normalizeH="0" baseline="0" noProof="0" dirty="0">
              <a:ln>
                <a:noFill/>
              </a:ln>
              <a:solidFill>
                <a:srgbClr val="FEFEFE"/>
              </a:solidFill>
              <a:effectLst/>
              <a:uLnTx/>
              <a:uFillTx/>
              <a:latin typeface="Calibri Light"/>
              <a:ea typeface="+mn-ea"/>
              <a:cs typeface="+mn-cs"/>
            </a:endParaRPr>
          </a:p>
        </p:txBody>
      </p:sp>
      <p:pic>
        <p:nvPicPr>
          <p:cNvPr id="8" name="Picture 7">
            <a:extLst>
              <a:ext uri="{FF2B5EF4-FFF2-40B4-BE49-F238E27FC236}">
                <a16:creationId xmlns:a16="http://schemas.microsoft.com/office/drawing/2014/main" id="{4D58A20F-7969-4829-A096-A9BFBDB938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03989" y="96366"/>
            <a:ext cx="847268" cy="550174"/>
          </a:xfrm>
          <a:prstGeom prst="rect">
            <a:avLst/>
          </a:prstGeom>
        </p:spPr>
      </p:pic>
    </p:spTree>
    <p:extLst>
      <p:ext uri="{BB962C8B-B14F-4D97-AF65-F5344CB8AC3E}">
        <p14:creationId xmlns:p14="http://schemas.microsoft.com/office/powerpoint/2010/main" val="3297804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088161" cy="307777"/>
          </a:xfrm>
        </p:spPr>
        <p:txBody>
          <a:bodyPr anchor="ctr"/>
          <a:lstStyle/>
          <a:p>
            <a:r>
              <a:rPr lang="en-US" dirty="0"/>
              <a:t>Use Case #10: </a:t>
            </a:r>
            <a:r>
              <a:rPr lang="en-US" dirty="0">
                <a:solidFill>
                  <a:schemeClr val="accent2"/>
                </a:solidFill>
              </a:rPr>
              <a:t>Vendor Management Part 1</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6" name="Content Placeholder 1">
            <a:extLst>
              <a:ext uri="{FF2B5EF4-FFF2-40B4-BE49-F238E27FC236}">
                <a16:creationId xmlns:a16="http://schemas.microsoft.com/office/drawing/2014/main" id="{A1B47775-9BC4-4A3A-9312-408DA5404457}"/>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MANAGE MULTUPLE VENDORS IN ENTERPRISE ORGANIZATION</a:t>
            </a:r>
          </a:p>
        </p:txBody>
      </p:sp>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4" y="1376989"/>
            <a:ext cx="2543285" cy="235728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CHALLENGES: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Managing multiple vendors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Skill gaps across multiple vendors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Communication issues between vendors that affect productivity</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Resource allocation and management</a:t>
            </a: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3323987"/>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Provide transparency between IT and non-IT organizations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Determine resource, knowledge, funding or leadership gaps and communicate them to key stakeholders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Assess the capabilities and the ongoing quality and productivity of the resources provided by each vendor</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Find or bring in expertise in multiple technologies and platforms that are not a core expertise of the organization from the vendors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Efficiently communicate workloads, availability and skills between vendors and stakeholders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Quickly and efficiently engage various SMEs across entire organization population</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Understand and manage dependencies between teams and departments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Integrate multiple teams reporting and provide critical KPIs across the organization - one yardstick for all.</a:t>
            </a:r>
          </a:p>
          <a:p>
            <a:pPr marL="285750" indent="-285750" algn="l" rtl="0" eaLnBrk="1" fontAlgn="auto" hangingPunct="1">
              <a:lnSpc>
                <a:spcPct val="100000"/>
              </a:lnSpc>
              <a:spcBef>
                <a:spcPts val="0"/>
              </a:spcBef>
              <a:spcAft>
                <a:spcPts val="0"/>
              </a:spcAft>
              <a:buFontTx/>
              <a:buChar char="-"/>
            </a:pPr>
            <a:endParaRPr lang="en-US" sz="1400" dirty="0">
              <a:solidFill>
                <a:srgbClr val="22222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16330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088161" cy="307777"/>
          </a:xfrm>
        </p:spPr>
        <p:txBody>
          <a:bodyPr anchor="ctr"/>
          <a:lstStyle/>
          <a:p>
            <a:r>
              <a:rPr lang="en-US" dirty="0"/>
              <a:t>Use Case #10: </a:t>
            </a:r>
            <a:r>
              <a:rPr lang="en-US" dirty="0">
                <a:solidFill>
                  <a:schemeClr val="accent2"/>
                </a:solidFill>
              </a:rPr>
              <a:t>Vendor Management Part 2</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5" y="1376989"/>
            <a:ext cx="2248815" cy="235728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SUMMARY:</a:t>
            </a:r>
          </a:p>
          <a:p>
            <a:pPr defTabSz="342866">
              <a:spcAft>
                <a:spcPts val="0"/>
              </a:spcAft>
            </a:pPr>
            <a:r>
              <a:rPr lang="en-US" sz="1400" dirty="0">
                <a:solidFill>
                  <a:srgbClr val="222222"/>
                </a:solidFill>
                <a:latin typeface="Calibri" panose="020F0502020204030204" pitchFamily="34" charset="0"/>
              </a:rPr>
              <a:t>A COO is tasked with optimizing the cost structure of the vendor organization by reducing the number of vendors while increasing the quality of the output</a:t>
            </a:r>
            <a:endParaRPr lang="en-US" sz="1400" b="1" spc="200" dirty="0">
              <a:solidFill>
                <a:schemeClr val="accent2"/>
              </a:solidFill>
              <a:latin typeface="Calibri" panose="020F0502020204030204" pitchFamily="34" charset="0"/>
              <a:ea typeface="Calibri" charset="0"/>
              <a:cs typeface="Calibri" charset="0"/>
            </a:endParaRP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3754874"/>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IT leadership can quickly identify available resources </a:t>
            </a:r>
            <a:r>
              <a:rPr lang="en-US" sz="1400" dirty="0">
                <a:solidFill>
                  <a:srgbClr val="222222"/>
                </a:solidFill>
                <a:latin typeface="Calibri Light" panose="020F0302020204030204" pitchFamily="34" charset="0"/>
                <a:cs typeface="Calibri Light" panose="020F0302020204030204" pitchFamily="34" charset="0"/>
              </a:rPr>
              <a:t>across all teams, including external, </a:t>
            </a:r>
            <a:r>
              <a:rPr lang="en-US" sz="1400" i="0" u="none" baseline="0" dirty="0">
                <a:solidFill>
                  <a:srgbClr val="222222"/>
                </a:solidFill>
                <a:latin typeface="Calibri Light" panose="020F0302020204030204" pitchFamily="34" charset="0"/>
                <a:cs typeface="Calibri Light" panose="020F0302020204030204" pitchFamily="34" charset="0"/>
              </a:rPr>
              <a:t>using </a:t>
            </a:r>
            <a:r>
              <a:rPr lang="en-US" sz="1400" b="1" i="1" u="none" baseline="0" dirty="0">
                <a:solidFill>
                  <a:srgbClr val="222222"/>
                </a:solidFill>
                <a:latin typeface="Calibri Light" panose="020F0302020204030204" pitchFamily="34" charset="0"/>
                <a:cs typeface="Calibri Light" panose="020F0302020204030204" pitchFamily="34" charset="0"/>
              </a:rPr>
              <a:t>Telescope</a:t>
            </a:r>
            <a:r>
              <a:rPr lang="en-US" sz="1400" i="0" u="none" baseline="0" dirty="0">
                <a:solidFill>
                  <a:srgbClr val="222222"/>
                </a:solidFill>
                <a:latin typeface="Calibri Light" panose="020F0302020204030204" pitchFamily="34" charset="0"/>
                <a:cs typeface="Calibri Light" panose="020F0302020204030204" pitchFamily="34" charset="0"/>
              </a:rPr>
              <a:t>.</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Determine resource, knowledge, funding or leadership gaps and communicate them to key stakeholders.</a:t>
            </a:r>
          </a:p>
          <a:p>
            <a:pPr marL="285750" indent="-285750">
              <a:buFontTx/>
              <a:buChar char="-"/>
            </a:pPr>
            <a:r>
              <a:rPr lang="en-US" sz="1400" b="1" i="1" dirty="0">
                <a:solidFill>
                  <a:srgbClr val="222222"/>
                </a:solidFill>
                <a:latin typeface="Calibri Light" panose="020F0302020204030204" pitchFamily="34" charset="0"/>
                <a:cs typeface="Calibri Light" panose="020F0302020204030204" pitchFamily="34" charset="0"/>
              </a:rPr>
              <a:t>Perf</a:t>
            </a:r>
            <a:r>
              <a:rPr lang="en-US" sz="1400" dirty="0">
                <a:solidFill>
                  <a:srgbClr val="222222"/>
                </a:solidFill>
                <a:latin typeface="Calibri Light" panose="020F0302020204030204" pitchFamily="34" charset="0"/>
                <a:cs typeface="Calibri Light" panose="020F0302020204030204" pitchFamily="34" charset="0"/>
              </a:rPr>
              <a:t> allows tracking productivity and quality KPIs providing same measuring stick to different teams allowing to compare the quality of work produced by various vendors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The </a:t>
            </a:r>
            <a:r>
              <a:rPr lang="en-US" sz="1400" b="1" i="1" dirty="0">
                <a:solidFill>
                  <a:srgbClr val="222222"/>
                </a:solidFill>
                <a:latin typeface="Calibri Light" panose="020F0302020204030204" pitchFamily="34" charset="0"/>
                <a:cs typeface="Calibri Light" panose="020F0302020204030204" pitchFamily="34" charset="0"/>
              </a:rPr>
              <a:t>Health</a:t>
            </a:r>
            <a:r>
              <a:rPr lang="en-US" sz="1400" dirty="0">
                <a:solidFill>
                  <a:srgbClr val="222222"/>
                </a:solidFill>
                <a:latin typeface="Calibri Light" panose="020F0302020204030204" pitchFamily="34" charset="0"/>
                <a:cs typeface="Calibri Light" panose="020F0302020204030204" pitchFamily="34" charset="0"/>
              </a:rPr>
              <a:t> module allows tracking project statuses and dependencies staffed by internal and external teams, visualize workstream trends.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Additionally, it allows to zero in on blockers and/or project issues that require prompt resolution, identify projects “under the radar” and teams/vendors who are responsible for them.</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The </a:t>
            </a:r>
            <a:r>
              <a:rPr lang="en-US" sz="1400" b="1" i="1" dirty="0">
                <a:solidFill>
                  <a:srgbClr val="222222"/>
                </a:solidFill>
                <a:latin typeface="Calibri Light" panose="020F0302020204030204" pitchFamily="34" charset="0"/>
                <a:cs typeface="Calibri Light" panose="020F0302020204030204" pitchFamily="34" charset="0"/>
              </a:rPr>
              <a:t>Health</a:t>
            </a:r>
            <a:r>
              <a:rPr lang="en-US" sz="1400" dirty="0">
                <a:solidFill>
                  <a:srgbClr val="222222"/>
                </a:solidFill>
                <a:latin typeface="Calibri Light" panose="020F0302020204030204" pitchFamily="34" charset="0"/>
                <a:cs typeface="Calibri Light" panose="020F0302020204030204" pitchFamily="34" charset="0"/>
              </a:rPr>
              <a:t> and </a:t>
            </a:r>
            <a:r>
              <a:rPr lang="en-US" sz="1400" b="1" i="1" dirty="0">
                <a:solidFill>
                  <a:srgbClr val="222222"/>
                </a:solidFill>
                <a:latin typeface="Calibri Light" panose="020F0302020204030204" pitchFamily="34" charset="0"/>
                <a:cs typeface="Calibri Light" panose="020F0302020204030204" pitchFamily="34" charset="0"/>
              </a:rPr>
              <a:t>Perf</a:t>
            </a:r>
            <a:r>
              <a:rPr lang="en-US" sz="1400" dirty="0">
                <a:solidFill>
                  <a:srgbClr val="222222"/>
                </a:solidFill>
                <a:latin typeface="Calibri Light" panose="020F0302020204030204" pitchFamily="34" charset="0"/>
                <a:cs typeface="Calibri Light" panose="020F0302020204030204" pitchFamily="34" charset="0"/>
              </a:rPr>
              <a:t> modules can assist in understanding the ROI per vendor, resources and vendor utilization.</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Using data from </a:t>
            </a:r>
            <a:r>
              <a:rPr lang="en-US" sz="1400" b="1" i="1" dirty="0">
                <a:solidFill>
                  <a:srgbClr val="222222"/>
                </a:solidFill>
                <a:latin typeface="Calibri Light" panose="020F0302020204030204" pitchFamily="34" charset="0"/>
                <a:cs typeface="Calibri Light" panose="020F0302020204030204" pitchFamily="34" charset="0"/>
              </a:rPr>
              <a:t>Perf</a:t>
            </a:r>
            <a:r>
              <a:rPr lang="en-US" sz="1400" dirty="0">
                <a:solidFill>
                  <a:srgbClr val="222222"/>
                </a:solidFill>
                <a:latin typeface="Calibri Light" panose="020F0302020204030204" pitchFamily="34" charset="0"/>
                <a:cs typeface="Calibri Light" panose="020F0302020204030204" pitchFamily="34" charset="0"/>
              </a:rPr>
              <a:t> the COO is then able to present a comparative analysis between the vendors and determine the cost restructuring without affecting the output quality.</a:t>
            </a:r>
          </a:p>
        </p:txBody>
      </p:sp>
      <p:sp>
        <p:nvSpPr>
          <p:cNvPr id="8" name="Content Placeholder 1">
            <a:extLst>
              <a:ext uri="{FF2B5EF4-FFF2-40B4-BE49-F238E27FC236}">
                <a16:creationId xmlns:a16="http://schemas.microsoft.com/office/drawing/2014/main" id="{2406D873-1405-4819-850C-BA631E607768}"/>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MANAGE MULTIPLE VENDORS IN ENTERPRISE ORGANIZATION</a:t>
            </a:r>
          </a:p>
        </p:txBody>
      </p:sp>
    </p:spTree>
    <p:extLst>
      <p:ext uri="{BB962C8B-B14F-4D97-AF65-F5344CB8AC3E}">
        <p14:creationId xmlns:p14="http://schemas.microsoft.com/office/powerpoint/2010/main" val="604713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99A6-F44A-427D-91B3-366CB8B439E7}"/>
              </a:ext>
            </a:extLst>
          </p:cNvPr>
          <p:cNvSpPr>
            <a:spLocks noGrp="1"/>
          </p:cNvSpPr>
          <p:nvPr>
            <p:ph type="title"/>
          </p:nvPr>
        </p:nvSpPr>
        <p:spPr/>
        <p:txBody>
          <a:bodyPr/>
          <a:lstStyle/>
          <a:p>
            <a:r>
              <a:rPr lang="en-US" dirty="0"/>
              <a:t>Workforce Management</a:t>
            </a:r>
          </a:p>
        </p:txBody>
      </p:sp>
    </p:spTree>
    <p:extLst>
      <p:ext uri="{BB962C8B-B14F-4D97-AF65-F5344CB8AC3E}">
        <p14:creationId xmlns:p14="http://schemas.microsoft.com/office/powerpoint/2010/main" val="3254941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088161" cy="307777"/>
          </a:xfrm>
        </p:spPr>
        <p:txBody>
          <a:bodyPr anchor="ctr"/>
          <a:lstStyle/>
          <a:p>
            <a:r>
              <a:rPr lang="en-US" dirty="0"/>
              <a:t>Use Case #11: </a:t>
            </a:r>
            <a:r>
              <a:rPr lang="en-US" dirty="0">
                <a:solidFill>
                  <a:schemeClr val="accent2"/>
                </a:solidFill>
              </a:rPr>
              <a:t>Employee Transparency Part 1</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6" name="Content Placeholder 1">
            <a:extLst>
              <a:ext uri="{FF2B5EF4-FFF2-40B4-BE49-F238E27FC236}">
                <a16:creationId xmlns:a16="http://schemas.microsoft.com/office/drawing/2014/main" id="{A1B47775-9BC4-4A3A-9312-408DA5404457}"/>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MANAGE PEOPLE IN GEOGRAPHICALLY DIVERSE ENTERPRISE</a:t>
            </a:r>
          </a:p>
        </p:txBody>
      </p:sp>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4" y="1376989"/>
            <a:ext cx="2543285" cy="235728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CHALLENGES: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Geographical and national distribution</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Skills and language gaps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Local issues, calendars and holidays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Understanding the performance unobscured by the chain of command</a:t>
            </a: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3108543"/>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Provide transparency </a:t>
            </a:r>
            <a:r>
              <a:rPr lang="en-US" sz="1400" dirty="0">
                <a:solidFill>
                  <a:srgbClr val="222222"/>
                </a:solidFill>
                <a:latin typeface="Calibri Light" panose="020F0302020204030204" pitchFamily="34" charset="0"/>
                <a:cs typeface="Calibri Light" panose="020F0302020204030204" pitchFamily="34" charset="0"/>
              </a:rPr>
              <a:t>within organization on who the people are, where they are located, what skills they have and what projects they are working on currently</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Provide a reference to local and national holidays and individual calendars as a way to communicate availability of people and teams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Create local centers of competency where SMEs can become educational resources for workers in that location</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Leverage connections people make to improve resource acquisition and expand the skill sets available to the company</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Understand individual performance, workload and overall job satisfaction of each individual employee through AI-driven KPIs, assist HRO with retention through early-warning signs of employee dissatisfaction</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Leverage and cultivate employee skills through ongoing career advancement and learning programs</a:t>
            </a:r>
          </a:p>
        </p:txBody>
      </p:sp>
    </p:spTree>
    <p:extLst>
      <p:ext uri="{BB962C8B-B14F-4D97-AF65-F5344CB8AC3E}">
        <p14:creationId xmlns:p14="http://schemas.microsoft.com/office/powerpoint/2010/main" val="3341810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088161" cy="307777"/>
          </a:xfrm>
        </p:spPr>
        <p:txBody>
          <a:bodyPr anchor="ctr"/>
          <a:lstStyle/>
          <a:p>
            <a:r>
              <a:rPr lang="en-US" dirty="0"/>
              <a:t>Use Case #11: </a:t>
            </a:r>
            <a:r>
              <a:rPr lang="en-US" dirty="0">
                <a:solidFill>
                  <a:schemeClr val="accent2"/>
                </a:solidFill>
              </a:rPr>
              <a:t>Employee Transparency Part 2</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5" y="1376989"/>
            <a:ext cx="2248815" cy="235728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SUMMARY:</a:t>
            </a:r>
          </a:p>
          <a:p>
            <a:pPr defTabSz="342866">
              <a:spcAft>
                <a:spcPts val="0"/>
              </a:spcAft>
            </a:pPr>
            <a:r>
              <a:rPr lang="en-US" sz="1400" dirty="0">
                <a:solidFill>
                  <a:srgbClr val="222222"/>
                </a:solidFill>
                <a:latin typeface="Calibri" panose="020F0502020204030204" pitchFamily="34" charset="0"/>
              </a:rPr>
              <a:t>A CIO is tasked with opening a new development center in another country. He needs to provide an ongoing insight into the performance and ROI of the new center.</a:t>
            </a:r>
            <a:endParaRPr lang="en-US" sz="1400" b="1" spc="200" dirty="0">
              <a:solidFill>
                <a:schemeClr val="accent2"/>
              </a:solidFill>
              <a:latin typeface="Calibri" panose="020F0502020204030204" pitchFamily="34" charset="0"/>
              <a:ea typeface="Calibri" charset="0"/>
              <a:cs typeface="Calibri" charset="0"/>
            </a:endParaRP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3323987"/>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Recruiting teams can quickly sort through large lists of candidates segregating them by multiple criteria, such as skill sets, language level, availability, years of experience.</a:t>
            </a:r>
          </a:p>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IT leadership can quickly identify and allocate available resources </a:t>
            </a:r>
            <a:r>
              <a:rPr lang="en-US" sz="1400" dirty="0">
                <a:solidFill>
                  <a:srgbClr val="222222"/>
                </a:solidFill>
                <a:latin typeface="Calibri Light" panose="020F0302020204030204" pitchFamily="34" charset="0"/>
                <a:cs typeface="Calibri Light" panose="020F0302020204030204" pitchFamily="34" charset="0"/>
              </a:rPr>
              <a:t>across all teams, including external, </a:t>
            </a:r>
            <a:r>
              <a:rPr lang="en-US" sz="1400" i="0" u="none" baseline="0" dirty="0">
                <a:solidFill>
                  <a:srgbClr val="222222"/>
                </a:solidFill>
                <a:latin typeface="Calibri Light" panose="020F0302020204030204" pitchFamily="34" charset="0"/>
                <a:cs typeface="Calibri Light" panose="020F0302020204030204" pitchFamily="34" charset="0"/>
              </a:rPr>
              <a:t>using </a:t>
            </a:r>
            <a:r>
              <a:rPr lang="en-US" sz="1400" b="1" i="1" u="none" baseline="0" dirty="0">
                <a:solidFill>
                  <a:srgbClr val="222222"/>
                </a:solidFill>
                <a:latin typeface="Calibri Light" panose="020F0302020204030204" pitchFamily="34" charset="0"/>
                <a:cs typeface="Calibri Light" panose="020F0302020204030204" pitchFamily="34" charset="0"/>
              </a:rPr>
              <a:t>Telescope</a:t>
            </a:r>
            <a:r>
              <a:rPr lang="en-US" sz="1400" i="0" u="none" baseline="0" dirty="0">
                <a:solidFill>
                  <a:srgbClr val="222222"/>
                </a:solidFill>
                <a:latin typeface="Calibri Light" panose="020F0302020204030204" pitchFamily="34" charset="0"/>
                <a:cs typeface="Calibri Light" panose="020F0302020204030204" pitchFamily="34" charset="0"/>
              </a:rPr>
              <a:t>.</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Determine resources’ availability accounting for local laws, holidays and individual calendars.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Using the </a:t>
            </a:r>
            <a:r>
              <a:rPr lang="en-US" sz="1400" b="1" i="1" dirty="0">
                <a:solidFill>
                  <a:srgbClr val="222222"/>
                </a:solidFill>
                <a:latin typeface="Calibri Light" panose="020F0302020204030204" pitchFamily="34" charset="0"/>
                <a:cs typeface="Calibri Light" panose="020F0302020204030204" pitchFamily="34" charset="0"/>
              </a:rPr>
              <a:t>Perf</a:t>
            </a:r>
            <a:r>
              <a:rPr lang="en-US" sz="1400" dirty="0">
                <a:solidFill>
                  <a:srgbClr val="222222"/>
                </a:solidFill>
                <a:latin typeface="Calibri Light" panose="020F0302020204030204" pitchFamily="34" charset="0"/>
                <a:cs typeface="Calibri Light" panose="020F0302020204030204" pitchFamily="34" charset="0"/>
              </a:rPr>
              <a:t> from early on allows tracking productivity and quality KPIs for new hires and teams built, quickly validating hiring decisions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The </a:t>
            </a:r>
            <a:r>
              <a:rPr lang="en-US" sz="1400" b="1" i="1" dirty="0">
                <a:solidFill>
                  <a:srgbClr val="222222"/>
                </a:solidFill>
                <a:latin typeface="Calibri Light" panose="020F0302020204030204" pitchFamily="34" charset="0"/>
                <a:cs typeface="Calibri Light" panose="020F0302020204030204" pitchFamily="34" charset="0"/>
              </a:rPr>
              <a:t>Health</a:t>
            </a:r>
            <a:r>
              <a:rPr lang="en-US" sz="1400" dirty="0">
                <a:solidFill>
                  <a:srgbClr val="222222"/>
                </a:solidFill>
                <a:latin typeface="Calibri Light" panose="020F0302020204030204" pitchFamily="34" charset="0"/>
                <a:cs typeface="Calibri Light" panose="020F0302020204030204" pitchFamily="34" charset="0"/>
              </a:rPr>
              <a:t> module allows tracking project statuses and dependencies staffed by teams and visualize workstream trends.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The </a:t>
            </a:r>
            <a:r>
              <a:rPr lang="en-US" sz="1400" b="1" i="1" dirty="0">
                <a:solidFill>
                  <a:srgbClr val="222222"/>
                </a:solidFill>
                <a:latin typeface="Calibri Light" panose="020F0302020204030204" pitchFamily="34" charset="0"/>
                <a:cs typeface="Calibri Light" panose="020F0302020204030204" pitchFamily="34" charset="0"/>
              </a:rPr>
              <a:t>Health</a:t>
            </a:r>
            <a:r>
              <a:rPr lang="en-US" sz="1400" dirty="0">
                <a:solidFill>
                  <a:srgbClr val="222222"/>
                </a:solidFill>
                <a:latin typeface="Calibri Light" panose="020F0302020204030204" pitchFamily="34" charset="0"/>
                <a:cs typeface="Calibri Light" panose="020F0302020204030204" pitchFamily="34" charset="0"/>
              </a:rPr>
              <a:t> and </a:t>
            </a:r>
            <a:r>
              <a:rPr lang="en-US" sz="1400" b="1" i="1" dirty="0">
                <a:solidFill>
                  <a:srgbClr val="222222"/>
                </a:solidFill>
                <a:latin typeface="Calibri Light" panose="020F0302020204030204" pitchFamily="34" charset="0"/>
                <a:cs typeface="Calibri Light" panose="020F0302020204030204" pitchFamily="34" charset="0"/>
              </a:rPr>
              <a:t>Perf</a:t>
            </a:r>
            <a:r>
              <a:rPr lang="en-US" sz="1400" dirty="0">
                <a:solidFill>
                  <a:srgbClr val="222222"/>
                </a:solidFill>
                <a:latin typeface="Calibri Light" panose="020F0302020204030204" pitchFamily="34" charset="0"/>
                <a:cs typeface="Calibri Light" panose="020F0302020204030204" pitchFamily="34" charset="0"/>
              </a:rPr>
              <a:t> modules can assist in understanding the ROI per workstream, per team or per individual workers.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Using collected data the CIO is able to present ongoing ROI and performance reports to the stakeholders.</a:t>
            </a:r>
          </a:p>
        </p:txBody>
      </p:sp>
      <p:sp>
        <p:nvSpPr>
          <p:cNvPr id="8" name="Content Placeholder 1">
            <a:extLst>
              <a:ext uri="{FF2B5EF4-FFF2-40B4-BE49-F238E27FC236}">
                <a16:creationId xmlns:a16="http://schemas.microsoft.com/office/drawing/2014/main" id="{2406D873-1405-4819-850C-BA631E607768}"/>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MANAGE PEOPLE IN GEOGRAPHICALLY DIVERSE ENTERPRISE</a:t>
            </a:r>
          </a:p>
        </p:txBody>
      </p:sp>
    </p:spTree>
    <p:extLst>
      <p:ext uri="{BB962C8B-B14F-4D97-AF65-F5344CB8AC3E}">
        <p14:creationId xmlns:p14="http://schemas.microsoft.com/office/powerpoint/2010/main" val="764832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560050" cy="307777"/>
          </a:xfrm>
        </p:spPr>
        <p:txBody>
          <a:bodyPr anchor="ctr"/>
          <a:lstStyle/>
          <a:p>
            <a:r>
              <a:rPr lang="en-US" dirty="0"/>
              <a:t>Use Case #12: </a:t>
            </a:r>
            <a:r>
              <a:rPr lang="en-US" dirty="0">
                <a:solidFill>
                  <a:schemeClr val="accent2"/>
                </a:solidFill>
              </a:rPr>
              <a:t>Employee Attrition And AI-Powered Metrics  Part 1</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6" name="Content Placeholder 1">
            <a:extLst>
              <a:ext uri="{FF2B5EF4-FFF2-40B4-BE49-F238E27FC236}">
                <a16:creationId xmlns:a16="http://schemas.microsoft.com/office/drawing/2014/main" id="{A1B47775-9BC4-4A3A-9312-408DA5404457}"/>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UNDERSTANDING EMPLOYEES STATE, RISKS AND OPPORTUNITIES</a:t>
            </a:r>
          </a:p>
        </p:txBody>
      </p:sp>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4" y="1376988"/>
            <a:ext cx="2543285" cy="3014105"/>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CHALLENGES: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Understanding employee’s current skillset, abilities and potential</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Tracking current and past employee engagements, projects and outcomes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Assessing the risk of employee leaving the company and ways to mitigate</a:t>
            </a:r>
          </a:p>
          <a:p>
            <a:pPr defTabSz="342866">
              <a:spcAft>
                <a:spcPts val="0"/>
              </a:spcAft>
            </a:pPr>
            <a:endParaRPr lang="en-US" sz="1400" b="1" spc="200" dirty="0">
              <a:solidFill>
                <a:srgbClr val="222222"/>
              </a:solidFill>
              <a:latin typeface="Calibri Light" panose="020F0302020204030204" pitchFamily="34" charset="0"/>
              <a:ea typeface="Calibri" charset="0"/>
              <a:cs typeface="Calibri Light" panose="020F0302020204030204" pitchFamily="34" charset="0"/>
            </a:endParaRP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3108543"/>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Provide transparency for </a:t>
            </a:r>
            <a:r>
              <a:rPr lang="en-US" sz="1400" dirty="0">
                <a:solidFill>
                  <a:srgbClr val="222222"/>
                </a:solidFill>
                <a:latin typeface="Calibri Light" panose="020F0302020204030204" pitchFamily="34" charset="0"/>
                <a:cs typeface="Calibri Light" panose="020F0302020204030204" pitchFamily="34" charset="0"/>
              </a:rPr>
              <a:t>employees current skillset, including primary, secondary and tertiary skills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Visualize the skill matrix to assess experience in various areas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Track current and past projects, skills utilized in each engagement and the terms of each engagements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Collect and aggregate employee data around employment terms, promotions, projects and work changes, management and peer feedback, other collaborations within the company</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Utilize Artificial Intelligence and Machine Learning algorithms to calculate the risk of leaving, factoring in any data input that affects the outcome</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Provide easy to use indicators to employee’s management and human resources teams to address and mitigate the risk</a:t>
            </a:r>
          </a:p>
          <a:p>
            <a:pPr marL="285750" indent="-285750">
              <a:buFontTx/>
              <a:buChar char="-"/>
            </a:pPr>
            <a:endParaRPr lang="en-US" sz="1400" dirty="0">
              <a:solidFill>
                <a:srgbClr val="222222"/>
              </a:solidFill>
              <a:latin typeface="Calibri Light" panose="020F0302020204030204" pitchFamily="34" charset="0"/>
              <a:cs typeface="Calibri Light" panose="020F0302020204030204" pitchFamily="34" charset="0"/>
            </a:endParaRPr>
          </a:p>
          <a:p>
            <a:pPr marL="285750" indent="-285750" algn="l" rtl="0" eaLnBrk="1" fontAlgn="auto" hangingPunct="1">
              <a:lnSpc>
                <a:spcPct val="100000"/>
              </a:lnSpc>
              <a:spcBef>
                <a:spcPts val="0"/>
              </a:spcBef>
              <a:spcAft>
                <a:spcPts val="0"/>
              </a:spcAft>
              <a:buFontTx/>
              <a:buChar char="-"/>
            </a:pPr>
            <a:endParaRPr lang="en-US" sz="1400" dirty="0">
              <a:solidFill>
                <a:srgbClr val="22222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03611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437532" cy="307777"/>
          </a:xfrm>
        </p:spPr>
        <p:txBody>
          <a:bodyPr anchor="ctr"/>
          <a:lstStyle/>
          <a:p>
            <a:r>
              <a:rPr lang="en-US" dirty="0"/>
              <a:t>Use Case #12: </a:t>
            </a:r>
            <a:r>
              <a:rPr lang="en-US" dirty="0">
                <a:solidFill>
                  <a:schemeClr val="accent2"/>
                </a:solidFill>
              </a:rPr>
              <a:t>Employee Attrition And AI-Powered Metrics Part 2</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5" y="1376989"/>
            <a:ext cx="2248815" cy="235728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SUMMARY:</a:t>
            </a:r>
          </a:p>
          <a:p>
            <a:pPr defTabSz="342866">
              <a:spcAft>
                <a:spcPts val="0"/>
              </a:spcAft>
            </a:pPr>
            <a:r>
              <a:rPr lang="en-US" sz="1400" dirty="0">
                <a:solidFill>
                  <a:srgbClr val="222222"/>
                </a:solidFill>
                <a:latin typeface="Calibri" panose="020F0502020204030204" pitchFamily="34" charset="0"/>
              </a:rPr>
              <a:t>A large financial institution has an ODC with several thousand employees. An ODC management as well as HR want to prevent a high turnover and meet their retention KPIs.</a:t>
            </a:r>
            <a:endParaRPr lang="en-US" sz="1400" b="1" spc="200" dirty="0">
              <a:solidFill>
                <a:schemeClr val="accent2"/>
              </a:solidFill>
              <a:latin typeface="Calibri" panose="020F0502020204030204" pitchFamily="34" charset="0"/>
              <a:ea typeface="Calibri" charset="0"/>
              <a:cs typeface="Calibri" charset="0"/>
            </a:endParaRP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3108543"/>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A list of employees together with their skill matrices is available via the </a:t>
            </a:r>
            <a:r>
              <a:rPr lang="en-US" sz="1400" b="1" i="1" u="none" baseline="0" dirty="0">
                <a:solidFill>
                  <a:srgbClr val="222222"/>
                </a:solidFill>
                <a:latin typeface="Calibri Light" panose="020F0302020204030204" pitchFamily="34" charset="0"/>
                <a:cs typeface="Calibri Light" panose="020F0302020204030204" pitchFamily="34" charset="0"/>
              </a:rPr>
              <a:t>Telescope</a:t>
            </a:r>
            <a:r>
              <a:rPr lang="en-US" sz="1400" i="0" u="none" baseline="0" dirty="0">
                <a:solidFill>
                  <a:srgbClr val="222222"/>
                </a:solidFill>
                <a:latin typeface="Calibri Light" panose="020F0302020204030204" pitchFamily="34" charset="0"/>
                <a:cs typeface="Calibri Light" panose="020F0302020204030204" pitchFamily="34" charset="0"/>
              </a:rPr>
              <a:t>.</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Additionally, </a:t>
            </a:r>
            <a:r>
              <a:rPr lang="en-US" sz="1400" b="1" i="1" dirty="0">
                <a:solidFill>
                  <a:srgbClr val="222222"/>
                </a:solidFill>
                <a:latin typeface="Calibri Light" panose="020F0302020204030204" pitchFamily="34" charset="0"/>
                <a:cs typeface="Calibri Light" panose="020F0302020204030204" pitchFamily="34" charset="0"/>
              </a:rPr>
              <a:t>Telescope</a:t>
            </a:r>
            <a:r>
              <a:rPr lang="en-US" sz="1400" dirty="0">
                <a:solidFill>
                  <a:srgbClr val="222222"/>
                </a:solidFill>
                <a:latin typeface="Calibri Light" panose="020F0302020204030204" pitchFamily="34" charset="0"/>
                <a:cs typeface="Calibri Light" panose="020F0302020204030204" pitchFamily="34" charset="0"/>
              </a:rPr>
              <a:t> allows the visualization of current engagement with the workload.</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The management team can review each individual employee’s KPIs around job satisfaction, feedback, participation in internal events via person’s Profile</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As a part of “system of insight” concept the Telescope pulls in and aggregates the employee data from multiple sources, such as HR/HCM system, financial and project tracking.</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The AI/ML algorithm (an integral part of the </a:t>
            </a:r>
            <a:r>
              <a:rPr lang="en-US" sz="1400" b="1" i="1" dirty="0">
                <a:solidFill>
                  <a:srgbClr val="222222"/>
                </a:solidFill>
                <a:latin typeface="Calibri Light" panose="020F0302020204030204" pitchFamily="34" charset="0"/>
                <a:cs typeface="Calibri Light" panose="020F0302020204030204" pitchFamily="34" charset="0"/>
              </a:rPr>
              <a:t>Telescope</a:t>
            </a:r>
            <a:r>
              <a:rPr lang="en-US" sz="1400" dirty="0">
                <a:solidFill>
                  <a:srgbClr val="222222"/>
                </a:solidFill>
                <a:latin typeface="Calibri Light" panose="020F0302020204030204" pitchFamily="34" charset="0"/>
                <a:cs typeface="Calibri Light" panose="020F0302020204030204" pitchFamily="34" charset="0"/>
              </a:rPr>
              <a:t>) will analyze all available data, select factors that contribute to employees leaving the company, then calculate a projection of risk factor for each of the current employees.</a:t>
            </a:r>
          </a:p>
        </p:txBody>
      </p:sp>
      <p:sp>
        <p:nvSpPr>
          <p:cNvPr id="8" name="Content Placeholder 1">
            <a:extLst>
              <a:ext uri="{FF2B5EF4-FFF2-40B4-BE49-F238E27FC236}">
                <a16:creationId xmlns:a16="http://schemas.microsoft.com/office/drawing/2014/main" id="{2406D873-1405-4819-850C-BA631E607768}"/>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a:solidFill>
                  <a:schemeClr val="accent2"/>
                </a:solidFill>
                <a:ea typeface="Calibri" charset="0"/>
                <a:cs typeface="Calibri" charset="0"/>
              </a:rPr>
              <a:t>UNDERSTANDING EMPLOYEES STATE, RISKS AND OPPORTUNITIES</a:t>
            </a:r>
            <a:endParaRPr lang="en-US" b="1" spc="200" dirty="0">
              <a:solidFill>
                <a:schemeClr val="accent2"/>
              </a:solidFill>
              <a:ea typeface="Calibri" charset="0"/>
              <a:cs typeface="Calibri" charset="0"/>
            </a:endParaRPr>
          </a:p>
        </p:txBody>
      </p:sp>
    </p:spTree>
    <p:extLst>
      <p:ext uri="{BB962C8B-B14F-4D97-AF65-F5344CB8AC3E}">
        <p14:creationId xmlns:p14="http://schemas.microsoft.com/office/powerpoint/2010/main" val="3855601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560050" cy="307777"/>
          </a:xfrm>
        </p:spPr>
        <p:txBody>
          <a:bodyPr anchor="ctr"/>
          <a:lstStyle/>
          <a:p>
            <a:r>
              <a:rPr lang="en-US" dirty="0"/>
              <a:t>Use Case #13: </a:t>
            </a:r>
            <a:r>
              <a:rPr lang="en-US" dirty="0">
                <a:solidFill>
                  <a:schemeClr val="accent2"/>
                </a:solidFill>
              </a:rPr>
              <a:t>Employee Journey In Enterprise  Part 1</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6" name="Content Placeholder 1">
            <a:extLst>
              <a:ext uri="{FF2B5EF4-FFF2-40B4-BE49-F238E27FC236}">
                <a16:creationId xmlns:a16="http://schemas.microsoft.com/office/drawing/2014/main" id="{A1B47775-9BC4-4A3A-9312-408DA5404457}"/>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HELPING EMPLOYEES NAVIGATE A COMPLEX LANDSCAPE OF AN ENTERPRISE</a:t>
            </a:r>
          </a:p>
        </p:txBody>
      </p:sp>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4" y="1376988"/>
            <a:ext cx="2543285" cy="3014105"/>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CHALLENGES: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Allow employee to stay engaged with goals and objectives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Helping employee understand the career paths available</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Motivate and enable employee’s ability to gauge and improve their performance</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Enable visibility into overall job satisfaction</a:t>
            </a: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2893100"/>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Provide transparency for </a:t>
            </a:r>
            <a:r>
              <a:rPr lang="en-US" sz="1400" dirty="0">
                <a:solidFill>
                  <a:srgbClr val="222222"/>
                </a:solidFill>
                <a:latin typeface="Calibri Light" panose="020F0302020204030204" pitchFamily="34" charset="0"/>
                <a:cs typeface="Calibri Light" panose="020F0302020204030204" pitchFamily="34" charset="0"/>
              </a:rPr>
              <a:t>employee success path given their current skillset, including primary, secondary and tertiary skills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Visualize the skill matrix to assess experience in various areas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Provide clear guidance on what is required to make it to the next level of their career</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Provide sufficient help via learning and career coaching mechanisms to the employees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Allow managers and peers to provide soft and hard motivation for coworkers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Provide easy to use indicators to employee and their management on level of engagement, job satisfaction and tools to address any issues on the employee’s journey to success</a:t>
            </a:r>
          </a:p>
          <a:p>
            <a:pPr marL="285750" indent="-285750" algn="l" rtl="0" eaLnBrk="1" fontAlgn="auto" hangingPunct="1">
              <a:lnSpc>
                <a:spcPct val="100000"/>
              </a:lnSpc>
              <a:spcBef>
                <a:spcPts val="0"/>
              </a:spcBef>
              <a:spcAft>
                <a:spcPts val="0"/>
              </a:spcAft>
              <a:buFontTx/>
              <a:buChar char="-"/>
            </a:pPr>
            <a:endParaRPr lang="en-US" sz="1400" dirty="0">
              <a:solidFill>
                <a:srgbClr val="22222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97230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437532" cy="307777"/>
          </a:xfrm>
        </p:spPr>
        <p:txBody>
          <a:bodyPr anchor="ctr"/>
          <a:lstStyle/>
          <a:p>
            <a:r>
              <a:rPr lang="en-US" dirty="0"/>
              <a:t>Use Case #13: </a:t>
            </a:r>
            <a:r>
              <a:rPr lang="en-US" dirty="0">
                <a:solidFill>
                  <a:schemeClr val="accent2"/>
                </a:solidFill>
              </a:rPr>
              <a:t>Employee Journey In Enterprise Part 2</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5" y="1376990"/>
            <a:ext cx="2248815" cy="3144704"/>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SUMMARY:</a:t>
            </a:r>
          </a:p>
          <a:p>
            <a:pPr defTabSz="342866">
              <a:spcAft>
                <a:spcPts val="0"/>
              </a:spcAft>
            </a:pPr>
            <a:r>
              <a:rPr lang="en-US" sz="1400" dirty="0">
                <a:solidFill>
                  <a:srgbClr val="222222"/>
                </a:solidFill>
                <a:latin typeface="Calibri" panose="020F0502020204030204" pitchFamily="34" charset="0"/>
              </a:rPr>
              <a:t>A large services company is looking to enable an employee journey process. The head of HR wants employees to be able to grow within the company and provide them with career choices from the multitude of projects the company is engaged in. She is seeking to reduce the attrition as well as maintain high levels of retained knowledge within the company.</a:t>
            </a:r>
            <a:endParaRPr lang="en-US" sz="1400" b="1" spc="200" dirty="0">
              <a:solidFill>
                <a:schemeClr val="accent2"/>
              </a:solidFill>
              <a:latin typeface="Calibri" panose="020F0502020204030204" pitchFamily="34" charset="0"/>
              <a:ea typeface="Calibri" charset="0"/>
              <a:cs typeface="Calibri" charset="0"/>
            </a:endParaRP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3539430"/>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An employee profile </a:t>
            </a:r>
            <a:r>
              <a:rPr lang="en-US" sz="1400" i="0" u="none" baseline="0" dirty="0" err="1">
                <a:solidFill>
                  <a:srgbClr val="222222"/>
                </a:solidFill>
                <a:latin typeface="Calibri Light" panose="020F0302020204030204" pitchFamily="34" charset="0"/>
                <a:cs typeface="Calibri Light" panose="020F0302020204030204" pitchFamily="34" charset="0"/>
              </a:rPr>
              <a:t>in</a:t>
            </a:r>
            <a:r>
              <a:rPr lang="en-US" sz="1400" b="1" i="1" u="none" baseline="0" dirty="0" err="1">
                <a:solidFill>
                  <a:srgbClr val="222222"/>
                </a:solidFill>
                <a:latin typeface="Calibri Light" panose="020F0302020204030204" pitchFamily="34" charset="0"/>
                <a:cs typeface="Calibri Light" panose="020F0302020204030204" pitchFamily="34" charset="0"/>
              </a:rPr>
              <a:t>Telescope</a:t>
            </a:r>
            <a:r>
              <a:rPr lang="en-US" sz="1400" dirty="0">
                <a:solidFill>
                  <a:srgbClr val="222222"/>
                </a:solidFill>
                <a:latin typeface="Calibri Light" panose="020F0302020204030204" pitchFamily="34" charset="0"/>
                <a:cs typeface="Calibri Light" panose="020F0302020204030204" pitchFamily="34" charset="0"/>
              </a:rPr>
              <a:t> allows him/her to understand their current place in the org chart</a:t>
            </a:r>
            <a:endParaRPr lang="en-US" sz="1400" i="0" u="none" baseline="0" dirty="0">
              <a:solidFill>
                <a:srgbClr val="222222"/>
              </a:solidFill>
              <a:latin typeface="Calibri Light" panose="020F0302020204030204" pitchFamily="34" charset="0"/>
              <a:cs typeface="Calibri Light" panose="020F0302020204030204" pitchFamily="34" charset="0"/>
            </a:endParaRP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Additionally, </a:t>
            </a:r>
            <a:r>
              <a:rPr lang="en-US" sz="1400" b="1" i="1" dirty="0">
                <a:solidFill>
                  <a:srgbClr val="222222"/>
                </a:solidFill>
                <a:latin typeface="Calibri Light" panose="020F0302020204030204" pitchFamily="34" charset="0"/>
                <a:cs typeface="Calibri Light" panose="020F0302020204030204" pitchFamily="34" charset="0"/>
              </a:rPr>
              <a:t>Telescope</a:t>
            </a:r>
            <a:r>
              <a:rPr lang="en-US" sz="1400" dirty="0">
                <a:solidFill>
                  <a:srgbClr val="222222"/>
                </a:solidFill>
                <a:latin typeface="Calibri Light" panose="020F0302020204030204" pitchFamily="34" charset="0"/>
                <a:cs typeface="Calibri Light" panose="020F0302020204030204" pitchFamily="34" charset="0"/>
              </a:rPr>
              <a:t> provides widgets that allow the employee and their manager to assess peer feedback, training required for career movement and adherence to compliance requirements.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Employee can review available </a:t>
            </a:r>
            <a:r>
              <a:rPr lang="en-US" sz="1400" b="1" i="1" dirty="0">
                <a:solidFill>
                  <a:srgbClr val="222222"/>
                </a:solidFill>
                <a:latin typeface="Calibri Light" panose="020F0302020204030204" pitchFamily="34" charset="0"/>
                <a:cs typeface="Calibri Light" panose="020F0302020204030204" pitchFamily="34" charset="0"/>
              </a:rPr>
              <a:t>Competency</a:t>
            </a:r>
            <a:r>
              <a:rPr lang="en-US" sz="1400" dirty="0">
                <a:solidFill>
                  <a:srgbClr val="222222"/>
                </a:solidFill>
                <a:latin typeface="Calibri Light" panose="020F0302020204030204" pitchFamily="34" charset="0"/>
                <a:cs typeface="Calibri Light" panose="020F0302020204030204" pitchFamily="34" charset="0"/>
              </a:rPr>
              <a:t> streams; work through </a:t>
            </a:r>
            <a:r>
              <a:rPr lang="en-US" sz="1400" b="1" i="1" dirty="0">
                <a:solidFill>
                  <a:srgbClr val="222222"/>
                </a:solidFill>
                <a:latin typeface="Calibri Light" panose="020F0302020204030204" pitchFamily="34" charset="0"/>
                <a:cs typeface="Calibri Light" panose="020F0302020204030204" pitchFamily="34" charset="0"/>
              </a:rPr>
              <a:t>Grow</a:t>
            </a:r>
            <a:r>
              <a:rPr lang="en-US" sz="1400" dirty="0">
                <a:solidFill>
                  <a:srgbClr val="222222"/>
                </a:solidFill>
                <a:latin typeface="Calibri Light" panose="020F0302020204030204" pitchFamily="34" charset="0"/>
                <a:cs typeface="Calibri Light" panose="020F0302020204030204" pitchFamily="34" charset="0"/>
              </a:rPr>
              <a:t> to understand the career requirements and work through the required training in </a:t>
            </a:r>
            <a:r>
              <a:rPr lang="en-US" sz="1400" b="1" i="1" dirty="0">
                <a:solidFill>
                  <a:srgbClr val="222222"/>
                </a:solidFill>
                <a:latin typeface="Calibri Light" panose="020F0302020204030204" pitchFamily="34" charset="0"/>
                <a:cs typeface="Calibri Light" panose="020F0302020204030204" pitchFamily="34" charset="0"/>
              </a:rPr>
              <a:t>Learn</a:t>
            </a:r>
            <a:r>
              <a:rPr lang="en-US" sz="1400" dirty="0">
                <a:solidFill>
                  <a:srgbClr val="222222"/>
                </a:solidFill>
                <a:latin typeface="Calibri Light" panose="020F0302020204030204" pitchFamily="34" charset="0"/>
                <a:cs typeface="Calibri Light" panose="020F0302020204030204" pitchFamily="34" charset="0"/>
              </a:rPr>
              <a:t> and </a:t>
            </a:r>
            <a:r>
              <a:rPr lang="en-US" sz="1400" b="1" i="1" dirty="0">
                <a:solidFill>
                  <a:srgbClr val="222222"/>
                </a:solidFill>
                <a:latin typeface="Calibri Light" panose="020F0302020204030204" pitchFamily="34" charset="0"/>
                <a:cs typeface="Calibri Light" panose="020F0302020204030204" pitchFamily="34" charset="0"/>
              </a:rPr>
              <a:t>Courses</a:t>
            </a:r>
            <a:r>
              <a:rPr lang="en-US" sz="1400" dirty="0">
                <a:solidFill>
                  <a:srgbClr val="222222"/>
                </a:solidFill>
                <a:latin typeface="Calibri Light" panose="020F0302020204030204" pitchFamily="34" charset="0"/>
                <a:cs typeface="Calibri Light" panose="020F0302020204030204" pitchFamily="34" charset="0"/>
              </a:rPr>
              <a:t>.</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The AI/ML algorithms (an integral part of the </a:t>
            </a:r>
            <a:r>
              <a:rPr lang="en-US" sz="1400" b="1" i="1" dirty="0">
                <a:solidFill>
                  <a:srgbClr val="222222"/>
                </a:solidFill>
                <a:latin typeface="Calibri Light" panose="020F0302020204030204" pitchFamily="34" charset="0"/>
                <a:cs typeface="Calibri Light" panose="020F0302020204030204" pitchFamily="34" charset="0"/>
              </a:rPr>
              <a:t>Telescope</a:t>
            </a:r>
            <a:r>
              <a:rPr lang="en-US" sz="1400" dirty="0">
                <a:solidFill>
                  <a:srgbClr val="222222"/>
                </a:solidFill>
                <a:latin typeface="Calibri Light" panose="020F0302020204030204" pitchFamily="34" charset="0"/>
                <a:cs typeface="Calibri Light" panose="020F0302020204030204" pitchFamily="34" charset="0"/>
              </a:rPr>
              <a:t>) provide an insight into attrition of the resource pool allowing HR team to assess their KPIs.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Peers and coworkers are encouraged to ask and provide their feedback via </a:t>
            </a:r>
            <a:r>
              <a:rPr lang="en-US" sz="1400" b="1" i="1" dirty="0">
                <a:solidFill>
                  <a:srgbClr val="222222"/>
                </a:solidFill>
                <a:latin typeface="Calibri Light" panose="020F0302020204030204" pitchFamily="34" charset="0"/>
                <a:cs typeface="Calibri Light" panose="020F0302020204030204" pitchFamily="34" charset="0"/>
              </a:rPr>
              <a:t>Feedback</a:t>
            </a:r>
            <a:r>
              <a:rPr lang="en-US" sz="1400" dirty="0">
                <a:solidFill>
                  <a:srgbClr val="222222"/>
                </a:solidFill>
                <a:latin typeface="Calibri Light" panose="020F0302020204030204" pitchFamily="34" charset="0"/>
                <a:cs typeface="Calibri Light" panose="020F0302020204030204" pitchFamily="34" charset="0"/>
              </a:rPr>
              <a:t> system on their peer performance</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Peers and coworkers can also motivate and provide soft recognition to their peers by using </a:t>
            </a:r>
            <a:r>
              <a:rPr lang="en-US" sz="1400" b="1" i="1" dirty="0">
                <a:solidFill>
                  <a:srgbClr val="222222"/>
                </a:solidFill>
                <a:latin typeface="Calibri Light" panose="020F0302020204030204" pitchFamily="34" charset="0"/>
                <a:cs typeface="Calibri Light" panose="020F0302020204030204" pitchFamily="34" charset="0"/>
              </a:rPr>
              <a:t>Heroes</a:t>
            </a:r>
            <a:r>
              <a:rPr lang="en-US" sz="1400" dirty="0">
                <a:solidFill>
                  <a:srgbClr val="222222"/>
                </a:solidFill>
                <a:latin typeface="Calibri Light" panose="020F0302020204030204" pitchFamily="34" charset="0"/>
                <a:cs typeface="Calibri Light" panose="020F0302020204030204" pitchFamily="34" charset="0"/>
              </a:rPr>
              <a:t> and the system of badges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An employee can review all the data from various systems aggregated in their </a:t>
            </a:r>
            <a:r>
              <a:rPr lang="en-US" sz="1400" b="1" i="1" dirty="0">
                <a:solidFill>
                  <a:srgbClr val="222222"/>
                </a:solidFill>
                <a:latin typeface="Calibri Light" panose="020F0302020204030204" pitchFamily="34" charset="0"/>
                <a:cs typeface="Calibri Light" panose="020F0302020204030204" pitchFamily="34" charset="0"/>
              </a:rPr>
              <a:t>Telescope</a:t>
            </a:r>
            <a:r>
              <a:rPr lang="en-US" sz="1400" dirty="0">
                <a:solidFill>
                  <a:srgbClr val="222222"/>
                </a:solidFill>
                <a:latin typeface="Calibri Light" panose="020F0302020204030204" pitchFamily="34" charset="0"/>
                <a:cs typeface="Calibri Light" panose="020F0302020204030204" pitchFamily="34" charset="0"/>
              </a:rPr>
              <a:t> profile</a:t>
            </a:r>
          </a:p>
        </p:txBody>
      </p:sp>
      <p:sp>
        <p:nvSpPr>
          <p:cNvPr id="8" name="Content Placeholder 1">
            <a:extLst>
              <a:ext uri="{FF2B5EF4-FFF2-40B4-BE49-F238E27FC236}">
                <a16:creationId xmlns:a16="http://schemas.microsoft.com/office/drawing/2014/main" id="{2406D873-1405-4819-850C-BA631E607768}"/>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HELPING EMPLOYEES NAVIGATE A COMPLEX LANDSCAPE OF AN ENTERPRISE</a:t>
            </a:r>
          </a:p>
        </p:txBody>
      </p:sp>
    </p:spTree>
    <p:extLst>
      <p:ext uri="{BB962C8B-B14F-4D97-AF65-F5344CB8AC3E}">
        <p14:creationId xmlns:p14="http://schemas.microsoft.com/office/powerpoint/2010/main" val="1616269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560050" cy="307777"/>
          </a:xfrm>
        </p:spPr>
        <p:txBody>
          <a:bodyPr anchor="ctr"/>
          <a:lstStyle/>
          <a:p>
            <a:r>
              <a:rPr lang="en-US" dirty="0"/>
              <a:t>Use Case #14: </a:t>
            </a:r>
            <a:r>
              <a:rPr lang="en-US" dirty="0">
                <a:solidFill>
                  <a:schemeClr val="accent2"/>
                </a:solidFill>
              </a:rPr>
              <a:t>Candidate Journey In Enterprise  Part 1</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6" name="Content Placeholder 1">
            <a:extLst>
              <a:ext uri="{FF2B5EF4-FFF2-40B4-BE49-F238E27FC236}">
                <a16:creationId xmlns:a16="http://schemas.microsoft.com/office/drawing/2014/main" id="{A1B47775-9BC4-4A3A-9312-408DA5404457}"/>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PROVIDE BETTER HIRING AND HIRE EXPERIENCE THROUGH SMARTER TOOLS</a:t>
            </a:r>
          </a:p>
        </p:txBody>
      </p:sp>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4" y="1376988"/>
            <a:ext cx="2543285" cy="3485016"/>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CHALLENGES: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Helping candidates apply for company roles without major pains usually associated with application process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Provide easy and transparent way to track candidates through the process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Enable candidates to easily communicate with interviewers, reducing technical issues from interview process</a:t>
            </a: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2893100"/>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Allow candidates to easily submit their resume/CV without convoluted process</a:t>
            </a:r>
            <a:endParaRPr lang="en-US" sz="1400" dirty="0">
              <a:solidFill>
                <a:srgbClr val="222222"/>
              </a:solidFill>
              <a:latin typeface="Calibri Light" panose="020F0302020204030204" pitchFamily="34" charset="0"/>
              <a:cs typeface="Calibri Light" panose="020F0302020204030204" pitchFamily="34" charset="0"/>
            </a:endParaRP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Automatically parse the resume and extract skills and abilities of each candidate, automatically populating candidate database</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Provide transparency of the interview process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Easily connect interviewers with candidates whose skills they are qualified to manage</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Reduce schedule conflicts and time demands on interviewers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Provide a set of tools for candidates and interviewers to be able to communicate, share screen, work on code collaboratively and record interview sessions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Provide a comprehensive log of interactions with candidates, assessment of their skills and decision process</a:t>
            </a:r>
          </a:p>
        </p:txBody>
      </p:sp>
    </p:spTree>
    <p:extLst>
      <p:ext uri="{BB962C8B-B14F-4D97-AF65-F5344CB8AC3E}">
        <p14:creationId xmlns:p14="http://schemas.microsoft.com/office/powerpoint/2010/main" val="1418085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Buyer Persona #2: Office of The PMO</a:t>
            </a:r>
          </a:p>
        </p:txBody>
      </p:sp>
      <p:sp>
        <p:nvSpPr>
          <p:cNvPr id="12" name="Content Placeholder 11"/>
          <p:cNvSpPr>
            <a:spLocks noGrp="1"/>
          </p:cNvSpPr>
          <p:nvPr>
            <p:ph sz="quarter" idx="10"/>
          </p:nvPr>
        </p:nvSpPr>
        <p:spPr/>
        <p:txBody>
          <a:bodyPr/>
          <a:lstStyle/>
          <a:p>
            <a:r>
              <a:rPr lang="en-US" dirty="0"/>
              <a:t>Multiple concurrent streams - need to see up to date information about project issues, statuses and overall health</a:t>
            </a:r>
          </a:p>
          <a:p>
            <a:r>
              <a:rPr lang="en-US" dirty="0"/>
              <a:t>Have to work across multiple systems of record – project tracking and HCM/HR</a:t>
            </a:r>
          </a:p>
          <a:p>
            <a:r>
              <a:rPr lang="en-US" dirty="0"/>
              <a:t>Finding the right people with right skills at the right time across multiple organizations and vendors</a:t>
            </a:r>
          </a:p>
          <a:p>
            <a:r>
              <a:rPr lang="en-US" dirty="0"/>
              <a:t>Immediate access to individual teams’ KPIs, visibility to stakeholders across multiple streams</a:t>
            </a:r>
          </a:p>
        </p:txBody>
      </p:sp>
      <p:sp>
        <p:nvSpPr>
          <p:cNvPr id="13" name="Text Placeholder 12"/>
          <p:cNvSpPr>
            <a:spLocks noGrp="1"/>
          </p:cNvSpPr>
          <p:nvPr>
            <p:ph type="body" sz="quarter" idx="11"/>
          </p:nvPr>
        </p:nvSpPr>
        <p:spPr/>
        <p:txBody>
          <a:bodyPr/>
          <a:lstStyle/>
          <a:p>
            <a:r>
              <a:rPr lang="en-US" dirty="0"/>
              <a:t>Pain Points</a:t>
            </a:r>
          </a:p>
        </p:txBody>
      </p:sp>
      <p:sp>
        <p:nvSpPr>
          <p:cNvPr id="14" name="Content Placeholder 13"/>
          <p:cNvSpPr>
            <a:spLocks noGrp="1"/>
          </p:cNvSpPr>
          <p:nvPr>
            <p:ph sz="quarter" idx="12"/>
          </p:nvPr>
        </p:nvSpPr>
        <p:spPr>
          <a:xfrm>
            <a:off x="4664765" y="1422400"/>
            <a:ext cx="4129191" cy="3054350"/>
          </a:xfrm>
        </p:spPr>
        <p:txBody>
          <a:bodyPr/>
          <a:lstStyle/>
          <a:p>
            <a:r>
              <a:rPr lang="en-US" dirty="0"/>
              <a:t>Health dashboard allows to see each manager’s portfolio of projects, including under-reported ones, drill into individual projects and provides status in real time </a:t>
            </a:r>
          </a:p>
          <a:p>
            <a:r>
              <a:rPr lang="en-US" dirty="0"/>
              <a:t>Surfacing cross-project and cross-department productivity issues</a:t>
            </a:r>
          </a:p>
          <a:p>
            <a:r>
              <a:rPr lang="en-US" dirty="0"/>
              <a:t>Discoverability of resources across multiple geographies, BUs or departments</a:t>
            </a:r>
          </a:p>
          <a:p>
            <a:r>
              <a:rPr lang="en-US" dirty="0"/>
              <a:t>AI-powered indicators: Attrition score, Rotation score, </a:t>
            </a:r>
          </a:p>
          <a:p>
            <a:r>
              <a:rPr lang="en-US" dirty="0"/>
              <a:t>AI-powered talent development: Employee to Position and Position to Employee suggestions</a:t>
            </a:r>
          </a:p>
          <a:p>
            <a:r>
              <a:rPr lang="en-US" dirty="0"/>
              <a:t>Performance dashboard allows full view of all delivery KPIs, including workloads, quality and technical debt, teams velocity, burn up charts and many more.</a:t>
            </a:r>
          </a:p>
          <a:p>
            <a:endParaRPr lang="en-US" dirty="0"/>
          </a:p>
        </p:txBody>
      </p:sp>
      <p:sp>
        <p:nvSpPr>
          <p:cNvPr id="15" name="Text Placeholder 14"/>
          <p:cNvSpPr>
            <a:spLocks noGrp="1"/>
          </p:cNvSpPr>
          <p:nvPr>
            <p:ph type="body" sz="quarter" idx="13"/>
          </p:nvPr>
        </p:nvSpPr>
        <p:spPr>
          <a:xfrm>
            <a:off x="4800597" y="1079500"/>
            <a:ext cx="3993359" cy="284843"/>
          </a:xfrm>
        </p:spPr>
        <p:txBody>
          <a:bodyPr/>
          <a:lstStyle/>
          <a:p>
            <a:r>
              <a:rPr lang="en-US" dirty="0"/>
              <a:t>TelescopeAI capabilities</a:t>
            </a:r>
          </a:p>
          <a:p>
            <a:endParaRPr lang="en-US" dirty="0"/>
          </a:p>
        </p:txBody>
      </p:sp>
      <p:sp>
        <p:nvSpPr>
          <p:cNvPr id="6" name="Slide Number Placeholder 5"/>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A707DD9-E92B-45E8-BE0A-E6B2EDF345EB}" type="slidenum">
              <a:rPr kumimoji="0" lang="en-US" sz="1400" b="1" i="0" u="none" strike="noStrike" kern="1200" cap="none" spc="0" normalizeH="0" baseline="0" noProof="0" smtClean="0">
                <a:ln>
                  <a:noFill/>
                </a:ln>
                <a:solidFill>
                  <a:srgbClr val="FEFEFE"/>
                </a:solidFill>
                <a:effectLst/>
                <a:uLnTx/>
                <a:uFillTx/>
                <a:latin typeface="Calibri Light"/>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1400" b="1" i="0" u="none" strike="noStrike" kern="1200" cap="none" spc="0" normalizeH="0" baseline="0" noProof="0" dirty="0">
              <a:ln>
                <a:noFill/>
              </a:ln>
              <a:solidFill>
                <a:srgbClr val="FEFEFE"/>
              </a:solidFill>
              <a:effectLst/>
              <a:uLnTx/>
              <a:uFillTx/>
              <a:latin typeface="Calibri Light"/>
              <a:ea typeface="+mn-ea"/>
              <a:cs typeface="+mn-cs"/>
            </a:endParaRPr>
          </a:p>
        </p:txBody>
      </p:sp>
      <p:pic>
        <p:nvPicPr>
          <p:cNvPr id="8" name="Picture 7">
            <a:extLst>
              <a:ext uri="{FF2B5EF4-FFF2-40B4-BE49-F238E27FC236}">
                <a16:creationId xmlns:a16="http://schemas.microsoft.com/office/drawing/2014/main" id="{DC74EC49-3724-4E57-8C2C-9A679B0B4B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03989" y="96366"/>
            <a:ext cx="847268" cy="550174"/>
          </a:xfrm>
          <a:prstGeom prst="rect">
            <a:avLst/>
          </a:prstGeom>
        </p:spPr>
      </p:pic>
    </p:spTree>
    <p:extLst>
      <p:ext uri="{BB962C8B-B14F-4D97-AF65-F5344CB8AC3E}">
        <p14:creationId xmlns:p14="http://schemas.microsoft.com/office/powerpoint/2010/main" val="2256082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437532" cy="307777"/>
          </a:xfrm>
        </p:spPr>
        <p:txBody>
          <a:bodyPr anchor="ctr"/>
          <a:lstStyle/>
          <a:p>
            <a:r>
              <a:rPr lang="en-US" dirty="0"/>
              <a:t>Use Case #14: </a:t>
            </a:r>
            <a:r>
              <a:rPr lang="en-US" dirty="0">
                <a:solidFill>
                  <a:schemeClr val="accent2"/>
                </a:solidFill>
              </a:rPr>
              <a:t>Candidate Journey In Enterprise Part 2</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5" y="1376990"/>
            <a:ext cx="2248815" cy="3144704"/>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SUMMARY:</a:t>
            </a:r>
          </a:p>
          <a:p>
            <a:pPr defTabSz="342866">
              <a:spcAft>
                <a:spcPts val="0"/>
              </a:spcAft>
            </a:pPr>
            <a:r>
              <a:rPr lang="en-US" sz="1400" dirty="0">
                <a:solidFill>
                  <a:srgbClr val="222222"/>
                </a:solidFill>
                <a:latin typeface="Calibri" panose="020F0502020204030204" pitchFamily="34" charset="0"/>
              </a:rPr>
              <a:t>A large services company is looking to reduce overhead on the hiring process. The company wants to streamline the process of assessing applicants, process candidates in a timely manner and provide the ability to document the decision process on each hire.</a:t>
            </a:r>
            <a:endParaRPr lang="en-US" sz="1400" b="1" spc="200" dirty="0">
              <a:solidFill>
                <a:schemeClr val="accent2"/>
              </a:solidFill>
              <a:latin typeface="Calibri" panose="020F0502020204030204" pitchFamily="34" charset="0"/>
              <a:ea typeface="Calibri" charset="0"/>
              <a:cs typeface="Calibri" charset="0"/>
            </a:endParaRP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2677656"/>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An applicant’s resume is imported and a candidate profile is crea</a:t>
            </a:r>
            <a:r>
              <a:rPr lang="en-US" sz="1400" dirty="0">
                <a:solidFill>
                  <a:srgbClr val="222222"/>
                </a:solidFill>
                <a:latin typeface="Calibri Light" panose="020F0302020204030204" pitchFamily="34" charset="0"/>
                <a:cs typeface="Calibri Light" panose="020F0302020204030204" pitchFamily="34" charset="0"/>
              </a:rPr>
              <a:t>ted </a:t>
            </a:r>
            <a:r>
              <a:rPr lang="en-US" sz="1400" i="0" u="none" baseline="0" dirty="0">
                <a:solidFill>
                  <a:srgbClr val="222222"/>
                </a:solidFill>
                <a:latin typeface="Calibri Light" panose="020F0302020204030204" pitchFamily="34" charset="0"/>
                <a:cs typeface="Calibri Light" panose="020F0302020204030204" pitchFamily="34" charset="0"/>
              </a:rPr>
              <a:t>in </a:t>
            </a:r>
            <a:r>
              <a:rPr lang="en-US" sz="1400" b="1" i="1" u="none" baseline="0" dirty="0">
                <a:solidFill>
                  <a:srgbClr val="222222"/>
                </a:solidFill>
                <a:latin typeface="Calibri Light" panose="020F0302020204030204" pitchFamily="34" charset="0"/>
                <a:cs typeface="Calibri Light" panose="020F0302020204030204" pitchFamily="34" charset="0"/>
              </a:rPr>
              <a:t>Telescope</a:t>
            </a:r>
            <a:endParaRPr lang="en-US" sz="1400" i="0" u="none" baseline="0" dirty="0">
              <a:solidFill>
                <a:srgbClr val="222222"/>
              </a:solidFill>
              <a:latin typeface="Calibri Light" panose="020F0302020204030204" pitchFamily="34" charset="0"/>
              <a:cs typeface="Calibri Light" panose="020F0302020204030204" pitchFamily="34" charset="0"/>
            </a:endParaRPr>
          </a:p>
          <a:p>
            <a:pPr marL="285750" indent="-285750" algn="l" rtl="0" eaLnBrk="1" fontAlgn="auto" hangingPunct="1">
              <a:lnSpc>
                <a:spcPct val="100000"/>
              </a:lnSpc>
              <a:spcBef>
                <a:spcPts val="0"/>
              </a:spcBef>
              <a:spcAft>
                <a:spcPts val="0"/>
              </a:spcAft>
              <a:buFontTx/>
              <a:buChar char="-"/>
            </a:pPr>
            <a:r>
              <a:rPr lang="en-US" sz="1400" b="1" i="1" dirty="0">
                <a:solidFill>
                  <a:srgbClr val="222222"/>
                </a:solidFill>
                <a:latin typeface="Calibri Light" panose="020F0302020204030204" pitchFamily="34" charset="0"/>
                <a:cs typeface="Calibri Light" panose="020F0302020204030204" pitchFamily="34" charset="0"/>
              </a:rPr>
              <a:t>Staffing Radar </a:t>
            </a:r>
            <a:r>
              <a:rPr lang="en-US" sz="1400" dirty="0">
                <a:solidFill>
                  <a:srgbClr val="222222"/>
                </a:solidFill>
                <a:latin typeface="Calibri Light" panose="020F0302020204030204" pitchFamily="34" charset="0"/>
                <a:cs typeface="Calibri Light" panose="020F0302020204030204" pitchFamily="34" charset="0"/>
              </a:rPr>
              <a:t>and </a:t>
            </a:r>
            <a:r>
              <a:rPr lang="en-US" sz="1400" b="1" i="1" dirty="0">
                <a:solidFill>
                  <a:srgbClr val="222222"/>
                </a:solidFill>
                <a:latin typeface="Calibri Light" panose="020F0302020204030204" pitchFamily="34" charset="0"/>
                <a:cs typeface="Calibri Light" panose="020F0302020204030204" pitchFamily="34" charset="0"/>
              </a:rPr>
              <a:t>Staffing Desk</a:t>
            </a:r>
            <a:r>
              <a:rPr lang="en-US" sz="1400" dirty="0">
                <a:solidFill>
                  <a:srgbClr val="222222"/>
                </a:solidFill>
                <a:latin typeface="Calibri Light" panose="020F0302020204030204" pitchFamily="34" charset="0"/>
                <a:cs typeface="Calibri Light" panose="020F0302020204030204" pitchFamily="34" charset="0"/>
              </a:rPr>
              <a:t> provide list of open positions and projects to match requested skills with those of the candidate.</a:t>
            </a:r>
          </a:p>
          <a:p>
            <a:pPr marL="285750" indent="-285750">
              <a:buFontTx/>
              <a:buChar char="-"/>
            </a:pPr>
            <a:r>
              <a:rPr lang="en-US" sz="1400" b="1" i="1" dirty="0">
                <a:solidFill>
                  <a:srgbClr val="222222"/>
                </a:solidFill>
                <a:latin typeface="Calibri Light" panose="020F0302020204030204" pitchFamily="34" charset="0"/>
                <a:cs typeface="Calibri Light" panose="020F0302020204030204" pitchFamily="34" charset="0"/>
              </a:rPr>
              <a:t>Interview</a:t>
            </a:r>
            <a:r>
              <a:rPr lang="en-US" sz="1400" dirty="0">
                <a:solidFill>
                  <a:srgbClr val="222222"/>
                </a:solidFill>
                <a:latin typeface="Calibri Light" panose="020F0302020204030204" pitchFamily="34" charset="0"/>
                <a:cs typeface="Calibri Light" panose="020F0302020204030204" pitchFamily="34" charset="0"/>
              </a:rPr>
              <a:t> module allows tracking of individual candidates, scheduling interview between both the candidate and resources from the pool of the interviewers based on required interview skills.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Additionally, </a:t>
            </a:r>
            <a:r>
              <a:rPr lang="en-US" sz="1400" b="1" i="1" dirty="0">
                <a:solidFill>
                  <a:srgbClr val="222222"/>
                </a:solidFill>
                <a:latin typeface="Calibri Light" panose="020F0302020204030204" pitchFamily="34" charset="0"/>
                <a:cs typeface="Calibri Light" panose="020F0302020204030204" pitchFamily="34" charset="0"/>
              </a:rPr>
              <a:t>Interview</a:t>
            </a:r>
            <a:r>
              <a:rPr lang="en-US" sz="1400" dirty="0">
                <a:solidFill>
                  <a:srgbClr val="222222"/>
                </a:solidFill>
                <a:latin typeface="Calibri Light" panose="020F0302020204030204" pitchFamily="34" charset="0"/>
                <a:cs typeface="Calibri Light" panose="020F0302020204030204" pitchFamily="34" charset="0"/>
              </a:rPr>
              <a:t> module allows creating video/audio and screen sharing interview sessions, including collaborative code editing. This allows candidates to write and edit code while demonstrating it to the interviewer. Sessions can be recorded and then shared among interviewers to finalize the hiring decision.</a:t>
            </a:r>
          </a:p>
        </p:txBody>
      </p:sp>
      <p:sp>
        <p:nvSpPr>
          <p:cNvPr id="8" name="Content Placeholder 1">
            <a:extLst>
              <a:ext uri="{FF2B5EF4-FFF2-40B4-BE49-F238E27FC236}">
                <a16:creationId xmlns:a16="http://schemas.microsoft.com/office/drawing/2014/main" id="{2406D873-1405-4819-850C-BA631E607768}"/>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PROVIDE BETTER HIRING AND HIRE EXPERIENCE THROUGH SMARTER TOOLS</a:t>
            </a:r>
          </a:p>
        </p:txBody>
      </p:sp>
    </p:spTree>
    <p:extLst>
      <p:ext uri="{BB962C8B-B14F-4D97-AF65-F5344CB8AC3E}">
        <p14:creationId xmlns:p14="http://schemas.microsoft.com/office/powerpoint/2010/main" val="1491717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560050" cy="307777"/>
          </a:xfrm>
        </p:spPr>
        <p:txBody>
          <a:bodyPr anchor="ctr"/>
          <a:lstStyle/>
          <a:p>
            <a:r>
              <a:rPr lang="en-US" dirty="0"/>
              <a:t>Use Case #15: </a:t>
            </a:r>
            <a:r>
              <a:rPr lang="en-US" dirty="0">
                <a:solidFill>
                  <a:schemeClr val="accent2"/>
                </a:solidFill>
              </a:rPr>
              <a:t>Employee Career Growth  Part 1</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6" name="Content Placeholder 1">
            <a:extLst>
              <a:ext uri="{FF2B5EF4-FFF2-40B4-BE49-F238E27FC236}">
                <a16:creationId xmlns:a16="http://schemas.microsoft.com/office/drawing/2014/main" id="{A1B47775-9BC4-4A3A-9312-408DA5404457}"/>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PROVIDE BETTER HIRING AND HIRE EXPERIENCE THROUGH SMARTER TOOLS</a:t>
            </a:r>
          </a:p>
        </p:txBody>
      </p:sp>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4" y="1376988"/>
            <a:ext cx="2543285" cy="3485016"/>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CHALLENGES: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Helping employees chart their path for career growth</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Provide tools and materials to enable learning</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Assess acquired skills and make a decision on moving the employee up in their career path</a:t>
            </a: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2031325"/>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Allow employees to understand which career paths are available within the company</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Clearly communicate the requirements for each step of the career path</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Provide learning materials and courses for employees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Build and manage assessment teams of people who have sufficient qualifications to make decisions based on employees’ tests and assessments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Enable comprehensive records on assessments and decision making process</a:t>
            </a:r>
          </a:p>
        </p:txBody>
      </p:sp>
    </p:spTree>
    <p:extLst>
      <p:ext uri="{BB962C8B-B14F-4D97-AF65-F5344CB8AC3E}">
        <p14:creationId xmlns:p14="http://schemas.microsoft.com/office/powerpoint/2010/main" val="2999173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437532" cy="307777"/>
          </a:xfrm>
        </p:spPr>
        <p:txBody>
          <a:bodyPr anchor="ctr"/>
          <a:lstStyle/>
          <a:p>
            <a:r>
              <a:rPr lang="en-US" dirty="0"/>
              <a:t>Use Case #15: </a:t>
            </a:r>
            <a:r>
              <a:rPr lang="en-US" dirty="0">
                <a:solidFill>
                  <a:schemeClr val="accent2"/>
                </a:solidFill>
              </a:rPr>
              <a:t>Employee Career Growth  Part 2</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5" y="1376990"/>
            <a:ext cx="2248815" cy="3144704"/>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SUMMARY:</a:t>
            </a:r>
          </a:p>
          <a:p>
            <a:pPr defTabSz="342866">
              <a:spcAft>
                <a:spcPts val="0"/>
              </a:spcAft>
            </a:pPr>
            <a:r>
              <a:rPr lang="en-US" sz="1400" dirty="0">
                <a:solidFill>
                  <a:srgbClr val="222222"/>
                </a:solidFill>
                <a:latin typeface="Calibri" panose="020F0502020204030204" pitchFamily="34" charset="0"/>
              </a:rPr>
              <a:t>A large manufacturing company employs a number of people with specific qualifications that allow them to work on unique equipment. Company wants to encourage their workers to train to expand their qualifications and acquire new skills to be able to work on more variety of equipment, manage, train and mentor other workers.</a:t>
            </a:r>
            <a:endParaRPr lang="en-US" sz="1400" b="1" spc="200" dirty="0">
              <a:solidFill>
                <a:schemeClr val="accent2"/>
              </a:solidFill>
              <a:latin typeface="Calibri" panose="020F0502020204030204" pitchFamily="34" charset="0"/>
              <a:ea typeface="Calibri" charset="0"/>
              <a:cs typeface="Calibri" charset="0"/>
            </a:endParaRP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2893100"/>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An employee’s career path is mapped in the </a:t>
            </a:r>
            <a:r>
              <a:rPr lang="en-US" sz="1400" b="1" i="1" u="none" baseline="0" dirty="0">
                <a:solidFill>
                  <a:srgbClr val="222222"/>
                </a:solidFill>
                <a:latin typeface="Calibri Light" panose="020F0302020204030204" pitchFamily="34" charset="0"/>
                <a:cs typeface="Calibri Light" panose="020F0302020204030204" pitchFamily="34" charset="0"/>
              </a:rPr>
              <a:t>Competency</a:t>
            </a:r>
            <a:r>
              <a:rPr lang="en-US" sz="1400" u="none" baseline="0" dirty="0">
                <a:solidFill>
                  <a:srgbClr val="222222"/>
                </a:solidFill>
                <a:latin typeface="Calibri Light" panose="020F0302020204030204" pitchFamily="34" charset="0"/>
                <a:cs typeface="Calibri Light" panose="020F0302020204030204" pitchFamily="34" charset="0"/>
              </a:rPr>
              <a:t> center, allowing the employee to clearly see both the short and the long term picture.</a:t>
            </a:r>
            <a:endParaRPr lang="en-US" sz="1400" b="1" i="1" dirty="0">
              <a:solidFill>
                <a:srgbClr val="222222"/>
              </a:solidFill>
              <a:latin typeface="Calibri Light" panose="020F0302020204030204" pitchFamily="34" charset="0"/>
              <a:cs typeface="Calibri Light" panose="020F0302020204030204" pitchFamily="34" charset="0"/>
            </a:endParaRPr>
          </a:p>
          <a:p>
            <a:pPr marL="285750" indent="-285750" algn="l" rtl="0" eaLnBrk="1" fontAlgn="auto" hangingPunct="1">
              <a:lnSpc>
                <a:spcPct val="100000"/>
              </a:lnSpc>
              <a:spcBef>
                <a:spcPts val="0"/>
              </a:spcBef>
              <a:spcAft>
                <a:spcPts val="0"/>
              </a:spcAft>
              <a:buFontTx/>
              <a:buChar char="-"/>
            </a:pPr>
            <a:r>
              <a:rPr lang="en-US" sz="1400" b="1" i="1" dirty="0">
                <a:solidFill>
                  <a:srgbClr val="222222"/>
                </a:solidFill>
                <a:latin typeface="Calibri Light" panose="020F0302020204030204" pitchFamily="34" charset="0"/>
                <a:cs typeface="Calibri Light" panose="020F0302020204030204" pitchFamily="34" charset="0"/>
              </a:rPr>
              <a:t>Grow </a:t>
            </a:r>
            <a:r>
              <a:rPr lang="en-US" sz="1400" dirty="0">
                <a:solidFill>
                  <a:srgbClr val="222222"/>
                </a:solidFill>
                <a:latin typeface="Calibri Light" panose="020F0302020204030204" pitchFamily="34" charset="0"/>
                <a:cs typeface="Calibri Light" panose="020F0302020204030204" pitchFamily="34" charset="0"/>
              </a:rPr>
              <a:t>provides a path to acquire the next set of skills required for advancement on the career path, including specific courses or experience.</a:t>
            </a:r>
          </a:p>
          <a:p>
            <a:pPr marL="285750" indent="-285750">
              <a:buFontTx/>
              <a:buChar char="-"/>
            </a:pPr>
            <a:r>
              <a:rPr lang="en-US" sz="1400" b="1" i="1" dirty="0">
                <a:solidFill>
                  <a:srgbClr val="222222"/>
                </a:solidFill>
                <a:latin typeface="Calibri Light" panose="020F0302020204030204" pitchFamily="34" charset="0"/>
                <a:cs typeface="Calibri Light" panose="020F0302020204030204" pitchFamily="34" charset="0"/>
              </a:rPr>
              <a:t>Learn</a:t>
            </a:r>
            <a:r>
              <a:rPr lang="en-US" sz="1400" dirty="0">
                <a:solidFill>
                  <a:srgbClr val="222222"/>
                </a:solidFill>
                <a:latin typeface="Calibri Light" panose="020F0302020204030204" pitchFamily="34" charset="0"/>
                <a:cs typeface="Calibri Light" panose="020F0302020204030204" pitchFamily="34" charset="0"/>
              </a:rPr>
              <a:t> and </a:t>
            </a:r>
            <a:r>
              <a:rPr lang="en-US" sz="1400" b="1" i="1" dirty="0">
                <a:solidFill>
                  <a:srgbClr val="222222"/>
                </a:solidFill>
                <a:latin typeface="Calibri Light" panose="020F0302020204030204" pitchFamily="34" charset="0"/>
                <a:cs typeface="Calibri Light" panose="020F0302020204030204" pitchFamily="34" charset="0"/>
              </a:rPr>
              <a:t>Courses</a:t>
            </a:r>
            <a:r>
              <a:rPr lang="en-US" sz="1400" dirty="0">
                <a:solidFill>
                  <a:srgbClr val="222222"/>
                </a:solidFill>
                <a:latin typeface="Calibri Light" panose="020F0302020204030204" pitchFamily="34" charset="0"/>
                <a:cs typeface="Calibri Light" panose="020F0302020204030204" pitchFamily="34" charset="0"/>
              </a:rPr>
              <a:t> modules allow completing individual tasks and assignments either via internal or external set of learning materials and courses.</a:t>
            </a:r>
          </a:p>
          <a:p>
            <a:pPr marL="285750" indent="-285750">
              <a:buFontTx/>
              <a:buChar char="-"/>
            </a:pPr>
            <a:r>
              <a:rPr lang="en-US" sz="1400" b="1" i="1" dirty="0">
                <a:solidFill>
                  <a:srgbClr val="222222"/>
                </a:solidFill>
                <a:latin typeface="Calibri Light" panose="020F0302020204030204" pitchFamily="34" charset="0"/>
                <a:cs typeface="Calibri Light" panose="020F0302020204030204" pitchFamily="34" charset="0"/>
              </a:rPr>
              <a:t>Assessment</a:t>
            </a:r>
            <a:r>
              <a:rPr lang="en-US" sz="1400" dirty="0">
                <a:solidFill>
                  <a:srgbClr val="222222"/>
                </a:solidFill>
                <a:latin typeface="Calibri Light" panose="020F0302020204030204" pitchFamily="34" charset="0"/>
                <a:cs typeface="Calibri Light" panose="020F0302020204030204" pitchFamily="34" charset="0"/>
              </a:rPr>
              <a:t> provides a tool for experts to understand the level and the quality of the training and newly acquired skills, the progress and make a decision on a promotion to the new career level.</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The career planning, goals, leaning progress and feedback are all available in the employee’s </a:t>
            </a:r>
            <a:r>
              <a:rPr lang="en-US" sz="1400" b="1" i="1" dirty="0">
                <a:solidFill>
                  <a:srgbClr val="222222"/>
                </a:solidFill>
                <a:latin typeface="Calibri Light" panose="020F0302020204030204" pitchFamily="34" charset="0"/>
                <a:cs typeface="Calibri Light" panose="020F0302020204030204" pitchFamily="34" charset="0"/>
              </a:rPr>
              <a:t>Telescope</a:t>
            </a:r>
            <a:r>
              <a:rPr lang="en-US" sz="1400" dirty="0">
                <a:solidFill>
                  <a:srgbClr val="222222"/>
                </a:solidFill>
                <a:latin typeface="Calibri Light" panose="020F0302020204030204" pitchFamily="34" charset="0"/>
                <a:cs typeface="Calibri Light" panose="020F0302020204030204" pitchFamily="34" charset="0"/>
              </a:rPr>
              <a:t> profile.</a:t>
            </a:r>
          </a:p>
        </p:txBody>
      </p:sp>
      <p:sp>
        <p:nvSpPr>
          <p:cNvPr id="8" name="Content Placeholder 1">
            <a:extLst>
              <a:ext uri="{FF2B5EF4-FFF2-40B4-BE49-F238E27FC236}">
                <a16:creationId xmlns:a16="http://schemas.microsoft.com/office/drawing/2014/main" id="{2406D873-1405-4819-850C-BA631E607768}"/>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PROVIDE BETTER HIRING AND HIRE EXPERIENCE THROUGH SMARTER TOOLS</a:t>
            </a:r>
          </a:p>
        </p:txBody>
      </p:sp>
    </p:spTree>
    <p:extLst>
      <p:ext uri="{BB962C8B-B14F-4D97-AF65-F5344CB8AC3E}">
        <p14:creationId xmlns:p14="http://schemas.microsoft.com/office/powerpoint/2010/main" val="3069487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088161" cy="307777"/>
          </a:xfrm>
        </p:spPr>
        <p:txBody>
          <a:bodyPr anchor="ctr"/>
          <a:lstStyle/>
          <a:p>
            <a:r>
              <a:rPr lang="en-US" dirty="0"/>
              <a:t>Use Case #16: </a:t>
            </a:r>
            <a:r>
              <a:rPr lang="en-US" dirty="0">
                <a:solidFill>
                  <a:schemeClr val="accent2"/>
                </a:solidFill>
              </a:rPr>
              <a:t>Future Proofing the Workforce Part 1</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4" y="1324185"/>
            <a:ext cx="2543285" cy="2713749"/>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CHALLENGES: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Skill &amp; Knowledge gap</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Not Tracking Workforce Skills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Understanding Organization Skill Needs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Reskilling/Upskilling</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Employee Career Paths are Unknown</a:t>
            </a: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24186"/>
            <a:ext cx="5730499" cy="1815882"/>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Organizations struggle to bridge the skill gap that is growing as digital transformation accelerates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Understand existing skills in the organization and track proficiency</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Create a skills taxonomy at the job level</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Reskilling and Upskilling employees to ensure they remain relevant and at the leading edge of both technology and industry</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Ensure employees understand career paths and have learning tied to career paths so they know how to progress in their careers</a:t>
            </a:r>
          </a:p>
        </p:txBody>
      </p:sp>
      <p:sp>
        <p:nvSpPr>
          <p:cNvPr id="10" name="TextBox 9">
            <a:extLst>
              <a:ext uri="{FF2B5EF4-FFF2-40B4-BE49-F238E27FC236}">
                <a16:creationId xmlns:a16="http://schemas.microsoft.com/office/drawing/2014/main" id="{77C2842C-191C-40D3-8C43-3F6598B7D3D9}"/>
              </a:ext>
            </a:extLst>
          </p:cNvPr>
          <p:cNvSpPr txBox="1"/>
          <p:nvPr/>
        </p:nvSpPr>
        <p:spPr>
          <a:xfrm>
            <a:off x="3099661" y="4843220"/>
            <a:ext cx="3445174" cy="215444"/>
          </a:xfrm>
          <a:prstGeom prst="rect">
            <a:avLst/>
          </a:prstGeom>
          <a:noFill/>
        </p:spPr>
        <p:txBody>
          <a:bodyPr vert="horz" wrap="none" rtlCol="0">
            <a:spAutoFit/>
          </a:bodyPr>
          <a:lstStyle/>
          <a:p>
            <a:r>
              <a:rPr lang="en-US" sz="800" dirty="0">
                <a:hlinkClick r:id="rId3"/>
              </a:rPr>
              <a:t>http://hrexecutive.com/now-is-the-time-to-start-upskilling-your-workforce/</a:t>
            </a:r>
            <a:endParaRPr lang="en-US" sz="800" b="0" i="0" u="none" baseline="0" dirty="0">
              <a:solidFill>
                <a:srgbClr val="222222"/>
              </a:solidFill>
              <a:latin typeface="Calibri Light" panose="020F0302020204030204" pitchFamily="34" charset="0"/>
              <a:cs typeface="Calibri Light" panose="020F0302020204030204" pitchFamily="34" charset="0"/>
            </a:endParaRPr>
          </a:p>
        </p:txBody>
      </p:sp>
      <p:sp>
        <p:nvSpPr>
          <p:cNvPr id="8" name="Content Placeholder 1">
            <a:extLst>
              <a:ext uri="{FF2B5EF4-FFF2-40B4-BE49-F238E27FC236}">
                <a16:creationId xmlns:a16="http://schemas.microsoft.com/office/drawing/2014/main" id="{8157FFC4-EFFB-4FBC-8C2D-5A40CB3EC2BE}"/>
              </a:ext>
            </a:extLst>
          </p:cNvPr>
          <p:cNvSpPr txBox="1">
            <a:spLocks/>
          </p:cNvSpPr>
          <p:nvPr/>
        </p:nvSpPr>
        <p:spPr>
          <a:xfrm>
            <a:off x="358775" y="899323"/>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KEEPING PACE WITH INNOVATION THROUGH RESKILLING AND UPSKILLING</a:t>
            </a:r>
          </a:p>
        </p:txBody>
      </p:sp>
    </p:spTree>
    <p:extLst>
      <p:ext uri="{BB962C8B-B14F-4D97-AF65-F5344CB8AC3E}">
        <p14:creationId xmlns:p14="http://schemas.microsoft.com/office/powerpoint/2010/main" val="4106562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088161" cy="307777"/>
          </a:xfrm>
        </p:spPr>
        <p:txBody>
          <a:bodyPr anchor="ctr"/>
          <a:lstStyle/>
          <a:p>
            <a:r>
              <a:rPr lang="en-US" dirty="0"/>
              <a:t>Use Case #16: </a:t>
            </a:r>
            <a:r>
              <a:rPr lang="en-US" dirty="0">
                <a:solidFill>
                  <a:schemeClr val="accent2"/>
                </a:solidFill>
              </a:rPr>
              <a:t>Future Proofing the Workforce Part 2</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4" y="1342933"/>
            <a:ext cx="2097709" cy="235728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SUMMARY:</a:t>
            </a:r>
          </a:p>
          <a:p>
            <a:pPr defTabSz="342866">
              <a:spcAft>
                <a:spcPts val="0"/>
              </a:spcAft>
            </a:pPr>
            <a:r>
              <a:rPr lang="en-US" sz="1400" dirty="0">
                <a:solidFill>
                  <a:srgbClr val="222222"/>
                </a:solidFill>
                <a:latin typeface="Calibri" panose="020F0502020204030204" pitchFamily="34" charset="0"/>
              </a:rPr>
              <a:t>An enterprise recognizes the need to focus on their internal employee skills and gaps so they aren’t so dependent on hiring externally. Additionally, the organization wants to promote a learning and development culture.</a:t>
            </a:r>
            <a:endParaRPr lang="en-US" sz="1400" b="1" spc="200" dirty="0">
              <a:solidFill>
                <a:schemeClr val="accent2"/>
              </a:solidFill>
              <a:latin typeface="Calibri" panose="020F0502020204030204" pitchFamily="34" charset="0"/>
              <a:ea typeface="Calibri" charset="0"/>
              <a:cs typeface="Calibri" charset="0"/>
            </a:endParaRPr>
          </a:p>
        </p:txBody>
      </p:sp>
      <p:sp>
        <p:nvSpPr>
          <p:cNvPr id="8" name="TextBox 7">
            <a:extLst>
              <a:ext uri="{FF2B5EF4-FFF2-40B4-BE49-F238E27FC236}">
                <a16:creationId xmlns:a16="http://schemas.microsoft.com/office/drawing/2014/main" id="{56D9D18A-FD59-45F1-A136-0D075E113647}"/>
              </a:ext>
            </a:extLst>
          </p:cNvPr>
          <p:cNvSpPr txBox="1"/>
          <p:nvPr/>
        </p:nvSpPr>
        <p:spPr>
          <a:xfrm>
            <a:off x="2902059" y="1342934"/>
            <a:ext cx="5730499" cy="3323987"/>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Using </a:t>
            </a:r>
            <a:r>
              <a:rPr lang="en-US" sz="1400" b="1" i="1" u="none" baseline="0" dirty="0">
                <a:solidFill>
                  <a:srgbClr val="222222"/>
                </a:solidFill>
                <a:latin typeface="Calibri Light" panose="020F0302020204030204" pitchFamily="34" charset="0"/>
                <a:cs typeface="Calibri Light" panose="020F0302020204030204" pitchFamily="34" charset="0"/>
              </a:rPr>
              <a:t>Telescope</a:t>
            </a:r>
            <a:r>
              <a:rPr lang="en-US" sz="1400" i="0" u="none" baseline="0" dirty="0">
                <a:solidFill>
                  <a:srgbClr val="222222"/>
                </a:solidFill>
                <a:latin typeface="Calibri Light" panose="020F0302020204030204" pitchFamily="34" charset="0"/>
                <a:cs typeface="Calibri Light" panose="020F0302020204030204" pitchFamily="34" charset="0"/>
              </a:rPr>
              <a:t> module, a leader is able to search for employees with specific skills for a specifi</a:t>
            </a:r>
            <a:r>
              <a:rPr lang="en-US" sz="1400" dirty="0">
                <a:solidFill>
                  <a:srgbClr val="222222"/>
                </a:solidFill>
                <a:latin typeface="Calibri Light" panose="020F0302020204030204" pitchFamily="34" charset="0"/>
                <a:cs typeface="Calibri Light" panose="020F0302020204030204" pitchFamily="34" charset="0"/>
              </a:rPr>
              <a:t>c project or need.</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Using </a:t>
            </a:r>
            <a:r>
              <a:rPr lang="en-US" sz="1400" b="1" i="1" dirty="0">
                <a:solidFill>
                  <a:srgbClr val="222222"/>
                </a:solidFill>
                <a:latin typeface="Calibri Light" panose="020F0302020204030204" pitchFamily="34" charset="0"/>
                <a:cs typeface="Calibri Light" panose="020F0302020204030204" pitchFamily="34" charset="0"/>
              </a:rPr>
              <a:t>Competency</a:t>
            </a:r>
            <a:r>
              <a:rPr lang="en-US" sz="1400" dirty="0">
                <a:solidFill>
                  <a:srgbClr val="222222"/>
                </a:solidFill>
                <a:latin typeface="Calibri Light" panose="020F0302020204030204" pitchFamily="34" charset="0"/>
                <a:cs typeface="Calibri Light" panose="020F0302020204030204" pitchFamily="34" charset="0"/>
              </a:rPr>
              <a:t> module, the organization can use EPAM skill and competency model as the framework for laying out required job/role skills.</a:t>
            </a:r>
          </a:p>
          <a:p>
            <a:pPr marL="285750" indent="-285750" algn="l" rtl="0" eaLnBrk="1" fontAlgn="auto" hangingPunct="1">
              <a:lnSpc>
                <a:spcPct val="100000"/>
              </a:lnSpc>
              <a:spcBef>
                <a:spcPts val="0"/>
              </a:spcBef>
              <a:spcAft>
                <a:spcPts val="0"/>
              </a:spcAft>
              <a:buFontTx/>
              <a:buChar char="-"/>
            </a:pPr>
            <a:r>
              <a:rPr lang="en-US" sz="1400" b="1" i="1" dirty="0">
                <a:solidFill>
                  <a:srgbClr val="222222"/>
                </a:solidFill>
                <a:latin typeface="Calibri Light" panose="020F0302020204030204" pitchFamily="34" charset="0"/>
                <a:cs typeface="Calibri Light" panose="020F0302020204030204" pitchFamily="34" charset="0"/>
              </a:rPr>
              <a:t>Grow and Learn</a:t>
            </a:r>
            <a:r>
              <a:rPr lang="en-US" sz="1400" dirty="0">
                <a:solidFill>
                  <a:srgbClr val="222222"/>
                </a:solidFill>
                <a:latin typeface="Calibri Light" panose="020F0302020204030204" pitchFamily="34" charset="0"/>
                <a:cs typeface="Calibri Light" panose="020F0302020204030204" pitchFamily="34" charset="0"/>
              </a:rPr>
              <a:t> modules are then used to consistently track career goals as well as the learning courses tied to skill advancement. </a:t>
            </a:r>
            <a:r>
              <a:rPr lang="en-US" sz="1400" b="1" i="1" dirty="0">
                <a:solidFill>
                  <a:srgbClr val="222222"/>
                </a:solidFill>
                <a:latin typeface="Calibri Light" panose="020F0302020204030204" pitchFamily="34" charset="0"/>
                <a:cs typeface="Calibri Light" panose="020F0302020204030204" pitchFamily="34" charset="0"/>
              </a:rPr>
              <a:t>Learn</a:t>
            </a:r>
            <a:r>
              <a:rPr lang="en-US" sz="1400" dirty="0">
                <a:solidFill>
                  <a:srgbClr val="222222"/>
                </a:solidFill>
                <a:latin typeface="Calibri Light" panose="020F0302020204030204" pitchFamily="34" charset="0"/>
                <a:cs typeface="Calibri Light" panose="020F0302020204030204" pitchFamily="34" charset="0"/>
              </a:rPr>
              <a:t> module recommendation engine proactively suggests learning opportunities based on job, role, location, etc.</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Using </a:t>
            </a:r>
            <a:r>
              <a:rPr lang="en-US" sz="1400" b="1" i="1" dirty="0">
                <a:solidFill>
                  <a:srgbClr val="222222"/>
                </a:solidFill>
                <a:latin typeface="Calibri Light" panose="020F0302020204030204" pitchFamily="34" charset="0"/>
                <a:cs typeface="Calibri Light" panose="020F0302020204030204" pitchFamily="34" charset="0"/>
              </a:rPr>
              <a:t>Feedback</a:t>
            </a:r>
            <a:r>
              <a:rPr lang="en-US" sz="1400" dirty="0">
                <a:solidFill>
                  <a:srgbClr val="222222"/>
                </a:solidFill>
                <a:latin typeface="Calibri Light" panose="020F0302020204030204" pitchFamily="34" charset="0"/>
                <a:cs typeface="Calibri Light" panose="020F0302020204030204" pitchFamily="34" charset="0"/>
              </a:rPr>
              <a:t> module, managers and project leads can assess individuals and encourage consistent employee feedback.</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Additionally, </a:t>
            </a:r>
            <a:r>
              <a:rPr lang="en-US" sz="1400" b="1" i="1" dirty="0">
                <a:solidFill>
                  <a:srgbClr val="222222"/>
                </a:solidFill>
                <a:latin typeface="Calibri Light" panose="020F0302020204030204" pitchFamily="34" charset="0"/>
                <a:cs typeface="Calibri Light" panose="020F0302020204030204" pitchFamily="34" charset="0"/>
              </a:rPr>
              <a:t>Heroes</a:t>
            </a:r>
            <a:r>
              <a:rPr lang="en-US" sz="1400" dirty="0">
                <a:solidFill>
                  <a:srgbClr val="222222"/>
                </a:solidFill>
                <a:latin typeface="Calibri Light" panose="020F0302020204030204" pitchFamily="34" charset="0"/>
                <a:cs typeface="Calibri Light" panose="020F0302020204030204" pitchFamily="34" charset="0"/>
              </a:rPr>
              <a:t> provides recognition and full reporting visibility which can be tied to broader reward and compensation programs.</a:t>
            </a:r>
          </a:p>
          <a:p>
            <a:pPr marL="285750" indent="-285750" algn="l" rtl="0" eaLnBrk="1" fontAlgn="auto" hangingPunct="1">
              <a:lnSpc>
                <a:spcPct val="100000"/>
              </a:lnSpc>
              <a:spcBef>
                <a:spcPts val="0"/>
              </a:spcBef>
              <a:spcAft>
                <a:spcPts val="0"/>
              </a:spcAft>
              <a:buFontTx/>
              <a:buChar char="-"/>
            </a:pPr>
            <a:r>
              <a:rPr lang="en-US" sz="1400" dirty="0" err="1">
                <a:solidFill>
                  <a:srgbClr val="222222"/>
                </a:solidFill>
                <a:latin typeface="Calibri Light" panose="020F0302020204030204" pitchFamily="34" charset="0"/>
                <a:cs typeface="Calibri Light" panose="020F0302020204030204" pitchFamily="34" charset="0"/>
              </a:rPr>
              <a:t>TelescopeAI’s</a:t>
            </a:r>
            <a:r>
              <a:rPr lang="en-US" sz="1400" dirty="0">
                <a:solidFill>
                  <a:srgbClr val="222222"/>
                </a:solidFill>
                <a:latin typeface="Calibri Light" panose="020F0302020204030204" pitchFamily="34" charset="0"/>
                <a:cs typeface="Calibri Light" panose="020F0302020204030204" pitchFamily="34" charset="0"/>
              </a:rPr>
              <a:t> </a:t>
            </a:r>
            <a:r>
              <a:rPr lang="en-US" sz="1400" b="1" i="1" dirty="0">
                <a:solidFill>
                  <a:srgbClr val="222222"/>
                </a:solidFill>
                <a:latin typeface="Calibri Light" panose="020F0302020204030204" pitchFamily="34" charset="0"/>
                <a:cs typeface="Calibri Light" panose="020F0302020204030204" pitchFamily="34" charset="0"/>
              </a:rPr>
              <a:t>Dashboard</a:t>
            </a:r>
            <a:r>
              <a:rPr lang="en-US" sz="1400" dirty="0">
                <a:solidFill>
                  <a:srgbClr val="222222"/>
                </a:solidFill>
                <a:latin typeface="Calibri Light" panose="020F0302020204030204" pitchFamily="34" charset="0"/>
                <a:cs typeface="Calibri Light" panose="020F0302020204030204" pitchFamily="34" charset="0"/>
              </a:rPr>
              <a:t> and </a:t>
            </a:r>
            <a:r>
              <a:rPr lang="en-US" sz="1400" b="1" i="1" dirty="0">
                <a:solidFill>
                  <a:srgbClr val="222222"/>
                </a:solidFill>
                <a:latin typeface="Calibri Light" panose="020F0302020204030204" pitchFamily="34" charset="0"/>
                <a:cs typeface="Calibri Light" panose="020F0302020204030204" pitchFamily="34" charset="0"/>
              </a:rPr>
              <a:t>Global Menu</a:t>
            </a:r>
            <a:r>
              <a:rPr lang="en-US" sz="1400" dirty="0">
                <a:solidFill>
                  <a:srgbClr val="222222"/>
                </a:solidFill>
                <a:latin typeface="Calibri Light" panose="020F0302020204030204" pitchFamily="34" charset="0"/>
                <a:cs typeface="Calibri Light" panose="020F0302020204030204" pitchFamily="34" charset="0"/>
              </a:rPr>
              <a:t> serve as a one-stop-shop driving the adoption of new platform.</a:t>
            </a:r>
          </a:p>
        </p:txBody>
      </p:sp>
      <p:sp>
        <p:nvSpPr>
          <p:cNvPr id="7" name="Content Placeholder 1">
            <a:extLst>
              <a:ext uri="{FF2B5EF4-FFF2-40B4-BE49-F238E27FC236}">
                <a16:creationId xmlns:a16="http://schemas.microsoft.com/office/drawing/2014/main" id="{0B6B103E-C3DE-4FE5-9598-FE3C6D2FA910}"/>
              </a:ext>
            </a:extLst>
          </p:cNvPr>
          <p:cNvSpPr txBox="1">
            <a:spLocks/>
          </p:cNvSpPr>
          <p:nvPr/>
        </p:nvSpPr>
        <p:spPr>
          <a:xfrm>
            <a:off x="358775" y="907778"/>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KEEPING PACE WITH INNOVATION THROUGH RESKILLING AND UPSKILLING</a:t>
            </a:r>
          </a:p>
        </p:txBody>
      </p:sp>
    </p:spTree>
    <p:extLst>
      <p:ext uri="{BB962C8B-B14F-4D97-AF65-F5344CB8AC3E}">
        <p14:creationId xmlns:p14="http://schemas.microsoft.com/office/powerpoint/2010/main" val="3769305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52B1B-5AC4-4922-BED3-8CCBCF5ED691}"/>
              </a:ext>
            </a:extLst>
          </p:cNvPr>
          <p:cNvSpPr>
            <a:spLocks noGrp="1"/>
          </p:cNvSpPr>
          <p:nvPr>
            <p:ph type="title"/>
          </p:nvPr>
        </p:nvSpPr>
        <p:spPr/>
        <p:txBody>
          <a:bodyPr/>
          <a:lstStyle/>
          <a:p>
            <a:r>
              <a:rPr lang="en-US" dirty="0"/>
              <a:t>Healthcare &amp; Life sciences</a:t>
            </a:r>
          </a:p>
        </p:txBody>
      </p:sp>
    </p:spTree>
    <p:extLst>
      <p:ext uri="{BB962C8B-B14F-4D97-AF65-F5344CB8AC3E}">
        <p14:creationId xmlns:p14="http://schemas.microsoft.com/office/powerpoint/2010/main" val="32590793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088161" cy="307777"/>
          </a:xfrm>
        </p:spPr>
        <p:txBody>
          <a:bodyPr anchor="ctr"/>
          <a:lstStyle/>
          <a:p>
            <a:r>
              <a:rPr lang="en-US" dirty="0"/>
              <a:t>Use Case #17: </a:t>
            </a:r>
            <a:r>
              <a:rPr lang="en-US" dirty="0">
                <a:solidFill>
                  <a:schemeClr val="accent2"/>
                </a:solidFill>
              </a:rPr>
              <a:t>M&amp;A Technology Management Part 1</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6" name="Content Placeholder 1">
            <a:extLst>
              <a:ext uri="{FF2B5EF4-FFF2-40B4-BE49-F238E27FC236}">
                <a16:creationId xmlns:a16="http://schemas.microsoft.com/office/drawing/2014/main" id="{A1B47775-9BC4-4A3A-9312-408DA5404457}"/>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MANAGE TECHNOLOGY AND RESOURCES DURING M&amp;A PHASE</a:t>
            </a:r>
          </a:p>
        </p:txBody>
      </p:sp>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4" y="1376989"/>
            <a:ext cx="2543285" cy="2428974"/>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CHALLENGES: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Technology and platforms differences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Skills and language gaps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Management and reporting gaps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Stakeholder visibility</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Communication issues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Resource availability and allocation</a:t>
            </a: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3108543"/>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Provide transparency </a:t>
            </a:r>
            <a:r>
              <a:rPr lang="en-US" sz="1400" dirty="0">
                <a:solidFill>
                  <a:srgbClr val="222222"/>
                </a:solidFill>
                <a:latin typeface="Calibri Light" panose="020F0302020204030204" pitchFamily="34" charset="0"/>
                <a:cs typeface="Calibri Light" panose="020F0302020204030204" pitchFamily="34" charset="0"/>
              </a:rPr>
              <a:t>within organization on who the people are, where they are located, what skills they have and what projects they are working on currently across all parts of the new enterprise</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Provide an insight into all parts of the merging entities in respect to people, their skills and capabilities as well as projects and tasks they are working on</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Understand individual performance, workload and overall job satisfaction of each individual employee through AI-driven KPIs, assist HRO with retention of SMEs and workers across the divide</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Aggregate and visualize data across the divide, merge the reporting and put all parts of the enterprise on the same metric board</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Integrate multiple teams reporting and provide same KPIs across all parts of organization - one yardstick for all.</a:t>
            </a:r>
          </a:p>
          <a:p>
            <a:pPr marL="285750" indent="-285750" algn="l" rtl="0" eaLnBrk="1" fontAlgn="auto" hangingPunct="1">
              <a:lnSpc>
                <a:spcPct val="100000"/>
              </a:lnSpc>
              <a:spcBef>
                <a:spcPts val="0"/>
              </a:spcBef>
              <a:spcAft>
                <a:spcPts val="0"/>
              </a:spcAft>
              <a:buFontTx/>
              <a:buChar char="-"/>
            </a:pPr>
            <a:endParaRPr lang="en-US" sz="1400" dirty="0">
              <a:solidFill>
                <a:srgbClr val="22222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961214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088161" cy="307777"/>
          </a:xfrm>
        </p:spPr>
        <p:txBody>
          <a:bodyPr anchor="ctr"/>
          <a:lstStyle/>
          <a:p>
            <a:r>
              <a:rPr lang="en-US" dirty="0"/>
              <a:t>Use Case #17: </a:t>
            </a:r>
            <a:r>
              <a:rPr lang="en-US" dirty="0">
                <a:solidFill>
                  <a:schemeClr val="accent2"/>
                </a:solidFill>
              </a:rPr>
              <a:t>M&amp;A Technology Management Part 2</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5" y="1376989"/>
            <a:ext cx="2248815" cy="235728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SUMMARY:</a:t>
            </a:r>
          </a:p>
          <a:p>
            <a:pPr defTabSz="342866">
              <a:spcAft>
                <a:spcPts val="0"/>
              </a:spcAft>
            </a:pPr>
            <a:r>
              <a:rPr lang="en-US" sz="1400" dirty="0">
                <a:solidFill>
                  <a:srgbClr val="222222"/>
                </a:solidFill>
                <a:latin typeface="Calibri" panose="020F0502020204030204" pitchFamily="34" charset="0"/>
              </a:rPr>
              <a:t>A Chief Medical Informatics Officer of a large healthcare system is tasked to merge the existing resources and data systems of the acquired hospital.</a:t>
            </a:r>
            <a:endParaRPr lang="en-US" sz="1400" b="1" spc="200" dirty="0">
              <a:solidFill>
                <a:schemeClr val="accent2"/>
              </a:solidFill>
              <a:latin typeface="Calibri" panose="020F0502020204030204" pitchFamily="34" charset="0"/>
              <a:ea typeface="Calibri" charset="0"/>
              <a:cs typeface="Calibri" charset="0"/>
            </a:endParaRP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2893100"/>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IT leadership can quickly identify and allocate available resources </a:t>
            </a:r>
            <a:r>
              <a:rPr lang="en-US" sz="1400" dirty="0">
                <a:solidFill>
                  <a:srgbClr val="222222"/>
                </a:solidFill>
                <a:latin typeface="Calibri Light" panose="020F0302020204030204" pitchFamily="34" charset="0"/>
                <a:cs typeface="Calibri Light" panose="020F0302020204030204" pitchFamily="34" charset="0"/>
              </a:rPr>
              <a:t>across all teams, </a:t>
            </a:r>
            <a:r>
              <a:rPr lang="en-US" sz="1400" i="0" u="none" baseline="0" dirty="0">
                <a:solidFill>
                  <a:srgbClr val="222222"/>
                </a:solidFill>
                <a:latin typeface="Calibri Light" panose="020F0302020204030204" pitchFamily="34" charset="0"/>
                <a:cs typeface="Calibri Light" panose="020F0302020204030204" pitchFamily="34" charset="0"/>
              </a:rPr>
              <a:t>using </a:t>
            </a:r>
            <a:r>
              <a:rPr lang="en-US" sz="1400" b="1" i="1" u="none" baseline="0" dirty="0">
                <a:solidFill>
                  <a:srgbClr val="222222"/>
                </a:solidFill>
                <a:latin typeface="Calibri Light" panose="020F0302020204030204" pitchFamily="34" charset="0"/>
                <a:cs typeface="Calibri Light" panose="020F0302020204030204" pitchFamily="34" charset="0"/>
              </a:rPr>
              <a:t>Telescope</a:t>
            </a:r>
            <a:r>
              <a:rPr lang="en-US" sz="1400" i="0" u="none" baseline="0" dirty="0">
                <a:solidFill>
                  <a:srgbClr val="222222"/>
                </a:solidFill>
                <a:latin typeface="Calibri Light" panose="020F0302020204030204" pitchFamily="34" charset="0"/>
                <a:cs typeface="Calibri Light" panose="020F0302020204030204" pitchFamily="34" charset="0"/>
              </a:rPr>
              <a:t>.</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Determine individual workers’ skills, capabilities and expertise, allowing the formation of task teams working on technology merger.</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Using the </a:t>
            </a:r>
            <a:r>
              <a:rPr lang="en-US" sz="1400" b="1" i="1" dirty="0">
                <a:solidFill>
                  <a:srgbClr val="222222"/>
                </a:solidFill>
                <a:latin typeface="Calibri Light" panose="020F0302020204030204" pitchFamily="34" charset="0"/>
                <a:cs typeface="Calibri Light" panose="020F0302020204030204" pitchFamily="34" charset="0"/>
              </a:rPr>
              <a:t>Perf</a:t>
            </a:r>
            <a:r>
              <a:rPr lang="en-US" sz="1400" dirty="0">
                <a:solidFill>
                  <a:srgbClr val="222222"/>
                </a:solidFill>
                <a:latin typeface="Calibri Light" panose="020F0302020204030204" pitchFamily="34" charset="0"/>
                <a:cs typeface="Calibri Light" panose="020F0302020204030204" pitchFamily="34" charset="0"/>
              </a:rPr>
              <a:t> from early on allows tracking productivity and quality KPIs for teams on both sides.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The </a:t>
            </a:r>
            <a:r>
              <a:rPr lang="en-US" sz="1400" b="1" i="1" dirty="0">
                <a:solidFill>
                  <a:srgbClr val="222222"/>
                </a:solidFill>
                <a:latin typeface="Calibri Light" panose="020F0302020204030204" pitchFamily="34" charset="0"/>
                <a:cs typeface="Calibri Light" panose="020F0302020204030204" pitchFamily="34" charset="0"/>
              </a:rPr>
              <a:t>Health</a:t>
            </a:r>
            <a:r>
              <a:rPr lang="en-US" sz="1400" dirty="0">
                <a:solidFill>
                  <a:srgbClr val="222222"/>
                </a:solidFill>
                <a:latin typeface="Calibri Light" panose="020F0302020204030204" pitchFamily="34" charset="0"/>
                <a:cs typeface="Calibri Light" panose="020F0302020204030204" pitchFamily="34" charset="0"/>
              </a:rPr>
              <a:t> module allows tracking project statuses and dependencies staffed by teams and visualize workstream trends across the divide, thus putting all teams on the same board.</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The </a:t>
            </a:r>
            <a:r>
              <a:rPr lang="en-US" sz="1400" b="1" i="1" dirty="0">
                <a:solidFill>
                  <a:srgbClr val="222222"/>
                </a:solidFill>
                <a:latin typeface="Calibri Light" panose="020F0302020204030204" pitchFamily="34" charset="0"/>
                <a:cs typeface="Calibri Light" panose="020F0302020204030204" pitchFamily="34" charset="0"/>
              </a:rPr>
              <a:t>Health</a:t>
            </a:r>
            <a:r>
              <a:rPr lang="en-US" sz="1400" dirty="0">
                <a:solidFill>
                  <a:srgbClr val="222222"/>
                </a:solidFill>
                <a:latin typeface="Calibri Light" panose="020F0302020204030204" pitchFamily="34" charset="0"/>
                <a:cs typeface="Calibri Light" panose="020F0302020204030204" pitchFamily="34" charset="0"/>
              </a:rPr>
              <a:t> and </a:t>
            </a:r>
            <a:r>
              <a:rPr lang="en-US" sz="1400" b="1" i="1" dirty="0">
                <a:solidFill>
                  <a:srgbClr val="222222"/>
                </a:solidFill>
                <a:latin typeface="Calibri Light" panose="020F0302020204030204" pitchFamily="34" charset="0"/>
                <a:cs typeface="Calibri Light" panose="020F0302020204030204" pitchFamily="34" charset="0"/>
              </a:rPr>
              <a:t>Perf</a:t>
            </a:r>
            <a:r>
              <a:rPr lang="en-US" sz="1400" dirty="0">
                <a:solidFill>
                  <a:srgbClr val="222222"/>
                </a:solidFill>
                <a:latin typeface="Calibri Light" panose="020F0302020204030204" pitchFamily="34" charset="0"/>
                <a:cs typeface="Calibri Light" panose="020F0302020204030204" pitchFamily="34" charset="0"/>
              </a:rPr>
              <a:t> modules can assist in understanding the performance and the issues of technology merge, highlighting the problematic areas.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All stakeholders can leverage the collected data on teams’ performance, resources availability and progress even before the merger is completed.</a:t>
            </a:r>
          </a:p>
        </p:txBody>
      </p:sp>
      <p:sp>
        <p:nvSpPr>
          <p:cNvPr id="8" name="Content Placeholder 1">
            <a:extLst>
              <a:ext uri="{FF2B5EF4-FFF2-40B4-BE49-F238E27FC236}">
                <a16:creationId xmlns:a16="http://schemas.microsoft.com/office/drawing/2014/main" id="{2406D873-1405-4819-850C-BA631E607768}"/>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MANAGE TECHNOLOGY AND RESOURCES DURING M&amp;A PHASE</a:t>
            </a:r>
          </a:p>
        </p:txBody>
      </p:sp>
    </p:spTree>
    <p:extLst>
      <p:ext uri="{BB962C8B-B14F-4D97-AF65-F5344CB8AC3E}">
        <p14:creationId xmlns:p14="http://schemas.microsoft.com/office/powerpoint/2010/main" val="3180981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560050" cy="307777"/>
          </a:xfrm>
        </p:spPr>
        <p:txBody>
          <a:bodyPr anchor="ctr"/>
          <a:lstStyle/>
          <a:p>
            <a:r>
              <a:rPr lang="en-US" dirty="0"/>
              <a:t>Use Case #18: </a:t>
            </a:r>
            <a:r>
              <a:rPr lang="en-US" dirty="0">
                <a:solidFill>
                  <a:schemeClr val="accent2"/>
                </a:solidFill>
              </a:rPr>
              <a:t>Marketing Engagement for Professionals Part 1</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6" name="Content Placeholder 1">
            <a:extLst>
              <a:ext uri="{FF2B5EF4-FFF2-40B4-BE49-F238E27FC236}">
                <a16:creationId xmlns:a16="http://schemas.microsoft.com/office/drawing/2014/main" id="{A1B47775-9BC4-4A3A-9312-408DA5404457}"/>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DRIVE EDUCATION ENGAGEMENT FOR PROFESSIONALS WITHIN THE HEALTHCARE VERTICAL</a:t>
            </a:r>
          </a:p>
        </p:txBody>
      </p:sp>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4" y="1376989"/>
            <a:ext cx="2543285" cy="2428974"/>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CHALLENGES: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Overlapping market segments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Narrow specialization</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Multiple schedules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Limited number of events/engagement</a:t>
            </a:r>
          </a:p>
          <a:p>
            <a:pPr defTabSz="342866">
              <a:spcAft>
                <a:spcPts val="0"/>
              </a:spcAft>
            </a:pPr>
            <a:endParaRPr lang="en-US" sz="1400" b="1" spc="200" dirty="0">
              <a:solidFill>
                <a:srgbClr val="222222"/>
              </a:solidFill>
              <a:latin typeface="Calibri Light" panose="020F0302020204030204" pitchFamily="34" charset="0"/>
              <a:ea typeface="Calibri" charset="0"/>
              <a:cs typeface="Calibri Light" panose="020F0302020204030204" pitchFamily="34" charset="0"/>
            </a:endParaRP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2677656"/>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Provide transparency </a:t>
            </a:r>
            <a:r>
              <a:rPr lang="en-US" sz="1400" dirty="0">
                <a:solidFill>
                  <a:srgbClr val="222222"/>
                </a:solidFill>
                <a:latin typeface="Calibri Light" panose="020F0302020204030204" pitchFamily="34" charset="0"/>
                <a:cs typeface="Calibri Light" panose="020F0302020204030204" pitchFamily="34" charset="0"/>
              </a:rPr>
              <a:t>for Healthcare Professional of his/her own participation activities and educational credits accumulated</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Allow marketing to select groups of Healthcare Professionals to invite to events based on specialization, geography, availability and other variables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Provide an insight into each participant, their skills, education, areas of study and previous engagements</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Understand events’ performance in terms of invited/</a:t>
            </a:r>
            <a:r>
              <a:rPr lang="en-US" sz="1400" dirty="0" err="1">
                <a:solidFill>
                  <a:srgbClr val="222222"/>
                </a:solidFill>
                <a:latin typeface="Calibri Light" panose="020F0302020204030204" pitchFamily="34" charset="0"/>
                <a:cs typeface="Calibri Light" panose="020F0302020204030204" pitchFamily="34" charset="0"/>
              </a:rPr>
              <a:t>RSVPd</a:t>
            </a:r>
            <a:r>
              <a:rPr lang="en-US" sz="1400" dirty="0">
                <a:solidFill>
                  <a:srgbClr val="222222"/>
                </a:solidFill>
                <a:latin typeface="Calibri Light" panose="020F0302020204030204" pitchFamily="34" charset="0"/>
                <a:cs typeface="Calibri Light" panose="020F0302020204030204" pitchFamily="34" charset="0"/>
              </a:rPr>
              <a:t>/participated members of HCP community</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Aggregate and visualize marketing data, present organizing party with events and participants analytics</a:t>
            </a:r>
          </a:p>
          <a:p>
            <a:pPr marL="285750" indent="-285750">
              <a:buFontTx/>
              <a:buChar char="-"/>
            </a:pPr>
            <a:endParaRPr lang="en-US" sz="1400" dirty="0">
              <a:solidFill>
                <a:srgbClr val="222222"/>
              </a:solidFill>
              <a:latin typeface="Calibri Light" panose="020F0302020204030204" pitchFamily="34" charset="0"/>
              <a:cs typeface="Calibri Light" panose="020F0302020204030204" pitchFamily="34" charset="0"/>
            </a:endParaRPr>
          </a:p>
          <a:p>
            <a:pPr marL="285750" indent="-285750" algn="l" rtl="0" eaLnBrk="1" fontAlgn="auto" hangingPunct="1">
              <a:lnSpc>
                <a:spcPct val="100000"/>
              </a:lnSpc>
              <a:spcBef>
                <a:spcPts val="0"/>
              </a:spcBef>
              <a:spcAft>
                <a:spcPts val="0"/>
              </a:spcAft>
              <a:buFontTx/>
              <a:buChar char="-"/>
            </a:pPr>
            <a:endParaRPr lang="en-US" sz="1400" dirty="0">
              <a:solidFill>
                <a:srgbClr val="22222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820326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437532" cy="307777"/>
          </a:xfrm>
        </p:spPr>
        <p:txBody>
          <a:bodyPr anchor="ctr"/>
          <a:lstStyle/>
          <a:p>
            <a:r>
              <a:rPr lang="en-US" dirty="0"/>
              <a:t>Use Case #18: </a:t>
            </a:r>
            <a:r>
              <a:rPr lang="en-US" dirty="0">
                <a:solidFill>
                  <a:schemeClr val="accent2"/>
                </a:solidFill>
              </a:rPr>
              <a:t>Marketing Engagement for Professionals Part 2</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5" y="1376989"/>
            <a:ext cx="2248815" cy="235728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SUMMARY:</a:t>
            </a:r>
          </a:p>
          <a:p>
            <a:pPr defTabSz="342866">
              <a:spcAft>
                <a:spcPts val="0"/>
              </a:spcAft>
            </a:pPr>
            <a:r>
              <a:rPr lang="en-US" sz="1400" dirty="0">
                <a:solidFill>
                  <a:srgbClr val="222222"/>
                </a:solidFill>
                <a:latin typeface="Calibri" panose="020F0502020204030204" pitchFamily="34" charset="0"/>
              </a:rPr>
              <a:t>A Healthcare/Life Sciences company is hosting a number of events for Healthcare professionals for continuing education and with the ability to collect educational credits. The company wants to keep track of events, participants and their attendance.</a:t>
            </a:r>
            <a:endParaRPr lang="en-US" sz="1400" b="1" spc="200" dirty="0">
              <a:solidFill>
                <a:schemeClr val="accent2"/>
              </a:solidFill>
              <a:latin typeface="Calibri" panose="020F0502020204030204" pitchFamily="34" charset="0"/>
              <a:ea typeface="Calibri" charset="0"/>
              <a:cs typeface="Calibri" charset="0"/>
            </a:endParaRP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2677656"/>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Marketing can quickly identify participants for each event based on geography, conference topics and attendees’ education requirements</a:t>
            </a:r>
            <a:r>
              <a:rPr lang="en-US" sz="1400" dirty="0">
                <a:solidFill>
                  <a:srgbClr val="222222"/>
                </a:solidFill>
                <a:latin typeface="Calibri Light" panose="020F0302020204030204" pitchFamily="34" charset="0"/>
                <a:cs typeface="Calibri Light" panose="020F0302020204030204" pitchFamily="34" charset="0"/>
              </a:rPr>
              <a:t>, </a:t>
            </a:r>
            <a:r>
              <a:rPr lang="en-US" sz="1400" i="0" u="none" baseline="0" dirty="0">
                <a:solidFill>
                  <a:srgbClr val="222222"/>
                </a:solidFill>
                <a:latin typeface="Calibri Light" panose="020F0302020204030204" pitchFamily="34" charset="0"/>
                <a:cs typeface="Calibri Light" panose="020F0302020204030204" pitchFamily="34" charset="0"/>
              </a:rPr>
              <a:t>using </a:t>
            </a:r>
            <a:r>
              <a:rPr lang="en-US" sz="1400" b="1" i="1" u="none" baseline="0" dirty="0">
                <a:solidFill>
                  <a:srgbClr val="222222"/>
                </a:solidFill>
                <a:latin typeface="Calibri Light" panose="020F0302020204030204" pitchFamily="34" charset="0"/>
                <a:cs typeface="Calibri Light" panose="020F0302020204030204" pitchFamily="34" charset="0"/>
              </a:rPr>
              <a:t>Telescope</a:t>
            </a:r>
            <a:r>
              <a:rPr lang="en-US" sz="1400" i="0" u="none" baseline="0" dirty="0">
                <a:solidFill>
                  <a:srgbClr val="222222"/>
                </a:solidFill>
                <a:latin typeface="Calibri Light" panose="020F0302020204030204" pitchFamily="34" charset="0"/>
                <a:cs typeface="Calibri Light" panose="020F0302020204030204" pitchFamily="34" charset="0"/>
              </a:rPr>
              <a:t>.</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Healthcare Professionals receive an invitation to specific event or conference</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Healthcare Professionals can alternatively seek other suitable events based on their travel plans and schedule availability using </a:t>
            </a:r>
            <a:r>
              <a:rPr lang="en-US" sz="1400" b="1" i="1" dirty="0">
                <a:solidFill>
                  <a:srgbClr val="222222"/>
                </a:solidFill>
                <a:latin typeface="Calibri Light" panose="020F0302020204030204" pitchFamily="34" charset="0"/>
                <a:cs typeface="Calibri Light" panose="020F0302020204030204" pitchFamily="34" charset="0"/>
              </a:rPr>
              <a:t>Events</a:t>
            </a:r>
            <a:r>
              <a:rPr lang="en-US" sz="1400" dirty="0">
                <a:solidFill>
                  <a:srgbClr val="222222"/>
                </a:solidFill>
                <a:latin typeface="Calibri Light" panose="020F0302020204030204" pitchFamily="34" charset="0"/>
                <a:cs typeface="Calibri Light" panose="020F0302020204030204" pitchFamily="34" charset="0"/>
              </a:rPr>
              <a:t> module.</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Marketing can keep track of RSVPs and requests using </a:t>
            </a:r>
            <a:r>
              <a:rPr lang="en-US" sz="1400" b="1" i="1" dirty="0">
                <a:solidFill>
                  <a:srgbClr val="222222"/>
                </a:solidFill>
                <a:latin typeface="Calibri Light" panose="020F0302020204030204" pitchFamily="34" charset="0"/>
                <a:cs typeface="Calibri Light" panose="020F0302020204030204" pitchFamily="34" charset="0"/>
              </a:rPr>
              <a:t>Telescope</a:t>
            </a:r>
            <a:r>
              <a:rPr lang="en-US" sz="1400" dirty="0">
                <a:solidFill>
                  <a:srgbClr val="222222"/>
                </a:solidFill>
                <a:latin typeface="Calibri Light" panose="020F0302020204030204" pitchFamily="34" charset="0"/>
                <a:cs typeface="Calibri Light" panose="020F0302020204030204" pitchFamily="34" charset="0"/>
              </a:rPr>
              <a:t>.</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Educators can assign credits for participation and attendees can review accumulated credits using mobile or web-based </a:t>
            </a:r>
            <a:r>
              <a:rPr lang="en-US" sz="1400" b="1" i="1" dirty="0">
                <a:solidFill>
                  <a:srgbClr val="222222"/>
                </a:solidFill>
                <a:latin typeface="Calibri Light" panose="020F0302020204030204" pitchFamily="34" charset="0"/>
                <a:cs typeface="Calibri Light" panose="020F0302020204030204" pitchFamily="34" charset="0"/>
              </a:rPr>
              <a:t>Events</a:t>
            </a:r>
            <a:r>
              <a:rPr lang="en-US" sz="1400" dirty="0">
                <a:solidFill>
                  <a:srgbClr val="222222"/>
                </a:solidFill>
                <a:latin typeface="Calibri Light" panose="020F0302020204030204" pitchFamily="34" charset="0"/>
                <a:cs typeface="Calibri Light" panose="020F0302020204030204" pitchFamily="34" charset="0"/>
              </a:rPr>
              <a:t>.</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Company can process analytics of each events as well as multiple events combines using </a:t>
            </a:r>
            <a:r>
              <a:rPr lang="en-US" sz="1400" b="1" i="1" dirty="0">
                <a:solidFill>
                  <a:srgbClr val="222222"/>
                </a:solidFill>
                <a:latin typeface="Calibri Light" panose="020F0302020204030204" pitchFamily="34" charset="0"/>
                <a:cs typeface="Calibri Light" panose="020F0302020204030204" pitchFamily="34" charset="0"/>
              </a:rPr>
              <a:t>Telescope</a:t>
            </a:r>
            <a:r>
              <a:rPr lang="en-US" sz="1400" dirty="0">
                <a:solidFill>
                  <a:srgbClr val="222222"/>
                </a:solidFill>
                <a:latin typeface="Calibri Light" panose="020F0302020204030204" pitchFamily="34" charset="0"/>
                <a:cs typeface="Calibri Light" panose="020F0302020204030204" pitchFamily="34" charset="0"/>
              </a:rPr>
              <a:t>.</a:t>
            </a:r>
          </a:p>
        </p:txBody>
      </p:sp>
      <p:sp>
        <p:nvSpPr>
          <p:cNvPr id="8" name="Content Placeholder 1">
            <a:extLst>
              <a:ext uri="{FF2B5EF4-FFF2-40B4-BE49-F238E27FC236}">
                <a16:creationId xmlns:a16="http://schemas.microsoft.com/office/drawing/2014/main" id="{2406D873-1405-4819-850C-BA631E607768}"/>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DRIVE EDUCATION ENGAGEMENT FOR PROFESSIONALS WITHIN THE HEALTHCARE VERTICAL</a:t>
            </a:r>
          </a:p>
        </p:txBody>
      </p:sp>
    </p:spTree>
    <p:extLst>
      <p:ext uri="{BB962C8B-B14F-4D97-AF65-F5344CB8AC3E}">
        <p14:creationId xmlns:p14="http://schemas.microsoft.com/office/powerpoint/2010/main" val="16910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Buyer Persona #3: Digital Solutions Initiatives &amp; Development</a:t>
            </a:r>
          </a:p>
        </p:txBody>
      </p:sp>
      <p:sp>
        <p:nvSpPr>
          <p:cNvPr id="12" name="Content Placeholder 11"/>
          <p:cNvSpPr>
            <a:spLocks noGrp="1"/>
          </p:cNvSpPr>
          <p:nvPr>
            <p:ph sz="quarter" idx="10"/>
          </p:nvPr>
        </p:nvSpPr>
        <p:spPr/>
        <p:txBody>
          <a:bodyPr/>
          <a:lstStyle/>
          <a:p>
            <a:r>
              <a:rPr lang="en-US" dirty="0"/>
              <a:t>Latest information about digital projects and their status</a:t>
            </a:r>
          </a:p>
          <a:p>
            <a:r>
              <a:rPr lang="en-US" dirty="0"/>
              <a:t>Immediate access to digital initiatives and related KPIs</a:t>
            </a:r>
          </a:p>
          <a:p>
            <a:r>
              <a:rPr lang="en-US" dirty="0"/>
              <a:t>Risk factors and issues tracking for digital projects</a:t>
            </a:r>
          </a:p>
          <a:p>
            <a:r>
              <a:rPr lang="en-US" dirty="0"/>
              <a:t>Ability to add critical digital solutions focused individuals to existing teams or build new digital teams for new digitally oriented projects</a:t>
            </a:r>
          </a:p>
          <a:p>
            <a:r>
              <a:rPr lang="en-US" dirty="0"/>
              <a:t>Ability to discover and connect with people with the right digital skills matching open positions</a:t>
            </a:r>
          </a:p>
          <a:p>
            <a:endParaRPr lang="en-US" dirty="0"/>
          </a:p>
        </p:txBody>
      </p:sp>
      <p:sp>
        <p:nvSpPr>
          <p:cNvPr id="13" name="Text Placeholder 12"/>
          <p:cNvSpPr>
            <a:spLocks noGrp="1"/>
          </p:cNvSpPr>
          <p:nvPr>
            <p:ph type="body" sz="quarter" idx="11"/>
          </p:nvPr>
        </p:nvSpPr>
        <p:spPr/>
        <p:txBody>
          <a:bodyPr/>
          <a:lstStyle/>
          <a:p>
            <a:r>
              <a:rPr lang="en-US" dirty="0"/>
              <a:t>Pain Points</a:t>
            </a:r>
          </a:p>
        </p:txBody>
      </p:sp>
      <p:sp>
        <p:nvSpPr>
          <p:cNvPr id="14" name="Content Placeholder 13"/>
          <p:cNvSpPr>
            <a:spLocks noGrp="1"/>
          </p:cNvSpPr>
          <p:nvPr>
            <p:ph sz="quarter" idx="12"/>
          </p:nvPr>
        </p:nvSpPr>
        <p:spPr>
          <a:xfrm>
            <a:off x="4664765" y="1422400"/>
            <a:ext cx="4129191" cy="3054350"/>
          </a:xfrm>
        </p:spPr>
        <p:txBody>
          <a:bodyPr/>
          <a:lstStyle/>
          <a:p>
            <a:r>
              <a:rPr lang="en-US" dirty="0"/>
              <a:t>Health dashboard allows to see each manager’s portfolio of projects, including under-reported ones, drill into individual projects and provides status in real time </a:t>
            </a:r>
          </a:p>
          <a:p>
            <a:r>
              <a:rPr lang="en-US" dirty="0"/>
              <a:t>Surfacing cross-project and cross-department productivity issues</a:t>
            </a:r>
          </a:p>
          <a:p>
            <a:r>
              <a:rPr lang="en-US" dirty="0"/>
              <a:t>Discoverability of resources across multiple geographies, BUs or departments</a:t>
            </a:r>
          </a:p>
          <a:p>
            <a:r>
              <a:rPr lang="en-US" dirty="0"/>
              <a:t>AI-powered indicators: Attrition score, Rotation score, </a:t>
            </a:r>
          </a:p>
          <a:p>
            <a:r>
              <a:rPr lang="en-US" dirty="0"/>
              <a:t>AI-powered talent development: Employee to Position and Position to Employee suggestions</a:t>
            </a:r>
          </a:p>
          <a:p>
            <a:r>
              <a:rPr lang="en-US" dirty="0"/>
              <a:t>Performance dashboard allows full view of all delivery KPIs, including workloads, quality and technical debt, teams velocity, burn up charts and many more.</a:t>
            </a:r>
          </a:p>
          <a:p>
            <a:endParaRPr lang="en-US" dirty="0"/>
          </a:p>
        </p:txBody>
      </p:sp>
      <p:sp>
        <p:nvSpPr>
          <p:cNvPr id="15" name="Text Placeholder 14"/>
          <p:cNvSpPr>
            <a:spLocks noGrp="1"/>
          </p:cNvSpPr>
          <p:nvPr>
            <p:ph type="body" sz="quarter" idx="13"/>
          </p:nvPr>
        </p:nvSpPr>
        <p:spPr>
          <a:xfrm>
            <a:off x="4800597" y="1079500"/>
            <a:ext cx="3993359" cy="284843"/>
          </a:xfrm>
        </p:spPr>
        <p:txBody>
          <a:bodyPr/>
          <a:lstStyle/>
          <a:p>
            <a:r>
              <a:rPr lang="en-US" dirty="0"/>
              <a:t>TelescopeAI capabilities</a:t>
            </a:r>
          </a:p>
          <a:p>
            <a:endParaRPr lang="en-US" dirty="0"/>
          </a:p>
        </p:txBody>
      </p:sp>
      <p:sp>
        <p:nvSpPr>
          <p:cNvPr id="6" name="Slide Number Placeholder 5"/>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A707DD9-E92B-45E8-BE0A-E6B2EDF345EB}" type="slidenum">
              <a:rPr kumimoji="0" lang="en-US" sz="1400" b="1" i="0" u="none" strike="noStrike" kern="1200" cap="none" spc="0" normalizeH="0" baseline="0" noProof="0" smtClean="0">
                <a:ln>
                  <a:noFill/>
                </a:ln>
                <a:solidFill>
                  <a:srgbClr val="FEFEFE"/>
                </a:solidFill>
                <a:effectLst/>
                <a:uLnTx/>
                <a:uFillTx/>
                <a:latin typeface="Calibri Light"/>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1400" b="1" i="0" u="none" strike="noStrike" kern="1200" cap="none" spc="0" normalizeH="0" baseline="0" noProof="0" dirty="0">
              <a:ln>
                <a:noFill/>
              </a:ln>
              <a:solidFill>
                <a:srgbClr val="FEFEFE"/>
              </a:solidFill>
              <a:effectLst/>
              <a:uLnTx/>
              <a:uFillTx/>
              <a:latin typeface="Calibri Light"/>
              <a:ea typeface="+mn-ea"/>
              <a:cs typeface="+mn-cs"/>
            </a:endParaRPr>
          </a:p>
        </p:txBody>
      </p:sp>
      <p:pic>
        <p:nvPicPr>
          <p:cNvPr id="8" name="Picture 7">
            <a:extLst>
              <a:ext uri="{FF2B5EF4-FFF2-40B4-BE49-F238E27FC236}">
                <a16:creationId xmlns:a16="http://schemas.microsoft.com/office/drawing/2014/main" id="{DC74EC49-3724-4E57-8C2C-9A679B0B4B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03989" y="96366"/>
            <a:ext cx="847268" cy="550174"/>
          </a:xfrm>
          <a:prstGeom prst="rect">
            <a:avLst/>
          </a:prstGeom>
        </p:spPr>
      </p:pic>
    </p:spTree>
    <p:extLst>
      <p:ext uri="{BB962C8B-B14F-4D97-AF65-F5344CB8AC3E}">
        <p14:creationId xmlns:p14="http://schemas.microsoft.com/office/powerpoint/2010/main" val="23033240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560050" cy="307777"/>
          </a:xfrm>
        </p:spPr>
        <p:txBody>
          <a:bodyPr anchor="ctr"/>
          <a:lstStyle/>
          <a:p>
            <a:r>
              <a:rPr lang="en-US" dirty="0"/>
              <a:t>Use Case #19: </a:t>
            </a:r>
            <a:r>
              <a:rPr lang="en-US" dirty="0">
                <a:solidFill>
                  <a:schemeClr val="accent2"/>
                </a:solidFill>
              </a:rPr>
              <a:t>Tracking Equipment In Physical Environment Part 1</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6" name="Content Placeholder 1">
            <a:extLst>
              <a:ext uri="{FF2B5EF4-FFF2-40B4-BE49-F238E27FC236}">
                <a16:creationId xmlns:a16="http://schemas.microsoft.com/office/drawing/2014/main" id="{A1B47775-9BC4-4A3A-9312-408DA5404457}"/>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TRACKING DEVICES WITHIN PHYSICAL ENVIRONMENTS</a:t>
            </a:r>
          </a:p>
        </p:txBody>
      </p:sp>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4" y="1376989"/>
            <a:ext cx="2543285" cy="2428974"/>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CHALLENGES: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Tracking physical location and state of equipment</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Tracking usage of the equipment</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Monitoring environment variables that can affect equipment’s state or other parameters</a:t>
            </a:r>
          </a:p>
          <a:p>
            <a:pPr defTabSz="342866">
              <a:spcAft>
                <a:spcPts val="0"/>
              </a:spcAft>
            </a:pPr>
            <a:endParaRPr lang="en-US" sz="1400" b="1" spc="200" dirty="0">
              <a:solidFill>
                <a:srgbClr val="222222"/>
              </a:solidFill>
              <a:latin typeface="Calibri Light" panose="020F0302020204030204" pitchFamily="34" charset="0"/>
              <a:ea typeface="Calibri" charset="0"/>
              <a:cs typeface="Calibri Light" panose="020F0302020204030204" pitchFamily="34" charset="0"/>
            </a:endParaRP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2246769"/>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Provide transparency for </a:t>
            </a:r>
            <a:r>
              <a:rPr lang="en-US" sz="1400" dirty="0">
                <a:solidFill>
                  <a:srgbClr val="222222"/>
                </a:solidFill>
                <a:latin typeface="Calibri Light" panose="020F0302020204030204" pitchFamily="34" charset="0"/>
                <a:cs typeface="Calibri Light" panose="020F0302020204030204" pitchFamily="34" charset="0"/>
              </a:rPr>
              <a:t>current state, location and physical parameters of the equipment</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Allow responsible parties to quickly map out equipment’s maintenance schedule</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Respond to maintenance and critical events that require physical access to the equipment</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Monitor in real time the environment variables around the equipment</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Aggregate and visualize equipment’s state, environment and location data</a:t>
            </a:r>
          </a:p>
          <a:p>
            <a:pPr marL="285750" indent="-285750">
              <a:buFontTx/>
              <a:buChar char="-"/>
            </a:pPr>
            <a:endParaRPr lang="en-US" sz="1400" dirty="0">
              <a:solidFill>
                <a:srgbClr val="222222"/>
              </a:solidFill>
              <a:latin typeface="Calibri Light" panose="020F0302020204030204" pitchFamily="34" charset="0"/>
              <a:cs typeface="Calibri Light" panose="020F0302020204030204" pitchFamily="34" charset="0"/>
            </a:endParaRPr>
          </a:p>
          <a:p>
            <a:pPr marL="285750" indent="-285750" algn="l" rtl="0" eaLnBrk="1" fontAlgn="auto" hangingPunct="1">
              <a:lnSpc>
                <a:spcPct val="100000"/>
              </a:lnSpc>
              <a:spcBef>
                <a:spcPts val="0"/>
              </a:spcBef>
              <a:spcAft>
                <a:spcPts val="0"/>
              </a:spcAft>
              <a:buFontTx/>
              <a:buChar char="-"/>
            </a:pPr>
            <a:endParaRPr lang="en-US" sz="1400" dirty="0">
              <a:solidFill>
                <a:srgbClr val="22222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354445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437532" cy="307777"/>
          </a:xfrm>
        </p:spPr>
        <p:txBody>
          <a:bodyPr anchor="ctr"/>
          <a:lstStyle/>
          <a:p>
            <a:r>
              <a:rPr lang="en-US" dirty="0"/>
              <a:t>Use Case #19: </a:t>
            </a:r>
            <a:r>
              <a:rPr lang="en-US" dirty="0">
                <a:solidFill>
                  <a:schemeClr val="accent2"/>
                </a:solidFill>
              </a:rPr>
              <a:t>Tracking Equipment In Physical Environment Part 2</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5" y="1376989"/>
            <a:ext cx="2248815" cy="235728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SUMMARY:</a:t>
            </a:r>
          </a:p>
          <a:p>
            <a:pPr defTabSz="342866">
              <a:spcAft>
                <a:spcPts val="0"/>
              </a:spcAft>
            </a:pPr>
            <a:r>
              <a:rPr lang="en-US" sz="1400" dirty="0">
                <a:solidFill>
                  <a:srgbClr val="222222"/>
                </a:solidFill>
                <a:latin typeface="Calibri" panose="020F0502020204030204" pitchFamily="34" charset="0"/>
              </a:rPr>
              <a:t>A Life Sciences organization has installed a set of expensive instrument in their labs. The organization wants to monitor the physical location of each instrument, temperature, humidity and noise levels in each lab as well as keep track of experiments run on each instrument</a:t>
            </a:r>
            <a:endParaRPr lang="en-US" sz="1400" b="1" spc="200" dirty="0">
              <a:solidFill>
                <a:schemeClr val="accent2"/>
              </a:solidFill>
              <a:latin typeface="Calibri" panose="020F0502020204030204" pitchFamily="34" charset="0"/>
              <a:ea typeface="Calibri" charset="0"/>
              <a:cs typeface="Calibri" charset="0"/>
            </a:endParaRP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76990"/>
            <a:ext cx="5730499" cy="2246769"/>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A list of instruments’ profiles is accessible at any time</a:t>
            </a:r>
            <a:r>
              <a:rPr lang="en-US" sz="1400" dirty="0">
                <a:solidFill>
                  <a:srgbClr val="222222"/>
                </a:solidFill>
                <a:latin typeface="Calibri Light" panose="020F0302020204030204" pitchFamily="34" charset="0"/>
                <a:cs typeface="Calibri Light" panose="020F0302020204030204" pitchFamily="34" charset="0"/>
              </a:rPr>
              <a:t>, </a:t>
            </a:r>
            <a:r>
              <a:rPr lang="en-US" sz="1400" i="0" u="none" baseline="0" dirty="0">
                <a:solidFill>
                  <a:srgbClr val="222222"/>
                </a:solidFill>
                <a:latin typeface="Calibri Light" panose="020F0302020204030204" pitchFamily="34" charset="0"/>
                <a:cs typeface="Calibri Light" panose="020F0302020204030204" pitchFamily="34" charset="0"/>
              </a:rPr>
              <a:t>using </a:t>
            </a:r>
            <a:r>
              <a:rPr lang="en-US" sz="1400" b="1" i="1" u="none" baseline="0" dirty="0">
                <a:solidFill>
                  <a:srgbClr val="222222"/>
                </a:solidFill>
                <a:latin typeface="Calibri Light" panose="020F0302020204030204" pitchFamily="34" charset="0"/>
                <a:cs typeface="Calibri Light" panose="020F0302020204030204" pitchFamily="34" charset="0"/>
              </a:rPr>
              <a:t>Telescope</a:t>
            </a:r>
            <a:r>
              <a:rPr lang="en-US" sz="1400" i="0" u="none" baseline="0" dirty="0">
                <a:solidFill>
                  <a:srgbClr val="222222"/>
                </a:solidFill>
                <a:latin typeface="Calibri Light" panose="020F0302020204030204" pitchFamily="34" charset="0"/>
                <a:cs typeface="Calibri Light" panose="020F0302020204030204" pitchFamily="34" charset="0"/>
              </a:rPr>
              <a:t>.</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The environment variables are tracked in real time to ensure safe operational environment</a:t>
            </a:r>
          </a:p>
          <a:p>
            <a:pPr marL="285750" indent="-285750">
              <a:buFontTx/>
              <a:buChar char="-"/>
            </a:pPr>
            <a:r>
              <a:rPr lang="en-US" sz="1400" dirty="0">
                <a:solidFill>
                  <a:srgbClr val="222222"/>
                </a:solidFill>
                <a:latin typeface="Calibri Light" panose="020F0302020204030204" pitchFamily="34" charset="0"/>
                <a:cs typeface="Calibri Light" panose="020F0302020204030204" pitchFamily="34" charset="0"/>
              </a:rPr>
              <a:t>The real time sensor data is visualized and aggregated using </a:t>
            </a:r>
            <a:r>
              <a:rPr lang="en-US" sz="1400" b="1" i="1" dirty="0">
                <a:solidFill>
                  <a:srgbClr val="222222"/>
                </a:solidFill>
                <a:latin typeface="Calibri Light" panose="020F0302020204030204" pitchFamily="34" charset="0"/>
                <a:cs typeface="Calibri Light" panose="020F0302020204030204" pitchFamily="34" charset="0"/>
              </a:rPr>
              <a:t>Telescope</a:t>
            </a:r>
            <a:r>
              <a:rPr lang="en-US" sz="1400" dirty="0">
                <a:solidFill>
                  <a:srgbClr val="222222"/>
                </a:solidFill>
                <a:latin typeface="Calibri Light" panose="020F0302020204030204" pitchFamily="34" charset="0"/>
                <a:cs typeface="Calibri Light" panose="020F0302020204030204" pitchFamily="34" charset="0"/>
              </a:rPr>
              <a:t>.</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Each instrument’s profile has a list of people accessing it and experiments run on the equipment</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Maintenance organization can plan their routines according to the instruments’ location and experiments’ schedule</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Aggregated information is available to involved parties and easily accessible from a single point of reference.</a:t>
            </a:r>
          </a:p>
        </p:txBody>
      </p:sp>
      <p:sp>
        <p:nvSpPr>
          <p:cNvPr id="8" name="Content Placeholder 1">
            <a:extLst>
              <a:ext uri="{FF2B5EF4-FFF2-40B4-BE49-F238E27FC236}">
                <a16:creationId xmlns:a16="http://schemas.microsoft.com/office/drawing/2014/main" id="{2406D873-1405-4819-850C-BA631E607768}"/>
              </a:ext>
            </a:extLst>
          </p:cNvPr>
          <p:cNvSpPr txBox="1">
            <a:spLocks/>
          </p:cNvSpPr>
          <p:nvPr/>
        </p:nvSpPr>
        <p:spPr>
          <a:xfrm>
            <a:off x="358775" y="919910"/>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TRACKING DEVICES WITHIN PHYSICAL ENVIRONMENTS</a:t>
            </a:r>
          </a:p>
        </p:txBody>
      </p:sp>
    </p:spTree>
    <p:extLst>
      <p:ext uri="{BB962C8B-B14F-4D97-AF65-F5344CB8AC3E}">
        <p14:creationId xmlns:p14="http://schemas.microsoft.com/office/powerpoint/2010/main" val="33751896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088161" cy="307777"/>
          </a:xfrm>
        </p:spPr>
        <p:txBody>
          <a:bodyPr anchor="ctr"/>
          <a:lstStyle/>
          <a:p>
            <a:r>
              <a:rPr lang="en-US" dirty="0"/>
              <a:t>Remaining Use Case List</a:t>
            </a:r>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7" name="TextBox 6">
            <a:extLst>
              <a:ext uri="{FF2B5EF4-FFF2-40B4-BE49-F238E27FC236}">
                <a16:creationId xmlns:a16="http://schemas.microsoft.com/office/drawing/2014/main" id="{10398BAE-4FAF-47BC-ABC2-139BA52C2FFD}"/>
              </a:ext>
            </a:extLst>
          </p:cNvPr>
          <p:cNvSpPr txBox="1"/>
          <p:nvPr/>
        </p:nvSpPr>
        <p:spPr>
          <a:xfrm>
            <a:off x="113739" y="1063225"/>
            <a:ext cx="4479179" cy="830997"/>
          </a:xfrm>
          <a:prstGeom prst="rect">
            <a:avLst/>
          </a:prstGeom>
          <a:noFill/>
        </p:spPr>
        <p:txBody>
          <a:bodyPr vert="horz" wrap="square" rtlCol="0">
            <a:spAutoFit/>
          </a:bodyPr>
          <a:lstStyle/>
          <a:p>
            <a:pPr marL="285750" indent="-285750">
              <a:buFontTx/>
              <a:buChar char="-"/>
            </a:pPr>
            <a:r>
              <a:rPr lang="en-US" sz="1200" dirty="0">
                <a:solidFill>
                  <a:srgbClr val="222222"/>
                </a:solidFill>
                <a:latin typeface="Calibri Light" panose="020F0302020204030204" pitchFamily="34" charset="0"/>
                <a:cs typeface="Calibri Light" panose="020F0302020204030204" pitchFamily="34" charset="0"/>
              </a:rPr>
              <a:t>Enterprise-wide platform, product, and tech rollout and implementation management</a:t>
            </a:r>
          </a:p>
          <a:p>
            <a:pPr marL="285750" indent="-285750">
              <a:buFontTx/>
              <a:buChar char="-"/>
            </a:pPr>
            <a:r>
              <a:rPr lang="en-US" sz="1200" dirty="0">
                <a:solidFill>
                  <a:srgbClr val="222222"/>
                </a:solidFill>
                <a:latin typeface="Calibri Light" panose="020F0302020204030204" pitchFamily="34" charset="0"/>
                <a:cs typeface="Calibri Light" panose="020F0302020204030204" pitchFamily="34" charset="0"/>
              </a:rPr>
              <a:t>Driving SDLC standardization across enterprise</a:t>
            </a:r>
            <a:br>
              <a:rPr lang="en-US" sz="1200" dirty="0">
                <a:solidFill>
                  <a:srgbClr val="222222"/>
                </a:solidFill>
                <a:latin typeface="Calibri Light" panose="020F0302020204030204" pitchFamily="34" charset="0"/>
                <a:cs typeface="Calibri Light" panose="020F0302020204030204" pitchFamily="34" charset="0"/>
              </a:rPr>
            </a:br>
            <a:r>
              <a:rPr lang="en-US" sz="1200" dirty="0">
                <a:solidFill>
                  <a:srgbClr val="222222"/>
                </a:solidFill>
                <a:latin typeface="Calibri Light" panose="020F0302020204030204" pitchFamily="34" charset="0"/>
                <a:cs typeface="Calibri Light" panose="020F0302020204030204" pitchFamily="34" charset="0"/>
              </a:rPr>
              <a:t>(process adoption, best practices, KPIs)</a:t>
            </a:r>
          </a:p>
        </p:txBody>
      </p:sp>
      <p:sp>
        <p:nvSpPr>
          <p:cNvPr id="11" name="TextBox 10">
            <a:extLst>
              <a:ext uri="{FF2B5EF4-FFF2-40B4-BE49-F238E27FC236}">
                <a16:creationId xmlns:a16="http://schemas.microsoft.com/office/drawing/2014/main" id="{E8570AA5-1A99-498A-8002-806AF3C6D86B}"/>
              </a:ext>
            </a:extLst>
          </p:cNvPr>
          <p:cNvSpPr txBox="1"/>
          <p:nvPr/>
        </p:nvSpPr>
        <p:spPr>
          <a:xfrm>
            <a:off x="4694705" y="1063225"/>
            <a:ext cx="4246096" cy="461665"/>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200" dirty="0">
                <a:solidFill>
                  <a:srgbClr val="222222"/>
                </a:solidFill>
                <a:latin typeface="Calibri Light" panose="020F0302020204030204" pitchFamily="34" charset="0"/>
                <a:cs typeface="Calibri Light" panose="020F0302020204030204" pitchFamily="34" charset="0"/>
              </a:rPr>
              <a:t>Teams for client engagement, RFP responses, QRF</a:t>
            </a:r>
          </a:p>
          <a:p>
            <a:pPr marL="285750" indent="-285750" algn="l" rtl="0" eaLnBrk="1" fontAlgn="auto" hangingPunct="1">
              <a:lnSpc>
                <a:spcPct val="100000"/>
              </a:lnSpc>
              <a:spcBef>
                <a:spcPts val="0"/>
              </a:spcBef>
              <a:spcAft>
                <a:spcPts val="0"/>
              </a:spcAft>
              <a:buFontTx/>
              <a:buChar char="-"/>
            </a:pPr>
            <a:r>
              <a:rPr lang="en-US" sz="1200" dirty="0">
                <a:solidFill>
                  <a:srgbClr val="222222"/>
                </a:solidFill>
                <a:latin typeface="Calibri Light" panose="020F0302020204030204" pitchFamily="34" charset="0"/>
                <a:cs typeface="Calibri Light" panose="020F0302020204030204" pitchFamily="34" charset="0"/>
              </a:rPr>
              <a:t>Software factory – project triage, tracking, performance</a:t>
            </a:r>
          </a:p>
        </p:txBody>
      </p:sp>
    </p:spTree>
    <p:extLst>
      <p:ext uri="{BB962C8B-B14F-4D97-AF65-F5344CB8AC3E}">
        <p14:creationId xmlns:p14="http://schemas.microsoft.com/office/powerpoint/2010/main" val="4065273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D2F6-942A-460A-9096-2670F101C936}"/>
              </a:ext>
            </a:extLst>
          </p:cNvPr>
          <p:cNvSpPr>
            <a:spLocks noGrp="1"/>
          </p:cNvSpPr>
          <p:nvPr>
            <p:ph type="title"/>
          </p:nvPr>
        </p:nvSpPr>
        <p:spPr/>
        <p:txBody>
          <a:bodyPr/>
          <a:lstStyle/>
          <a:p>
            <a:r>
              <a:rPr lang="en-US" dirty="0"/>
              <a:t>Use Cases</a:t>
            </a:r>
          </a:p>
        </p:txBody>
      </p:sp>
    </p:spTree>
    <p:extLst>
      <p:ext uri="{BB962C8B-B14F-4D97-AF65-F5344CB8AC3E}">
        <p14:creationId xmlns:p14="http://schemas.microsoft.com/office/powerpoint/2010/main" val="3896676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Use Cases – Table of Contents</a:t>
            </a:r>
          </a:p>
        </p:txBody>
      </p:sp>
      <p:sp>
        <p:nvSpPr>
          <p:cNvPr id="6" name="Slide Number Placeholder 5"/>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A707DD9-E92B-45E8-BE0A-E6B2EDF345EB}" type="slidenum">
              <a:rPr kumimoji="0" lang="en-US" sz="1400" b="1" i="0" u="none" strike="noStrike" kern="1200" cap="none" spc="0" normalizeH="0" baseline="0" noProof="0" smtClean="0">
                <a:ln>
                  <a:noFill/>
                </a:ln>
                <a:solidFill>
                  <a:srgbClr val="FEFEFE"/>
                </a:solidFill>
                <a:effectLst/>
                <a:uLnTx/>
                <a:uFillTx/>
                <a:latin typeface="Calibri Light"/>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1400" b="1" i="0" u="none" strike="noStrike" kern="1200" cap="none" spc="0" normalizeH="0" baseline="0" noProof="0" dirty="0">
              <a:ln>
                <a:noFill/>
              </a:ln>
              <a:solidFill>
                <a:srgbClr val="FEFEFE"/>
              </a:solidFill>
              <a:effectLst/>
              <a:uLnTx/>
              <a:uFillTx/>
              <a:latin typeface="Calibri Light"/>
              <a:ea typeface="+mn-ea"/>
              <a:cs typeface="+mn-cs"/>
            </a:endParaRPr>
          </a:p>
        </p:txBody>
      </p:sp>
      <p:pic>
        <p:nvPicPr>
          <p:cNvPr id="8" name="Picture 7">
            <a:extLst>
              <a:ext uri="{FF2B5EF4-FFF2-40B4-BE49-F238E27FC236}">
                <a16:creationId xmlns:a16="http://schemas.microsoft.com/office/drawing/2014/main" id="{DC74EC49-3724-4E57-8C2C-9A679B0B4B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03989" y="96366"/>
            <a:ext cx="847268" cy="550174"/>
          </a:xfrm>
          <a:prstGeom prst="rect">
            <a:avLst/>
          </a:prstGeom>
        </p:spPr>
      </p:pic>
      <p:sp>
        <p:nvSpPr>
          <p:cNvPr id="13" name="Content Placeholder 11">
            <a:extLst>
              <a:ext uri="{FF2B5EF4-FFF2-40B4-BE49-F238E27FC236}">
                <a16:creationId xmlns:a16="http://schemas.microsoft.com/office/drawing/2014/main" id="{A6AE22FD-9F15-4C16-BBAC-35B9C217DFDE}"/>
              </a:ext>
            </a:extLst>
          </p:cNvPr>
          <p:cNvSpPr>
            <a:spLocks noGrp="1"/>
          </p:cNvSpPr>
          <p:nvPr>
            <p:ph sz="quarter" idx="10"/>
          </p:nvPr>
        </p:nvSpPr>
        <p:spPr>
          <a:xfrm>
            <a:off x="360364" y="783772"/>
            <a:ext cx="3537348" cy="3919796"/>
          </a:xfrm>
        </p:spPr>
        <p:txBody>
          <a:bodyPr/>
          <a:lstStyle/>
          <a:p>
            <a:pPr marL="0" indent="0">
              <a:buNone/>
            </a:pPr>
            <a:r>
              <a:rPr lang="en-US" sz="1400" b="1" dirty="0"/>
              <a:t>Organization Based Use Cases</a:t>
            </a:r>
          </a:p>
          <a:p>
            <a:pPr marL="0" indent="0">
              <a:buNone/>
            </a:pPr>
            <a:r>
              <a:rPr lang="en-US" sz="1200" b="1" dirty="0"/>
              <a:t>IT Ops</a:t>
            </a:r>
          </a:p>
          <a:p>
            <a:pPr marL="304792" indent="-304792">
              <a:buFont typeface="+mj-lt"/>
              <a:buAutoNum type="arabicPeriod"/>
            </a:pPr>
            <a:r>
              <a:rPr lang="en-US" sz="1200" dirty="0"/>
              <a:t>Cloud Stack Migration</a:t>
            </a:r>
          </a:p>
          <a:p>
            <a:pPr marL="304792" indent="-304792">
              <a:buFont typeface="+mj-lt"/>
              <a:buAutoNum type="arabicPeriod"/>
            </a:pPr>
            <a:r>
              <a:rPr lang="en-US" sz="1200" dirty="0"/>
              <a:t>Digital Transformation Management</a:t>
            </a:r>
          </a:p>
          <a:p>
            <a:pPr marL="304792" indent="-304792">
              <a:buFont typeface="+mj-lt"/>
              <a:buAutoNum type="arabicPeriod"/>
            </a:pPr>
            <a:r>
              <a:rPr lang="en-US" sz="1200" dirty="0"/>
              <a:t>Core and Shadow IT Management</a:t>
            </a:r>
          </a:p>
          <a:p>
            <a:pPr marL="304792" indent="-304792">
              <a:buFont typeface="+mj-lt"/>
              <a:buAutoNum type="arabicPeriod"/>
            </a:pPr>
            <a:r>
              <a:rPr lang="en-US" sz="1200" dirty="0"/>
              <a:t>Agile Product / Tech Development</a:t>
            </a:r>
          </a:p>
          <a:p>
            <a:pPr marL="304792" indent="-304792">
              <a:buFont typeface="+mj-lt"/>
              <a:buAutoNum type="arabicPeriod"/>
            </a:pPr>
            <a:r>
              <a:rPr lang="en-US" sz="1200" dirty="0"/>
              <a:t>Mixed Methodology Management</a:t>
            </a:r>
          </a:p>
          <a:p>
            <a:pPr marL="304792" indent="-304792">
              <a:buFont typeface="+mj-lt"/>
              <a:buAutoNum type="arabicPeriod"/>
            </a:pPr>
            <a:r>
              <a:rPr lang="en-US" sz="1200" dirty="0"/>
              <a:t>Technology Stakeholder Management</a:t>
            </a:r>
          </a:p>
          <a:p>
            <a:pPr marL="304792" indent="-304792">
              <a:buFont typeface="+mj-lt"/>
              <a:buAutoNum type="arabicPeriod"/>
            </a:pPr>
            <a:r>
              <a:rPr lang="en-US" sz="1200" dirty="0"/>
              <a:t>Driving SDLC standardization in enterprise</a:t>
            </a:r>
          </a:p>
          <a:p>
            <a:pPr marL="304792" indent="-304792">
              <a:buFont typeface="+mj-lt"/>
              <a:buAutoNum type="arabicPeriod"/>
            </a:pPr>
            <a:r>
              <a:rPr lang="en-US" sz="1200" dirty="0">
                <a:solidFill>
                  <a:srgbClr val="222222"/>
                </a:solidFill>
                <a:cs typeface="Calibri Light" panose="020F0302020204030204" pitchFamily="34" charset="0"/>
              </a:rPr>
              <a:t>Data Deduplication and Aggregation</a:t>
            </a:r>
          </a:p>
          <a:p>
            <a:pPr marL="304792" indent="-304792">
              <a:buFont typeface="+mj-lt"/>
              <a:buAutoNum type="arabicPeriod"/>
            </a:pPr>
            <a:r>
              <a:rPr lang="en-US" sz="1200" dirty="0">
                <a:solidFill>
                  <a:srgbClr val="222222"/>
                </a:solidFill>
                <a:cs typeface="Calibri Light" panose="020F0302020204030204" pitchFamily="34" charset="0"/>
              </a:rPr>
              <a:t>Mixed Functional Tech Team Management</a:t>
            </a:r>
            <a:endParaRPr lang="en-US" sz="1200" dirty="0"/>
          </a:p>
          <a:p>
            <a:pPr marL="0" indent="0">
              <a:buNone/>
            </a:pPr>
            <a:r>
              <a:rPr lang="en-US" sz="1200" b="1" dirty="0"/>
              <a:t>Vendor Management</a:t>
            </a:r>
          </a:p>
          <a:p>
            <a:pPr marL="304792" indent="-304792">
              <a:buFont typeface="+mj-lt"/>
              <a:buAutoNum type="arabicPeriod" startAt="10"/>
            </a:pPr>
            <a:r>
              <a:rPr lang="en-US" sz="1200" dirty="0"/>
              <a:t>Vendor Management</a:t>
            </a:r>
          </a:p>
          <a:p>
            <a:pPr marL="0" indent="0">
              <a:buNone/>
            </a:pPr>
            <a:endParaRPr lang="en-US" sz="1200" dirty="0"/>
          </a:p>
        </p:txBody>
      </p:sp>
      <p:sp>
        <p:nvSpPr>
          <p:cNvPr id="14" name="Content Placeholder 11">
            <a:extLst>
              <a:ext uri="{FF2B5EF4-FFF2-40B4-BE49-F238E27FC236}">
                <a16:creationId xmlns:a16="http://schemas.microsoft.com/office/drawing/2014/main" id="{0520761A-9E8E-41FC-931B-9A0FC88D61A6}"/>
              </a:ext>
            </a:extLst>
          </p:cNvPr>
          <p:cNvSpPr txBox="1">
            <a:spLocks/>
          </p:cNvSpPr>
          <p:nvPr/>
        </p:nvSpPr>
        <p:spPr>
          <a:xfrm>
            <a:off x="4467875" y="778774"/>
            <a:ext cx="4315761" cy="3924793"/>
          </a:xfrm>
          <a:prstGeom prst="rect">
            <a:avLst/>
          </a:prstGeom>
        </p:spPr>
        <p:txBody>
          <a:bodyPr vert="horz" lIns="0" tIns="0" rIns="0" bIns="0" rtlCol="0">
            <a:noAutofit/>
          </a:bodyPr>
          <a:lstStyle>
            <a:lvl1pPr marL="228594" indent="-228594" algn="l" defTabSz="1219170" rtl="0" eaLnBrk="1" latinLnBrk="0" hangingPunct="1">
              <a:lnSpc>
                <a:spcPts val="2133"/>
              </a:lnSpc>
              <a:spcBef>
                <a:spcPts val="352"/>
              </a:spcBef>
              <a:spcAft>
                <a:spcPts val="400"/>
              </a:spcAft>
              <a:buFont typeface="Arial" panose="020B0604020202020204" pitchFamily="34" charset="0"/>
              <a:buChar char="•"/>
              <a:defRPr sz="1467" kern="1200">
                <a:solidFill>
                  <a:schemeClr val="tx1"/>
                </a:solidFill>
                <a:latin typeface="+mj-lt"/>
                <a:ea typeface="+mn-ea"/>
                <a:cs typeface="+mn-cs"/>
              </a:defRPr>
            </a:lvl1pPr>
            <a:lvl2pPr marL="838179" indent="-228594" algn="l" defTabSz="1219170" rtl="0" eaLnBrk="1" latinLnBrk="0" hangingPunct="1">
              <a:lnSpc>
                <a:spcPct val="90000"/>
              </a:lnSpc>
              <a:spcBef>
                <a:spcPts val="667"/>
              </a:spcBef>
              <a:buFont typeface="Arial" panose="020B0604020202020204" pitchFamily="34" charset="0"/>
              <a:buChar char="•"/>
              <a:defRPr sz="1467" kern="1200">
                <a:solidFill>
                  <a:schemeClr val="tx1"/>
                </a:solidFill>
                <a:latin typeface="+mn-lt"/>
                <a:ea typeface="+mn-ea"/>
                <a:cs typeface="+mn-cs"/>
              </a:defRPr>
            </a:lvl2pPr>
            <a:lvl3pPr marL="1447764" indent="-228594" algn="l" defTabSz="1219170" rtl="0" eaLnBrk="1" latinLnBrk="0" hangingPunct="1">
              <a:lnSpc>
                <a:spcPct val="90000"/>
              </a:lnSpc>
              <a:spcBef>
                <a:spcPts val="667"/>
              </a:spcBef>
              <a:buFont typeface="Arial" panose="020B0604020202020204" pitchFamily="34" charset="0"/>
              <a:buChar char="•"/>
              <a:defRPr sz="1467" kern="1200">
                <a:solidFill>
                  <a:schemeClr val="tx1"/>
                </a:solidFill>
                <a:latin typeface="+mn-lt"/>
                <a:ea typeface="+mn-ea"/>
                <a:cs typeface="+mn-cs"/>
              </a:defRPr>
            </a:lvl3pPr>
            <a:lvl4pPr marL="2209745" indent="-380990" algn="l" defTabSz="1219170" rtl="0" eaLnBrk="1" latinLnBrk="0" hangingPunct="1">
              <a:lnSpc>
                <a:spcPct val="90000"/>
              </a:lnSpc>
              <a:spcBef>
                <a:spcPts val="667"/>
              </a:spcBef>
              <a:buFont typeface="Arial" panose="020B0604020202020204" pitchFamily="34" charset="0"/>
              <a:buChar char="•"/>
              <a:defRPr sz="1467"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nSpc>
                <a:spcPts val="1600"/>
              </a:lnSpc>
              <a:spcBef>
                <a:spcPts val="264"/>
              </a:spcBef>
              <a:spcAft>
                <a:spcPts val="300"/>
              </a:spcAft>
              <a:buNone/>
            </a:pPr>
            <a:r>
              <a:rPr lang="en-US" sz="1200" b="1" dirty="0"/>
              <a:t>Workforce Management</a:t>
            </a:r>
          </a:p>
          <a:p>
            <a:pPr marL="304792" indent="-304792">
              <a:lnSpc>
                <a:spcPts val="1600"/>
              </a:lnSpc>
              <a:spcBef>
                <a:spcPts val="264"/>
              </a:spcBef>
              <a:spcAft>
                <a:spcPts val="300"/>
              </a:spcAft>
              <a:buFont typeface="+mj-lt"/>
              <a:buAutoNum type="arabicPeriod" startAt="11"/>
            </a:pPr>
            <a:r>
              <a:rPr lang="en-US" sz="1200" dirty="0"/>
              <a:t>Employee Transparency</a:t>
            </a:r>
          </a:p>
          <a:p>
            <a:pPr marL="304792" indent="-304792">
              <a:lnSpc>
                <a:spcPts val="1600"/>
              </a:lnSpc>
              <a:spcBef>
                <a:spcPts val="264"/>
              </a:spcBef>
              <a:spcAft>
                <a:spcPts val="300"/>
              </a:spcAft>
              <a:buFont typeface="+mj-lt"/>
              <a:buAutoNum type="arabicPeriod" startAt="11"/>
            </a:pPr>
            <a:r>
              <a:rPr lang="en-US" sz="1200" dirty="0">
                <a:solidFill>
                  <a:srgbClr val="222222"/>
                </a:solidFill>
                <a:cs typeface="Calibri Light" panose="020F0302020204030204" pitchFamily="34" charset="0"/>
              </a:rPr>
              <a:t>Employee attrition and AI-powered metrics </a:t>
            </a:r>
          </a:p>
          <a:p>
            <a:pPr marL="304792" indent="-304792">
              <a:lnSpc>
                <a:spcPts val="1600"/>
              </a:lnSpc>
              <a:spcBef>
                <a:spcPts val="264"/>
              </a:spcBef>
              <a:spcAft>
                <a:spcPts val="300"/>
              </a:spcAft>
              <a:buFont typeface="+mj-lt"/>
              <a:buAutoNum type="arabicPeriod" startAt="11"/>
            </a:pPr>
            <a:r>
              <a:rPr lang="en-US" sz="1200" dirty="0">
                <a:solidFill>
                  <a:srgbClr val="222222"/>
                </a:solidFill>
                <a:cs typeface="Calibri Light" panose="020F0302020204030204" pitchFamily="34" charset="0"/>
              </a:rPr>
              <a:t>Employee Journey in Enterprise</a:t>
            </a:r>
          </a:p>
          <a:p>
            <a:pPr marL="304792" indent="-304792">
              <a:lnSpc>
                <a:spcPts val="1600"/>
              </a:lnSpc>
              <a:spcBef>
                <a:spcPts val="264"/>
              </a:spcBef>
              <a:spcAft>
                <a:spcPts val="300"/>
              </a:spcAft>
              <a:buFont typeface="+mj-lt"/>
              <a:buAutoNum type="arabicPeriod" startAt="11"/>
            </a:pPr>
            <a:r>
              <a:rPr lang="en-US" sz="1200" dirty="0">
                <a:solidFill>
                  <a:srgbClr val="222222"/>
                </a:solidFill>
                <a:cs typeface="Calibri Light" panose="020F0302020204030204" pitchFamily="34" charset="0"/>
              </a:rPr>
              <a:t>Candidate Journey In Enterprise</a:t>
            </a:r>
          </a:p>
          <a:p>
            <a:pPr marL="304792" indent="-304792">
              <a:lnSpc>
                <a:spcPts val="1600"/>
              </a:lnSpc>
              <a:spcBef>
                <a:spcPts val="264"/>
              </a:spcBef>
              <a:spcAft>
                <a:spcPts val="300"/>
              </a:spcAft>
              <a:buFont typeface="+mj-lt"/>
              <a:buAutoNum type="arabicPeriod" startAt="11"/>
            </a:pPr>
            <a:r>
              <a:rPr lang="en-US" sz="1200" dirty="0">
                <a:solidFill>
                  <a:srgbClr val="222222"/>
                </a:solidFill>
                <a:cs typeface="Calibri Light" panose="020F0302020204030204" pitchFamily="34" charset="0"/>
              </a:rPr>
              <a:t>Employee Career Growth</a:t>
            </a:r>
          </a:p>
          <a:p>
            <a:pPr marL="304792" indent="-304792">
              <a:lnSpc>
                <a:spcPts val="1600"/>
              </a:lnSpc>
              <a:spcBef>
                <a:spcPts val="264"/>
              </a:spcBef>
              <a:spcAft>
                <a:spcPts val="300"/>
              </a:spcAft>
              <a:buFont typeface="+mj-lt"/>
              <a:buAutoNum type="arabicPeriod" startAt="11"/>
            </a:pPr>
            <a:r>
              <a:rPr lang="en-US" sz="1200" dirty="0">
                <a:solidFill>
                  <a:srgbClr val="222222"/>
                </a:solidFill>
                <a:cs typeface="Calibri Light" panose="020F0302020204030204" pitchFamily="34" charset="0"/>
              </a:rPr>
              <a:t>Future Proofing the Workforce</a:t>
            </a:r>
          </a:p>
          <a:p>
            <a:pPr marL="0" indent="0">
              <a:lnSpc>
                <a:spcPts val="1600"/>
              </a:lnSpc>
              <a:spcBef>
                <a:spcPts val="264"/>
              </a:spcBef>
              <a:spcAft>
                <a:spcPts val="300"/>
              </a:spcAft>
              <a:buNone/>
            </a:pPr>
            <a:r>
              <a:rPr lang="en-US" sz="1400" b="1" dirty="0">
                <a:solidFill>
                  <a:srgbClr val="222222"/>
                </a:solidFill>
                <a:cs typeface="Calibri Light" panose="020F0302020204030204" pitchFamily="34" charset="0"/>
              </a:rPr>
              <a:t>Vertical Based Use Cases</a:t>
            </a:r>
          </a:p>
          <a:p>
            <a:pPr marL="0" indent="0">
              <a:lnSpc>
                <a:spcPts val="1600"/>
              </a:lnSpc>
              <a:spcBef>
                <a:spcPts val="264"/>
              </a:spcBef>
              <a:spcAft>
                <a:spcPts val="300"/>
              </a:spcAft>
              <a:buNone/>
            </a:pPr>
            <a:r>
              <a:rPr lang="en-US" sz="1200" b="1" dirty="0">
                <a:solidFill>
                  <a:srgbClr val="222222"/>
                </a:solidFill>
                <a:cs typeface="Calibri Light" panose="020F0302020204030204" pitchFamily="34" charset="0"/>
              </a:rPr>
              <a:t>Healthcare</a:t>
            </a:r>
          </a:p>
          <a:p>
            <a:pPr marL="304792" indent="-304792">
              <a:lnSpc>
                <a:spcPts val="1600"/>
              </a:lnSpc>
              <a:spcBef>
                <a:spcPts val="264"/>
              </a:spcBef>
              <a:spcAft>
                <a:spcPts val="300"/>
              </a:spcAft>
              <a:buFont typeface="+mj-lt"/>
              <a:buAutoNum type="arabicPeriod" startAt="17"/>
            </a:pPr>
            <a:r>
              <a:rPr lang="en-US" sz="1200" dirty="0"/>
              <a:t>Mergers and Acquisitions Technology Management</a:t>
            </a:r>
          </a:p>
          <a:p>
            <a:pPr marL="304792" indent="-304792">
              <a:lnSpc>
                <a:spcPts val="1600"/>
              </a:lnSpc>
              <a:spcBef>
                <a:spcPts val="264"/>
              </a:spcBef>
              <a:spcAft>
                <a:spcPts val="300"/>
              </a:spcAft>
              <a:buFont typeface="+mj-lt"/>
              <a:buAutoNum type="arabicPeriod" startAt="17"/>
            </a:pPr>
            <a:r>
              <a:rPr lang="en-US" sz="1200" dirty="0">
                <a:solidFill>
                  <a:srgbClr val="222222"/>
                </a:solidFill>
                <a:cs typeface="Calibri Light" panose="020F0302020204030204" pitchFamily="34" charset="0"/>
              </a:rPr>
              <a:t>Merck HCP – tracking event participation, continuing education credit accumulation, education credits</a:t>
            </a:r>
            <a:r>
              <a:rPr lang="en-US" sz="1200" dirty="0"/>
              <a:t> </a:t>
            </a:r>
          </a:p>
          <a:p>
            <a:pPr marL="304792" indent="-304792">
              <a:lnSpc>
                <a:spcPts val="1600"/>
              </a:lnSpc>
              <a:spcBef>
                <a:spcPts val="264"/>
              </a:spcBef>
              <a:spcAft>
                <a:spcPts val="300"/>
              </a:spcAft>
              <a:buFont typeface="+mj-lt"/>
              <a:buAutoNum type="arabicPeriod" startAt="17"/>
            </a:pPr>
            <a:r>
              <a:rPr lang="en-US" sz="1200" dirty="0">
                <a:solidFill>
                  <a:srgbClr val="222222"/>
                </a:solidFill>
                <a:cs typeface="Calibri Light" panose="020F0302020204030204" pitchFamily="34" charset="0"/>
              </a:rPr>
              <a:t>Merck Lab Equipment – tracking physical equipment, access, work, maintenance, physical location and equipment condition</a:t>
            </a:r>
          </a:p>
        </p:txBody>
      </p:sp>
    </p:spTree>
    <p:extLst>
      <p:ext uri="{BB962C8B-B14F-4D97-AF65-F5344CB8AC3E}">
        <p14:creationId xmlns:p14="http://schemas.microsoft.com/office/powerpoint/2010/main" val="1416327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D2F6-942A-460A-9096-2670F101C936}"/>
              </a:ext>
            </a:extLst>
          </p:cNvPr>
          <p:cNvSpPr>
            <a:spLocks noGrp="1"/>
          </p:cNvSpPr>
          <p:nvPr>
            <p:ph type="title"/>
          </p:nvPr>
        </p:nvSpPr>
        <p:spPr/>
        <p:txBody>
          <a:bodyPr/>
          <a:lstStyle/>
          <a:p>
            <a:r>
              <a:rPr lang="en-US" dirty="0"/>
              <a:t>IT ops</a:t>
            </a:r>
          </a:p>
        </p:txBody>
      </p:sp>
    </p:spTree>
    <p:extLst>
      <p:ext uri="{BB962C8B-B14F-4D97-AF65-F5344CB8AC3E}">
        <p14:creationId xmlns:p14="http://schemas.microsoft.com/office/powerpoint/2010/main" val="4128002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20592-2F44-426F-8D46-93F68EDBDD00}"/>
              </a:ext>
            </a:extLst>
          </p:cNvPr>
          <p:cNvSpPr>
            <a:spLocks noGrp="1"/>
          </p:cNvSpPr>
          <p:nvPr>
            <p:ph type="title"/>
          </p:nvPr>
        </p:nvSpPr>
        <p:spPr>
          <a:xfrm>
            <a:off x="358774" y="232536"/>
            <a:ext cx="7088161" cy="307777"/>
          </a:xfrm>
        </p:spPr>
        <p:txBody>
          <a:bodyPr anchor="ctr"/>
          <a:lstStyle/>
          <a:p>
            <a:r>
              <a:rPr lang="en-US" dirty="0"/>
              <a:t>Use Case #1: </a:t>
            </a:r>
            <a:r>
              <a:rPr lang="en-US" dirty="0">
                <a:solidFill>
                  <a:schemeClr val="accent2"/>
                </a:solidFill>
              </a:rPr>
              <a:t>Cloud Stack Migration Part 1</a:t>
            </a:r>
            <a:endParaRPr lang="en-US" dirty="0"/>
          </a:p>
        </p:txBody>
      </p:sp>
      <p:pic>
        <p:nvPicPr>
          <p:cNvPr id="5" name="Picture 4">
            <a:extLst>
              <a:ext uri="{FF2B5EF4-FFF2-40B4-BE49-F238E27FC236}">
                <a16:creationId xmlns:a16="http://schemas.microsoft.com/office/drawing/2014/main" id="{641AD1F7-8CAF-47AD-8A96-C061B12CD2BF}"/>
              </a:ext>
            </a:extLst>
          </p:cNvPr>
          <p:cNvPicPr>
            <a:picLocks noChangeAspect="1"/>
          </p:cNvPicPr>
          <p:nvPr/>
        </p:nvPicPr>
        <p:blipFill rotWithShape="1">
          <a:blip r:embed="rId2"/>
          <a:srcRect l="18849" t="44453" r="61756" b="33145"/>
          <a:stretch/>
        </p:blipFill>
        <p:spPr>
          <a:xfrm>
            <a:off x="8193169" y="164004"/>
            <a:ext cx="685057" cy="444842"/>
          </a:xfrm>
          <a:prstGeom prst="rect">
            <a:avLst/>
          </a:prstGeom>
        </p:spPr>
      </p:pic>
      <p:sp>
        <p:nvSpPr>
          <p:cNvPr id="6" name="Content Placeholder 1">
            <a:extLst>
              <a:ext uri="{FF2B5EF4-FFF2-40B4-BE49-F238E27FC236}">
                <a16:creationId xmlns:a16="http://schemas.microsoft.com/office/drawing/2014/main" id="{A1B47775-9BC4-4A3A-9312-408DA5404457}"/>
              </a:ext>
            </a:extLst>
          </p:cNvPr>
          <p:cNvSpPr txBox="1">
            <a:spLocks/>
          </p:cNvSpPr>
          <p:nvPr/>
        </p:nvSpPr>
        <p:spPr>
          <a:xfrm>
            <a:off x="358775" y="924087"/>
            <a:ext cx="8519451" cy="33545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b="1" spc="200" dirty="0">
                <a:solidFill>
                  <a:schemeClr val="accent2"/>
                </a:solidFill>
                <a:ea typeface="Calibri" charset="0"/>
                <a:cs typeface="Calibri" charset="0"/>
              </a:rPr>
              <a:t>MIGRATE SYSTEMS TO THE CLOUD WHILE MINIMIZING THE IMPACT ON COMPANY’S OPERATIONS</a:t>
            </a:r>
          </a:p>
        </p:txBody>
      </p:sp>
      <p:sp>
        <p:nvSpPr>
          <p:cNvPr id="9" name="Content Placeholder 1">
            <a:extLst>
              <a:ext uri="{FF2B5EF4-FFF2-40B4-BE49-F238E27FC236}">
                <a16:creationId xmlns:a16="http://schemas.microsoft.com/office/drawing/2014/main" id="{9E5427F5-69DF-4AEF-BCAA-3CD06B31083B}"/>
              </a:ext>
            </a:extLst>
          </p:cNvPr>
          <p:cNvSpPr txBox="1">
            <a:spLocks/>
          </p:cNvSpPr>
          <p:nvPr/>
        </p:nvSpPr>
        <p:spPr>
          <a:xfrm>
            <a:off x="358774" y="1393106"/>
            <a:ext cx="2543285" cy="2357287"/>
          </a:xfrm>
          <a:prstGeom prst="rect">
            <a:avLst/>
          </a:prstGeom>
        </p:spPr>
        <p:txBody>
          <a:bodyPr lIns="0" tIns="0" rIns="0" bIns="0">
            <a:noAutofit/>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defTabSz="342866">
              <a:spcAft>
                <a:spcPts val="0"/>
              </a:spcAft>
            </a:pPr>
            <a:r>
              <a:rPr lang="en-US" sz="1400" b="1" spc="200" dirty="0">
                <a:solidFill>
                  <a:schemeClr val="accent2"/>
                </a:solidFill>
                <a:ea typeface="Calibri" charset="0"/>
                <a:cs typeface="Calibri" charset="0"/>
              </a:rPr>
              <a:t>CHALLENGES: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Knowledge gap</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Processes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Time and cost</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Systems integrations</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Change management</a:t>
            </a:r>
          </a:p>
          <a:p>
            <a:pPr marL="171450" indent="-171450" defTabSz="342866">
              <a:spcAft>
                <a:spcPts val="0"/>
              </a:spcAft>
              <a:buFontTx/>
              <a:buChar char="-"/>
            </a:pPr>
            <a:r>
              <a:rPr lang="en-US" sz="1400" b="1" spc="200" dirty="0">
                <a:solidFill>
                  <a:srgbClr val="222222"/>
                </a:solidFill>
                <a:latin typeface="Calibri Light" panose="020F0302020204030204" pitchFamily="34" charset="0"/>
                <a:ea typeface="Calibri" charset="0"/>
                <a:cs typeface="Calibri Light" panose="020F0302020204030204" pitchFamily="34" charset="0"/>
              </a:rPr>
              <a:t>Security</a:t>
            </a:r>
          </a:p>
          <a:p>
            <a:pPr marL="171450" indent="-171450" defTabSz="342866">
              <a:spcAft>
                <a:spcPts val="0"/>
              </a:spcAft>
              <a:buFontTx/>
              <a:buChar char="-"/>
            </a:pPr>
            <a:endParaRPr lang="en-US" sz="1400" b="1" spc="200" dirty="0">
              <a:solidFill>
                <a:schemeClr val="accent2"/>
              </a:solidFill>
              <a:latin typeface="Calibri" panose="020F0502020204030204" pitchFamily="34" charset="0"/>
              <a:ea typeface="Calibri" charset="0"/>
              <a:cs typeface="Calibri" charset="0"/>
            </a:endParaRPr>
          </a:p>
        </p:txBody>
      </p:sp>
      <p:sp>
        <p:nvSpPr>
          <p:cNvPr id="7" name="TextBox 6">
            <a:extLst>
              <a:ext uri="{FF2B5EF4-FFF2-40B4-BE49-F238E27FC236}">
                <a16:creationId xmlns:a16="http://schemas.microsoft.com/office/drawing/2014/main" id="{10398BAE-4FAF-47BC-ABC2-139BA52C2FFD}"/>
              </a:ext>
            </a:extLst>
          </p:cNvPr>
          <p:cNvSpPr txBox="1"/>
          <p:nvPr/>
        </p:nvSpPr>
        <p:spPr>
          <a:xfrm>
            <a:off x="2902059" y="1326313"/>
            <a:ext cx="5730499" cy="2893100"/>
          </a:xfrm>
          <a:prstGeom prst="rect">
            <a:avLst/>
          </a:prstGeom>
          <a:noFill/>
        </p:spPr>
        <p:txBody>
          <a:bodyPr vert="horz" wrap="square" rtlCol="0">
            <a:spAutoFit/>
          </a:bodyPr>
          <a:lstStyle/>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Get a 360-degree view of systems, processes and people involved in the migration initiative</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Understand and successfully manage available pool of resources within the enterprise</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Identify lack of resources required for successful transition and address it in early stages</a:t>
            </a:r>
          </a:p>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Connect and engage with SMEs and resources knowledgeable in the systems being migrated quickly and efficiently</a:t>
            </a:r>
          </a:p>
          <a:p>
            <a:pPr marL="285750" indent="-285750" algn="l" rtl="0" eaLnBrk="1" fontAlgn="auto" hangingPunct="1">
              <a:lnSpc>
                <a:spcPct val="100000"/>
              </a:lnSpc>
              <a:spcBef>
                <a:spcPts val="0"/>
              </a:spcBef>
              <a:spcAft>
                <a:spcPts val="0"/>
              </a:spcAft>
              <a:buFontTx/>
              <a:buChar char="-"/>
            </a:pPr>
            <a:r>
              <a:rPr lang="en-US" sz="1400" i="0" u="none" baseline="0" dirty="0">
                <a:solidFill>
                  <a:srgbClr val="222222"/>
                </a:solidFill>
                <a:latin typeface="Calibri Light" panose="020F0302020204030204" pitchFamily="34" charset="0"/>
                <a:cs typeface="Calibri Light" panose="020F0302020204030204" pitchFamily="34" charset="0"/>
              </a:rPr>
              <a:t>Monitor multiple streams of migration process, communicate up and down with stakeholders and teams</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Identify and resolve roadblocks, surface hidden or stalled projects and processes </a:t>
            </a:r>
          </a:p>
          <a:p>
            <a:pPr marL="285750" indent="-285750" algn="l" rtl="0" eaLnBrk="1" fontAlgn="auto" hangingPunct="1">
              <a:lnSpc>
                <a:spcPct val="100000"/>
              </a:lnSpc>
              <a:spcBef>
                <a:spcPts val="0"/>
              </a:spcBef>
              <a:spcAft>
                <a:spcPts val="0"/>
              </a:spcAft>
              <a:buFontTx/>
              <a:buChar char="-"/>
            </a:pPr>
            <a:r>
              <a:rPr lang="en-US" sz="1400" dirty="0">
                <a:solidFill>
                  <a:srgbClr val="222222"/>
                </a:solidFill>
                <a:latin typeface="Calibri Light" panose="020F0302020204030204" pitchFamily="34" charset="0"/>
                <a:cs typeface="Calibri Light" panose="020F0302020204030204" pitchFamily="34" charset="0"/>
              </a:rPr>
              <a:t>Assess and address productivity of migration teams and processes</a:t>
            </a:r>
          </a:p>
        </p:txBody>
      </p:sp>
      <p:sp>
        <p:nvSpPr>
          <p:cNvPr id="10" name="TextBox 9">
            <a:extLst>
              <a:ext uri="{FF2B5EF4-FFF2-40B4-BE49-F238E27FC236}">
                <a16:creationId xmlns:a16="http://schemas.microsoft.com/office/drawing/2014/main" id="{77C2842C-191C-40D3-8C43-3F6598B7D3D9}"/>
              </a:ext>
            </a:extLst>
          </p:cNvPr>
          <p:cNvSpPr txBox="1"/>
          <p:nvPr/>
        </p:nvSpPr>
        <p:spPr>
          <a:xfrm>
            <a:off x="3099661" y="4843220"/>
            <a:ext cx="5437707" cy="215444"/>
          </a:xfrm>
          <a:prstGeom prst="rect">
            <a:avLst/>
          </a:prstGeom>
          <a:noFill/>
        </p:spPr>
        <p:txBody>
          <a:bodyPr vert="horz" wrap="none" rtlCol="0">
            <a:spAutoFit/>
          </a:bodyPr>
          <a:lstStyle/>
          <a:p>
            <a:r>
              <a:rPr lang="en-US" sz="800" dirty="0">
                <a:solidFill>
                  <a:srgbClr val="222222"/>
                </a:solidFill>
                <a:latin typeface="Calibri Light" panose="020F0302020204030204" pitchFamily="34" charset="0"/>
                <a:cs typeface="Calibri Light" panose="020F0302020204030204" pitchFamily="34" charset="0"/>
                <a:hlinkClick r:id="rId3"/>
              </a:rPr>
              <a:t>https://www.forbes.com/sites/forbestechcouncil/2017/06/05/13-biggest-challenges-when-moving-your-business-to-the-cloud/</a:t>
            </a:r>
            <a:endParaRPr lang="en-US" sz="800" b="0" i="0" u="none" baseline="0" dirty="0">
              <a:solidFill>
                <a:srgbClr val="22222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508008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7"/>
  <p:tag name="MIO_SHOW_DATE" val="False"/>
  <p:tag name="MIO_SHOW_FOOTER" val="False"/>
  <p:tag name="MIO_SHOW_PAGENUMBER" val="False"/>
  <p:tag name="MIO_AVOID_BLANK_LAYOUT" val="False"/>
  <p:tag name="MIO_CD_LAYOUT_VALID_AREA" val="False"/>
  <p:tag name="MIO_NUMBER_OF_VALID_LAYOUTS" val="29"/>
  <p:tag name="MIO_HDS" val="True"/>
  <p:tag name="MIO_SKIPVERSION" val="01.01.0001 00:00:00"/>
  <p:tag name="MIO_EKGUID" val="70cb0fb8-9e76-4551-b856-b14081dc17e1"/>
  <p:tag name="MIO_UPDATE" val="True"/>
  <p:tag name="MIO_VERSION" val="17.08.2018 15:36:19"/>
  <p:tag name="MIO_DBID" val="25C89224-3BD0-4DAE-9699-6AD9CAF4AB96"/>
  <p:tag name="MIO_LASTDOWNLOADED" val="30.10.2018 18:28:30"/>
  <p:tag name="MIO_OBJECTNAME" val="Presale_MASTER"/>
  <p:tag name="MIO_LASTEDITORNAME" val="Palina Vilava"/>
  <p:tag name="MIO_CDID" val="2fbe73ac-3723-4662-9d5a-a2c6c61485b5"/>
</p:tagLst>
</file>

<file path=ppt/theme/theme1.xml><?xml version="1.0" encoding="utf-8"?>
<a:theme xmlns:a="http://schemas.openxmlformats.org/drawingml/2006/main" name="Presale_MASTER">
  <a:themeElements>
    <a:clrScheme name="Custom 10">
      <a:dk1>
        <a:srgbClr val="222222"/>
      </a:dk1>
      <a:lt1>
        <a:sysClr val="window" lastClr="FFFFFF"/>
      </a:lt1>
      <a:dk2>
        <a:srgbClr val="464547"/>
      </a:dk2>
      <a:lt2>
        <a:srgbClr val="CCCCCC"/>
      </a:lt2>
      <a:accent1>
        <a:srgbClr val="222222"/>
      </a:accent1>
      <a:accent2>
        <a:srgbClr val="39C2D7"/>
      </a:accent2>
      <a:accent3>
        <a:srgbClr val="008ACF"/>
      </a:accent3>
      <a:accent4>
        <a:srgbClr val="A3C644"/>
      </a:accent4>
      <a:accent5>
        <a:srgbClr val="CEDB56"/>
      </a:accent5>
      <a:accent6>
        <a:srgbClr val="D35D47"/>
      </a:accent6>
      <a:hlink>
        <a:srgbClr val="76CDD8"/>
      </a:hlink>
      <a:folHlink>
        <a:srgbClr val="FF8500"/>
      </a:folHlink>
    </a:clrScheme>
    <a:fontScheme name="Presales">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rtl="0" eaLnBrk="1" fontAlgn="auto" hangingPunct="1">
          <a:lnSpc>
            <a:spcPct val="100000"/>
          </a:lnSpc>
          <a:spcBef>
            <a:spcPts val="0"/>
          </a:spcBef>
          <a:spcAft>
            <a:spcPts val="0"/>
          </a:spcAft>
          <a:defRPr sz="1200" b="0" i="0" u="none" baseline="0" dirty="0" smtClean="0">
            <a:solidFill>
              <a:srgbClr val="222222"/>
            </a:solidFill>
            <a:latin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rtlCol="0">
        <a:spAutoFit/>
      </a:bodyPr>
      <a:lstStyle>
        <a:defPPr algn="l" rtl="0" eaLnBrk="1" fontAlgn="auto" hangingPunct="1">
          <a:lnSpc>
            <a:spcPct val="100000"/>
          </a:lnSpc>
          <a:spcBef>
            <a:spcPts val="0"/>
          </a:spcBef>
          <a:spcAft>
            <a:spcPts val="0"/>
          </a:spcAft>
          <a:defRPr sz="1400" b="0" i="0" u="none" baseline="0" dirty="0" smtClean="0">
            <a:solidFill>
              <a:srgbClr val="222222"/>
            </a:solidFill>
            <a:latin typeface="Calibri" panose="020F0502020204030204" pitchFamily="34" charset="0"/>
          </a:defRPr>
        </a:defPPr>
      </a:lstStyle>
    </a:txDef>
  </a:objectDefaults>
  <a:extraClrSchemeLst/>
  <a:custClrLst>
    <a:custClr name="PALINA WHITE">
      <a:srgbClr val="FFFFFF"/>
    </a:custClr>
    <a:custClr name="LIGHT GRAY">
      <a:srgbClr val="CCCCCC"/>
    </a:custClr>
    <a:custClr name="DARK GRAY">
      <a:srgbClr val="464547"/>
    </a:custClr>
    <a:custClr name="GRAPHITE">
      <a:srgbClr val="222222"/>
    </a:custClr>
    <a:custClr name="EPAM BLUE">
      <a:srgbClr val="80CDD8"/>
    </a:custClr>
    <a:custClr name="SHARP BLUE">
      <a:srgbClr val="39C2D7"/>
    </a:custClr>
    <a:custClr name="BRIGHT BLUE">
      <a:srgbClr val="008ACF"/>
    </a:custClr>
    <a:custClr name="DARK BLUE">
      <a:srgbClr val="263852"/>
    </a:custClr>
    <a:custClr name="LIME GREEN">
      <a:srgbClr val="CEDB56"/>
    </a:custClr>
    <a:custClr name="CORAL">
      <a:srgbClr val="D35D47"/>
    </a:custClr>
  </a:custClrLst>
  <a:extLst>
    <a:ext uri="{05A4C25C-085E-4340-85A3-A5531E510DB2}">
      <thm15:themeFamily xmlns:thm15="http://schemas.microsoft.com/office/thememl/2012/main" name="EPAM PPTX Template" id="{07F0FB55-CFFA-47CA-99A0-A77E3213ACA6}" vid="{5C4EAAF8-284D-4A65-B20F-C47DE8AC2658}"/>
    </a:ext>
  </a:extLst>
</a:theme>
</file>

<file path=ppt/theme/theme2.xml><?xml version="1.0" encoding="utf-8"?>
<a:theme xmlns:a="http://schemas.openxmlformats.org/drawingml/2006/main" name="Header &amp; Footer Slides">
  <a:themeElements>
    <a:clrScheme name="Custom 4">
      <a:dk1>
        <a:srgbClr val="464547"/>
      </a:dk1>
      <a:lt1>
        <a:srgbClr val="FFFFFF"/>
      </a:lt1>
      <a:dk2>
        <a:srgbClr val="666666"/>
      </a:dk2>
      <a:lt2>
        <a:srgbClr val="999999"/>
      </a:lt2>
      <a:accent1>
        <a:srgbClr val="CCCCCC"/>
      </a:accent1>
      <a:accent2>
        <a:srgbClr val="39C2D7"/>
      </a:accent2>
      <a:accent3>
        <a:srgbClr val="1B8BA0"/>
      </a:accent3>
      <a:accent4>
        <a:srgbClr val="A3C644"/>
      </a:accent4>
      <a:accent5>
        <a:srgbClr val="7F993A"/>
      </a:accent5>
      <a:accent6>
        <a:srgbClr val="B22746"/>
      </a:accent6>
      <a:hlink>
        <a:srgbClr val="464547"/>
      </a:hlink>
      <a:folHlink>
        <a:srgbClr val="46454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9050" cmpd="sng"/>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eneral">
  <a:themeElements>
    <a:clrScheme name="EPAM September 2017">
      <a:dk1>
        <a:srgbClr val="222222"/>
      </a:dk1>
      <a:lt1>
        <a:srgbClr val="FFFFFF"/>
      </a:lt1>
      <a:dk2>
        <a:srgbClr val="464547"/>
      </a:dk2>
      <a:lt2>
        <a:srgbClr val="CCCCCC"/>
      </a:lt2>
      <a:accent1>
        <a:srgbClr val="76CDD8"/>
      </a:accent1>
      <a:accent2>
        <a:srgbClr val="008ACF"/>
      </a:accent2>
      <a:accent3>
        <a:srgbClr val="CEDB56"/>
      </a:accent3>
      <a:accent4>
        <a:srgbClr val="D35D47"/>
      </a:accent4>
      <a:accent5>
        <a:srgbClr val="39C2D7"/>
      </a:accent5>
      <a:accent6>
        <a:srgbClr val="222222"/>
      </a:accent6>
      <a:hlink>
        <a:srgbClr val="76CDD8"/>
      </a:hlink>
      <a:folHlink>
        <a:srgbClr val="76CDD8"/>
      </a:folHlink>
    </a:clrScheme>
    <a:fontScheme name="EPAM September 2017 - PPT">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AM PPTX Template" id="{07F0FB55-CFFA-47CA-99A0-A77E3213ACA6}" vid="{5C4EAAF8-284D-4A65-B20F-C47DE8AC265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5E0DBD5AF2B01409928E0B8D17101CE" ma:contentTypeVersion="2" ma:contentTypeDescription="Create a new document." ma:contentTypeScope="" ma:versionID="a78189885a48d56e6633736705142dc9">
  <xsd:schema xmlns:xsd="http://www.w3.org/2001/XMLSchema" xmlns:xs="http://www.w3.org/2001/XMLSchema" xmlns:p="http://schemas.microsoft.com/office/2006/metadata/properties" xmlns:ns1="http://schemas.microsoft.com/sharepoint/v3" xmlns:ns2="e6b2c072-6724-4c46-9ad7-e37aa627a05b" targetNamespace="http://schemas.microsoft.com/office/2006/metadata/properties" ma:root="true" ma:fieldsID="a922a61074fc1ed857ab0c206ed6c0d1" ns1:_="" ns2:_="">
    <xsd:import namespace="http://schemas.microsoft.com/sharepoint/v3"/>
    <xsd:import namespace="e6b2c072-6724-4c46-9ad7-e37aa627a05b"/>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6b2c072-6724-4c46-9ad7-e37aa627a05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5E9071-63B1-472D-A8CA-EB4ACA799992}">
  <ds:schemaRefs>
    <ds:schemaRef ds:uri="http://schemas.microsoft.com/office/infopath/2007/PartnerControls"/>
    <ds:schemaRef ds:uri="aaaf3929-aff1-4b57-add3-7c1a18710ce8"/>
    <ds:schemaRef ds:uri="http://purl.org/dc/elements/1.1/"/>
    <ds:schemaRef ds:uri="http://schemas.microsoft.com/office/2006/metadata/properties"/>
    <ds:schemaRef ds:uri="http://schemas.microsoft.com/office/2006/documentManagement/types"/>
    <ds:schemaRef ds:uri="http://purl.org/dc/terms/"/>
    <ds:schemaRef ds:uri="http://purl.org/dc/dcmitype/"/>
    <ds:schemaRef ds:uri="http://schemas.openxmlformats.org/package/2006/metadata/core-properties"/>
    <ds:schemaRef ds:uri="5547ec33-952d-4b18-8594-83f90ff3caa6"/>
    <ds:schemaRef ds:uri="http://www.w3.org/XML/1998/namespace"/>
  </ds:schemaRefs>
</ds:datastoreItem>
</file>

<file path=customXml/itemProps2.xml><?xml version="1.0" encoding="utf-8"?>
<ds:datastoreItem xmlns:ds="http://schemas.openxmlformats.org/officeDocument/2006/customXml" ds:itemID="{7D5714FB-58F1-44A2-8D66-0EAD03084DF7}"/>
</file>

<file path=customXml/itemProps3.xml><?xml version="1.0" encoding="utf-8"?>
<ds:datastoreItem xmlns:ds="http://schemas.openxmlformats.org/officeDocument/2006/customXml" ds:itemID="{3EF3D7A7-CE83-4AFE-BBA2-F3B502E8B2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4587</TotalTime>
  <Words>7474</Words>
  <Application>Microsoft Office PowerPoint</Application>
  <PresentationFormat>On-screen Show (16:9)</PresentationFormat>
  <Paragraphs>571</Paragraphs>
  <Slides>52</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52</vt:i4>
      </vt:variant>
    </vt:vector>
  </HeadingPairs>
  <TitlesOfParts>
    <vt:vector size="59" baseType="lpstr">
      <vt:lpstr>Arial</vt:lpstr>
      <vt:lpstr>Arial Black</vt:lpstr>
      <vt:lpstr>Calibri</vt:lpstr>
      <vt:lpstr>Calibri Light</vt:lpstr>
      <vt:lpstr>Presale_MASTER</vt:lpstr>
      <vt:lpstr>Header &amp; Footer Slides</vt:lpstr>
      <vt:lpstr>General</vt:lpstr>
      <vt:lpstr>TelescopeAI</vt:lpstr>
      <vt:lpstr>Buyer Personas</vt:lpstr>
      <vt:lpstr>Buyer Persona #1: Office of The CIO</vt:lpstr>
      <vt:lpstr>Buyer Persona #2: Office of The PMO</vt:lpstr>
      <vt:lpstr>Buyer Persona #3: Digital Solutions Initiatives &amp; Development</vt:lpstr>
      <vt:lpstr>Use Cases</vt:lpstr>
      <vt:lpstr>Use Cases – Table of Contents</vt:lpstr>
      <vt:lpstr>IT ops</vt:lpstr>
      <vt:lpstr>Use Case #1: Cloud Stack Migration Part 1</vt:lpstr>
      <vt:lpstr>Use Case #1: Cloud Stack Migration Part 2</vt:lpstr>
      <vt:lpstr>Use Case #2: Digital Transformation Management Part 1</vt:lpstr>
      <vt:lpstr>Use Case #2: Digital Transformation Management Part 2</vt:lpstr>
      <vt:lpstr>Use Case #3: Core And Shadow IT Mix Management Part 1</vt:lpstr>
      <vt:lpstr>Use Case #3: Core And Shadow IT Mix Management Part 2</vt:lpstr>
      <vt:lpstr>Use Case #4: Agile Product/Tech Development Part 1</vt:lpstr>
      <vt:lpstr>Use Case #4: Agile Product/Tech Development Part 2</vt:lpstr>
      <vt:lpstr>Use Case #5: Mixed Methodology Development Part 1</vt:lpstr>
      <vt:lpstr>Use Case #5: Mixed Methodology Development Part 2</vt:lpstr>
      <vt:lpstr>Use Case #6: Technology Stakeholder Management Part 1</vt:lpstr>
      <vt:lpstr>Use Case #6: Technology Stakeholder Management Part 2</vt:lpstr>
      <vt:lpstr>Use Case #7: Driving SDLC standardization in enterprise Part 1</vt:lpstr>
      <vt:lpstr>Use Case #7: Driving SDLC standardization in enterprise Part 2</vt:lpstr>
      <vt:lpstr>Use Case #7: Driving SDLC standardization in enterprise V2 Part 1</vt:lpstr>
      <vt:lpstr>Use Case #7: Driving SDLC standardization in enterprise V2 Part 2</vt:lpstr>
      <vt:lpstr>Use Case #8: Data Deduplication And Aggregation  Part 1</vt:lpstr>
      <vt:lpstr>Use Case #8: Data Deduplication And Aggregation  Part 2</vt:lpstr>
      <vt:lpstr>Use Case #9: Mixed Functional Tech Team Management  Part 1</vt:lpstr>
      <vt:lpstr>Use Case #9: Mixed Functional Tech Team Management  Part 2</vt:lpstr>
      <vt:lpstr>Vendor management</vt:lpstr>
      <vt:lpstr>Use Case #10: Vendor Management Part 1</vt:lpstr>
      <vt:lpstr>Use Case #10: Vendor Management Part 2</vt:lpstr>
      <vt:lpstr>Workforce Management</vt:lpstr>
      <vt:lpstr>Use Case #11: Employee Transparency Part 1</vt:lpstr>
      <vt:lpstr>Use Case #11: Employee Transparency Part 2</vt:lpstr>
      <vt:lpstr>Use Case #12: Employee Attrition And AI-Powered Metrics  Part 1</vt:lpstr>
      <vt:lpstr>Use Case #12: Employee Attrition And AI-Powered Metrics Part 2</vt:lpstr>
      <vt:lpstr>Use Case #13: Employee Journey In Enterprise  Part 1</vt:lpstr>
      <vt:lpstr>Use Case #13: Employee Journey In Enterprise Part 2</vt:lpstr>
      <vt:lpstr>Use Case #14: Candidate Journey In Enterprise  Part 1</vt:lpstr>
      <vt:lpstr>Use Case #14: Candidate Journey In Enterprise Part 2</vt:lpstr>
      <vt:lpstr>Use Case #15: Employee Career Growth  Part 1</vt:lpstr>
      <vt:lpstr>Use Case #15: Employee Career Growth  Part 2</vt:lpstr>
      <vt:lpstr>Use Case #16: Future Proofing the Workforce Part 1</vt:lpstr>
      <vt:lpstr>Use Case #16: Future Proofing the Workforce Part 2</vt:lpstr>
      <vt:lpstr>Healthcare &amp; Life sciences</vt:lpstr>
      <vt:lpstr>Use Case #17: M&amp;A Technology Management Part 1</vt:lpstr>
      <vt:lpstr>Use Case #17: M&amp;A Technology Management Part 2</vt:lpstr>
      <vt:lpstr>Use Case #18: Marketing Engagement for Professionals Part 1</vt:lpstr>
      <vt:lpstr>Use Case #18: Marketing Engagement for Professionals Part 2</vt:lpstr>
      <vt:lpstr>Use Case #19: Tracking Equipment In Physical Environment Part 1</vt:lpstr>
      <vt:lpstr>Use Case #19: Tracking Equipment In Physical Environment Part 2</vt:lpstr>
      <vt:lpstr>Remaining Use Case List</vt:lpstr>
    </vt:vector>
  </TitlesOfParts>
  <Company>EPAM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Ekaterina Taraikouskaya</dc:creator>
  <cp:lastModifiedBy>Megan DeSomery</cp:lastModifiedBy>
  <cp:revision>236</cp:revision>
  <dcterms:created xsi:type="dcterms:W3CDTF">2018-10-30T13:05:44Z</dcterms:created>
  <dcterms:modified xsi:type="dcterms:W3CDTF">2019-07-15T16:47:50Z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0x010100E5E0DBD5AF2B01409928E0B8D17101CE</vt:lpwstr>
  </property>
</Properties>
</file>