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Lst>
  <p:notesMasterIdLst>
    <p:notesMasterId r:id="rId16"/>
  </p:notesMasterIdLst>
  <p:sldIdLst>
    <p:sldId id="3116" r:id="rId6"/>
    <p:sldId id="3124" r:id="rId7"/>
    <p:sldId id="3125" r:id="rId8"/>
    <p:sldId id="3126" r:id="rId9"/>
    <p:sldId id="3128" r:id="rId10"/>
    <p:sldId id="3129" r:id="rId11"/>
    <p:sldId id="3127" r:id="rId12"/>
    <p:sldId id="3142" r:id="rId13"/>
    <p:sldId id="3141" r:id="rId14"/>
    <p:sldId id="313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249" autoAdjust="0"/>
  </p:normalViewPr>
  <p:slideViewPr>
    <p:cSldViewPr snapToGrid="0">
      <p:cViewPr varScale="1">
        <p:scale>
          <a:sx n="68" d="100"/>
          <a:sy n="68" d="100"/>
        </p:scale>
        <p:origin x="57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aksandra Halaukova" userId="a23ddbde-b5df-43cc-b974-f2d2f9d5156f" providerId="ADAL" clId="{7A6DCE79-021E-43EF-968B-4DFCC908D2BD}"/>
    <pc:docChg chg="delSld">
      <pc:chgData name="Aliaksandra Halaukova" userId="a23ddbde-b5df-43cc-b974-f2d2f9d5156f" providerId="ADAL" clId="{7A6DCE79-021E-43EF-968B-4DFCC908D2BD}" dt="2022-03-09T14:50:50.359" v="0" actId="47"/>
      <pc:docMkLst>
        <pc:docMk/>
      </pc:docMkLst>
      <pc:sldChg chg="del">
        <pc:chgData name="Aliaksandra Halaukova" userId="a23ddbde-b5df-43cc-b974-f2d2f9d5156f" providerId="ADAL" clId="{7A6DCE79-021E-43EF-968B-4DFCC908D2BD}" dt="2022-03-09T14:50:50.359" v="0" actId="47"/>
        <pc:sldMkLst>
          <pc:docMk/>
          <pc:sldMk cId="4147835503" sldId="3119"/>
        </pc:sldMkLst>
      </pc:sldChg>
      <pc:sldChg chg="del">
        <pc:chgData name="Aliaksandra Halaukova" userId="a23ddbde-b5df-43cc-b974-f2d2f9d5156f" providerId="ADAL" clId="{7A6DCE79-021E-43EF-968B-4DFCC908D2BD}" dt="2022-03-09T14:50:50.359" v="0" actId="47"/>
        <pc:sldMkLst>
          <pc:docMk/>
          <pc:sldMk cId="2450149909" sldId="3120"/>
        </pc:sldMkLst>
      </pc:sldChg>
      <pc:sldChg chg="del">
        <pc:chgData name="Aliaksandra Halaukova" userId="a23ddbde-b5df-43cc-b974-f2d2f9d5156f" providerId="ADAL" clId="{7A6DCE79-021E-43EF-968B-4DFCC908D2BD}" dt="2022-03-09T14:50:50.359" v="0" actId="47"/>
        <pc:sldMkLst>
          <pc:docMk/>
          <pc:sldMk cId="1530628037" sldId="3121"/>
        </pc:sldMkLst>
      </pc:sldChg>
      <pc:sldChg chg="del">
        <pc:chgData name="Aliaksandra Halaukova" userId="a23ddbde-b5df-43cc-b974-f2d2f9d5156f" providerId="ADAL" clId="{7A6DCE79-021E-43EF-968B-4DFCC908D2BD}" dt="2022-03-09T14:50:50.359" v="0" actId="47"/>
        <pc:sldMkLst>
          <pc:docMk/>
          <pc:sldMk cId="1551545022" sldId="3122"/>
        </pc:sldMkLst>
      </pc:sldChg>
      <pc:sldChg chg="del">
        <pc:chgData name="Aliaksandra Halaukova" userId="a23ddbde-b5df-43cc-b974-f2d2f9d5156f" providerId="ADAL" clId="{7A6DCE79-021E-43EF-968B-4DFCC908D2BD}" dt="2022-03-09T14:50:50.359" v="0" actId="47"/>
        <pc:sldMkLst>
          <pc:docMk/>
          <pc:sldMk cId="1683129013" sldId="3132"/>
        </pc:sldMkLst>
      </pc:sldChg>
      <pc:sldChg chg="del">
        <pc:chgData name="Aliaksandra Halaukova" userId="a23ddbde-b5df-43cc-b974-f2d2f9d5156f" providerId="ADAL" clId="{7A6DCE79-021E-43EF-968B-4DFCC908D2BD}" dt="2022-03-09T14:50:50.359" v="0" actId="47"/>
        <pc:sldMkLst>
          <pc:docMk/>
          <pc:sldMk cId="4187869901" sldId="3133"/>
        </pc:sldMkLst>
      </pc:sldChg>
      <pc:sldChg chg="del">
        <pc:chgData name="Aliaksandra Halaukova" userId="a23ddbde-b5df-43cc-b974-f2d2f9d5156f" providerId="ADAL" clId="{7A6DCE79-021E-43EF-968B-4DFCC908D2BD}" dt="2022-03-09T14:50:50.359" v="0" actId="47"/>
        <pc:sldMkLst>
          <pc:docMk/>
          <pc:sldMk cId="3289205073" sldId="3136"/>
        </pc:sldMkLst>
      </pc:sldChg>
      <pc:sldChg chg="del">
        <pc:chgData name="Aliaksandra Halaukova" userId="a23ddbde-b5df-43cc-b974-f2d2f9d5156f" providerId="ADAL" clId="{7A6DCE79-021E-43EF-968B-4DFCC908D2BD}" dt="2022-03-09T14:50:50.359" v="0" actId="47"/>
        <pc:sldMkLst>
          <pc:docMk/>
          <pc:sldMk cId="2876666587" sldId="3137"/>
        </pc:sldMkLst>
      </pc:sldChg>
      <pc:sldChg chg="del">
        <pc:chgData name="Aliaksandra Halaukova" userId="a23ddbde-b5df-43cc-b974-f2d2f9d5156f" providerId="ADAL" clId="{7A6DCE79-021E-43EF-968B-4DFCC908D2BD}" dt="2022-03-09T14:50:50.359" v="0" actId="47"/>
        <pc:sldMkLst>
          <pc:docMk/>
          <pc:sldMk cId="933485193" sldId="3139"/>
        </pc:sldMkLst>
      </pc:sldChg>
      <pc:sldChg chg="del">
        <pc:chgData name="Aliaksandra Halaukova" userId="a23ddbde-b5df-43cc-b974-f2d2f9d5156f" providerId="ADAL" clId="{7A6DCE79-021E-43EF-968B-4DFCC908D2BD}" dt="2022-03-09T14:50:50.359" v="0" actId="47"/>
        <pc:sldMkLst>
          <pc:docMk/>
          <pc:sldMk cId="2754438058" sldId="314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9B676-79ED-4514-90A9-3182254C10C1}" type="datetimeFigureOut">
              <a:rPr lang="en-US" smtClean="0"/>
              <a:t>3/9/2022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A1C690-C315-4F7D-8EC9-7AA7E4050172}" type="slidenum">
              <a:rPr lang="en-US" smtClean="0"/>
              <a:t>‹#›</a:t>
            </a:fld>
            <a:endParaRPr lang="en-US"/>
          </a:p>
        </p:txBody>
      </p:sp>
    </p:spTree>
    <p:extLst>
      <p:ext uri="{BB962C8B-B14F-4D97-AF65-F5344CB8AC3E}">
        <p14:creationId xmlns:p14="http://schemas.microsoft.com/office/powerpoint/2010/main" val="2759649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baseline="0" dirty="0">
                <a:solidFill>
                  <a:srgbClr val="222222"/>
                </a:solidFill>
                <a:latin typeface="Calibri" panose="020F0502020204030204" pitchFamily="34" charset="0"/>
              </a:rPr>
              <a:t>Make smart decisions for your business with Rule Engine</a:t>
            </a:r>
          </a:p>
          <a:p>
            <a:r>
              <a:rPr lang="en-US" sz="1200" b="0" i="0" u="none" baseline="0" dirty="0">
                <a:solidFill>
                  <a:srgbClr val="222222"/>
                </a:solidFill>
                <a:latin typeface="Calibri" panose="020F0502020204030204" pitchFamily="34" charset="0"/>
              </a:rPr>
              <a:t>Let your team focus on “What to do” not “How to do” with a newly developed Rule Engine package. Define rule and execute actions to narrow down the action options and reduce time, efforts for request procession.</a:t>
            </a:r>
          </a:p>
          <a:p>
            <a:endParaRPr lang="en-US" dirty="0"/>
          </a:p>
          <a:p>
            <a:endParaRPr lang="en-US" dirty="0"/>
          </a:p>
          <a:p>
            <a:endParaRPr lang="en-US" dirty="0"/>
          </a:p>
          <a:p>
            <a:r>
              <a:rPr lang="en-US" dirty="0"/>
              <a:t>Questions:</a:t>
            </a:r>
          </a:p>
          <a:p>
            <a:pPr marL="228600" indent="-228600">
              <a:buAutoNum type="arabicPeriod"/>
            </a:pPr>
            <a:r>
              <a:rPr lang="en-US" dirty="0"/>
              <a:t>Who defines rules? Administrator? </a:t>
            </a:r>
          </a:p>
          <a:p>
            <a:pPr marL="228600" indent="-228600">
              <a:buAutoNum type="arabicPeriod"/>
            </a:pPr>
            <a:r>
              <a:rPr lang="en-US" dirty="0"/>
              <a:t>What differentiates Rule Engine from Salesforce formulars, process builder? </a:t>
            </a:r>
          </a:p>
          <a:p>
            <a:pPr marL="228600" indent="-228600">
              <a:buAutoNum type="arabicPeriod"/>
            </a:pPr>
            <a:r>
              <a:rPr lang="en-US" dirty="0"/>
              <a:t>Is the statement correct? If I install Salesforce product there are rules which I can configure or code. Some of the rules are changeable and require the involvement of the developer. In order to be more flexible Rule Engine was developed. The package is installed separately. I configure any rules myself without coding and can embed them into the existing org. If in a month I want to change </a:t>
            </a:r>
            <a:r>
              <a:rPr lang="en-US" dirty="0" err="1"/>
              <a:t>smth</a:t>
            </a:r>
            <a:r>
              <a:rPr lang="en-US" dirty="0"/>
              <a:t>, I go to Rule Engine, change the setting with no coding and then the Salesforce org works in accordance with new rules? </a:t>
            </a:r>
          </a:p>
          <a:p>
            <a:pPr marL="685800" lvl="1" indent="-228600">
              <a:buAutoNum type="arabicPeriod"/>
            </a:pPr>
            <a:r>
              <a:rPr lang="en-US" dirty="0"/>
              <a:t>Are these rules beneficial because there is no need to hire a developer?</a:t>
            </a:r>
          </a:p>
          <a:p>
            <a:pPr marL="685800" lvl="1" indent="-228600">
              <a:buAutoNum type="arabicPeriod"/>
            </a:pPr>
            <a:endParaRPr lang="en-US" dirty="0"/>
          </a:p>
          <a:p>
            <a:pPr marL="0" lvl="0" indent="0">
              <a:buNone/>
            </a:pPr>
            <a:r>
              <a:rPr lang="en-US" dirty="0"/>
              <a:t>-----------------------------------</a:t>
            </a: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Defi</a:t>
            </a:r>
            <a:r>
              <a:rPr lang="en-US" sz="1200" dirty="0">
                <a:solidFill>
                  <a:srgbClr val="222222"/>
                </a:solidFill>
                <a:latin typeface="Calibri" panose="020F0502020204030204" pitchFamily="34" charset="0"/>
              </a:rPr>
              <a:t>ne a </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 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Let your team focus on “What to do” not “How to do” .</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r>
              <a:rPr lang="en-US" sz="1200" dirty="0">
                <a:solidFill>
                  <a:srgbClr val="222222"/>
                </a:solidFill>
                <a:latin typeface="Calibri" panose="020F0502020204030204" pitchFamily="34" charset="0"/>
              </a:rPr>
              <a:t>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Get a guided, step-by-step business processes transparency together with Rule Engine.</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For end-users, no admin is required, can be defined by business – validate and define rules</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Configure workflows considering dependencies, limitations</a:t>
            </a: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Formulars, process-builders</a:t>
            </a:r>
            <a:endParaRPr lang="en-US" sz="1200" b="0" i="0" u="none" baseline="0" dirty="0">
              <a:solidFill>
                <a:srgbClr val="222222"/>
              </a:solidFill>
              <a:latin typeface="Calibri" panose="020F0502020204030204" pitchFamily="34" charset="0"/>
            </a:endParaRPr>
          </a:p>
          <a:p>
            <a:pPr marL="0" lvl="0" indent="0">
              <a:buNone/>
            </a:pPr>
            <a:endParaRPr lang="en-US" dirty="0"/>
          </a:p>
          <a:p>
            <a:pPr marL="228600" indent="-228600">
              <a:buAutoNum type="arabicPeriod"/>
            </a:pPr>
            <a:endParaRPr lang="en-US" dirty="0"/>
          </a:p>
          <a:p>
            <a:pPr marL="0" indent="0">
              <a:buNone/>
            </a:pPr>
            <a:endParaRPr lang="en-US" dirty="0"/>
          </a:p>
        </p:txBody>
      </p:sp>
      <p:sp>
        <p:nvSpPr>
          <p:cNvPr id="4" name="Slide Number Placeholder 3"/>
          <p:cNvSpPr>
            <a:spLocks noGrp="1"/>
          </p:cNvSpPr>
          <p:nvPr>
            <p:ph type="sldNum" sz="quarter" idx="5"/>
          </p:nvPr>
        </p:nvSpPr>
        <p:spPr/>
        <p:txBody>
          <a:bodyPr/>
          <a:lstStyle/>
          <a:p>
            <a:fld id="{9624A9CB-E7A8-4411-99C5-B1289202CEF1}" type="slidenum">
              <a:rPr lang="en-US" smtClean="0"/>
              <a:t>1</a:t>
            </a:fld>
            <a:endParaRPr lang="en-US"/>
          </a:p>
        </p:txBody>
      </p:sp>
    </p:spTree>
    <p:extLst>
      <p:ext uri="{BB962C8B-B14F-4D97-AF65-F5344CB8AC3E}">
        <p14:creationId xmlns:p14="http://schemas.microsoft.com/office/powerpoint/2010/main" val="481584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baseline="0" dirty="0">
                <a:solidFill>
                  <a:srgbClr val="222222"/>
                </a:solidFill>
                <a:latin typeface="Calibri" panose="020F0502020204030204" pitchFamily="34" charset="0"/>
              </a:rPr>
              <a:t>Make smart decisions for your business with Rule Engine</a:t>
            </a:r>
          </a:p>
          <a:p>
            <a:r>
              <a:rPr lang="en-US" sz="1200" b="0" i="0" u="none" baseline="0" dirty="0">
                <a:solidFill>
                  <a:srgbClr val="222222"/>
                </a:solidFill>
                <a:latin typeface="Calibri" panose="020F0502020204030204" pitchFamily="34" charset="0"/>
              </a:rPr>
              <a:t>Let your team focus on “What to do” not “How to do” with a newly developed Rule Engine package. Define rule and execute actions to narrow down the action options and reduce time, efforts for request procession.</a:t>
            </a:r>
          </a:p>
          <a:p>
            <a:endParaRPr lang="en-US" dirty="0"/>
          </a:p>
          <a:p>
            <a:endParaRPr lang="en-US" dirty="0"/>
          </a:p>
          <a:p>
            <a:endParaRPr lang="en-US" dirty="0"/>
          </a:p>
          <a:p>
            <a:r>
              <a:rPr lang="en-US" dirty="0"/>
              <a:t>Questions:</a:t>
            </a:r>
          </a:p>
          <a:p>
            <a:pPr marL="228600" indent="-228600">
              <a:buAutoNum type="arabicPeriod"/>
            </a:pPr>
            <a:r>
              <a:rPr lang="en-US" dirty="0"/>
              <a:t>Who defines rules? Administrator? </a:t>
            </a:r>
          </a:p>
          <a:p>
            <a:pPr marL="228600" indent="-228600">
              <a:buAutoNum type="arabicPeriod"/>
            </a:pPr>
            <a:r>
              <a:rPr lang="en-US" dirty="0"/>
              <a:t>What differentiates Rule Engine from Salesforce formulars, process builder? </a:t>
            </a:r>
          </a:p>
          <a:p>
            <a:pPr marL="228600" indent="-228600">
              <a:buAutoNum type="arabicPeriod"/>
            </a:pPr>
            <a:r>
              <a:rPr lang="en-US" dirty="0"/>
              <a:t>Is the statement correct? If I install Salesforce product there are rules which I can configure or code. Some of the rules are changeable and require the involvement of the developer. In order to be more flexible Rule Engine was developed. The package is installed separately. I configure any rules myself without coding and can embed them into the existing org. If in a month I want to change </a:t>
            </a:r>
            <a:r>
              <a:rPr lang="en-US" dirty="0" err="1"/>
              <a:t>smth</a:t>
            </a:r>
            <a:r>
              <a:rPr lang="en-US" dirty="0"/>
              <a:t>, I go to Rule Engine, change the setting with no coding and then the Salesforce org works in accordance with new rules? </a:t>
            </a:r>
          </a:p>
          <a:p>
            <a:pPr marL="685800" lvl="1" indent="-228600">
              <a:buAutoNum type="arabicPeriod"/>
            </a:pPr>
            <a:r>
              <a:rPr lang="en-US" dirty="0"/>
              <a:t>Are these rules beneficial because there is no need to hire a developer?</a:t>
            </a:r>
          </a:p>
          <a:p>
            <a:pPr marL="685800" lvl="1" indent="-228600">
              <a:buAutoNum type="arabicPeriod"/>
            </a:pPr>
            <a:endParaRPr lang="en-US" dirty="0"/>
          </a:p>
          <a:p>
            <a:pPr marL="0" lvl="0" indent="0">
              <a:buNone/>
            </a:pPr>
            <a:r>
              <a:rPr lang="en-US" dirty="0"/>
              <a:t>-----------------------------------</a:t>
            </a: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Defi</a:t>
            </a:r>
            <a:r>
              <a:rPr lang="en-US" sz="1200" dirty="0">
                <a:solidFill>
                  <a:srgbClr val="222222"/>
                </a:solidFill>
                <a:latin typeface="Calibri" panose="020F0502020204030204" pitchFamily="34" charset="0"/>
              </a:rPr>
              <a:t>ne a </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 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Let your team focus on “What to do” not “How to do” .</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r>
              <a:rPr lang="en-US" sz="1200" dirty="0">
                <a:solidFill>
                  <a:srgbClr val="222222"/>
                </a:solidFill>
                <a:latin typeface="Calibri" panose="020F0502020204030204" pitchFamily="34" charset="0"/>
              </a:rPr>
              <a:t>consistent algorithm for the execution of XXX </a:t>
            </a: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Get a guided, step-by-step business processes transparency together with Rule Engine.</a:t>
            </a:r>
          </a:p>
          <a:p>
            <a:pPr algn="l" rtl="0" eaLnBrk="1" fontAlgn="auto" hangingPunct="1">
              <a:lnSpc>
                <a:spcPct val="100000"/>
              </a:lnSpc>
              <a:spcBef>
                <a:spcPts val="0"/>
              </a:spcBef>
              <a:spcAft>
                <a:spcPts val="0"/>
              </a:spcAft>
            </a:pPr>
            <a:endParaRPr lang="en-US" sz="120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b="0" i="0" u="none" baseline="0" dirty="0">
                <a:solidFill>
                  <a:srgbClr val="222222"/>
                </a:solidFill>
                <a:latin typeface="Calibri" panose="020F0502020204030204" pitchFamily="34" charset="0"/>
              </a:rPr>
              <a:t>For end-users, no admin is required, can be defined by business – validate and define rules</a:t>
            </a: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Configure workflows considering dependencies, limitations</a:t>
            </a:r>
          </a:p>
          <a:p>
            <a:pPr algn="l"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a:p>
            <a:pPr algn="l" rtl="0" eaLnBrk="1" fontAlgn="auto" hangingPunct="1">
              <a:lnSpc>
                <a:spcPct val="100000"/>
              </a:lnSpc>
              <a:spcBef>
                <a:spcPts val="0"/>
              </a:spcBef>
              <a:spcAft>
                <a:spcPts val="0"/>
              </a:spcAft>
            </a:pPr>
            <a:r>
              <a:rPr lang="en-US" sz="1200" dirty="0">
                <a:solidFill>
                  <a:srgbClr val="222222"/>
                </a:solidFill>
                <a:latin typeface="Calibri" panose="020F0502020204030204" pitchFamily="34" charset="0"/>
              </a:rPr>
              <a:t>Formulars, process-builders</a:t>
            </a:r>
            <a:endParaRPr lang="en-US" sz="1200" b="0" i="0" u="none" baseline="0" dirty="0">
              <a:solidFill>
                <a:srgbClr val="222222"/>
              </a:solidFill>
              <a:latin typeface="Calibri" panose="020F0502020204030204" pitchFamily="34" charset="0"/>
            </a:endParaRPr>
          </a:p>
          <a:p>
            <a:pPr marL="0" lvl="0" indent="0">
              <a:buNone/>
            </a:pPr>
            <a:endParaRPr lang="en-US" dirty="0"/>
          </a:p>
          <a:p>
            <a:pPr marL="228600" indent="-228600">
              <a:buAutoNum type="arabicPeriod"/>
            </a:pPr>
            <a:endParaRPr lang="en-US" dirty="0"/>
          </a:p>
          <a:p>
            <a:pPr marL="0" indent="0">
              <a:buNone/>
            </a:pPr>
            <a:endParaRPr lang="en-US" dirty="0"/>
          </a:p>
        </p:txBody>
      </p:sp>
      <p:sp>
        <p:nvSpPr>
          <p:cNvPr id="4" name="Slide Number Placeholder 3"/>
          <p:cNvSpPr>
            <a:spLocks noGrp="1"/>
          </p:cNvSpPr>
          <p:nvPr>
            <p:ph type="sldNum" sz="quarter" idx="5"/>
          </p:nvPr>
        </p:nvSpPr>
        <p:spPr/>
        <p:txBody>
          <a:bodyPr/>
          <a:lstStyle/>
          <a:p>
            <a:fld id="{9624A9CB-E7A8-4411-99C5-B1289202CEF1}" type="slidenum">
              <a:rPr lang="en-US" smtClean="0"/>
              <a:t>10</a:t>
            </a:fld>
            <a:endParaRPr lang="en-US"/>
          </a:p>
        </p:txBody>
      </p:sp>
    </p:spTree>
    <p:extLst>
      <p:ext uri="{BB962C8B-B14F-4D97-AF65-F5344CB8AC3E}">
        <p14:creationId xmlns:p14="http://schemas.microsoft.com/office/powerpoint/2010/main" val="3008127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Titl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843842" y="1889829"/>
            <a:ext cx="9934225" cy="993073"/>
          </a:xfrm>
          <a:prstGeom prst="rect">
            <a:avLst/>
          </a:prstGeom>
        </p:spPr>
        <p:txBody>
          <a:bodyPr lIns="68580" tIns="0" rIns="68580" bIns="34290">
            <a:noAutofit/>
          </a:bodyPr>
          <a:lstStyle>
            <a:lvl1pPr marL="0" indent="0">
              <a:lnSpc>
                <a:spcPct val="85000"/>
              </a:lnSpc>
              <a:spcBef>
                <a:spcPts val="0"/>
              </a:spcBef>
              <a:buNone/>
              <a:defRPr sz="5467" kern="0" cap="all" spc="-100" baseline="0">
                <a:latin typeface="Arial Black"/>
                <a:cs typeface="Arial Black"/>
              </a:defRPr>
            </a:lvl1pPr>
          </a:lstStyle>
          <a:p>
            <a:pPr lvl="0"/>
            <a:r>
              <a:rPr lang="en-US" dirty="0"/>
              <a:t>Click to add title</a:t>
            </a:r>
          </a:p>
        </p:txBody>
      </p:sp>
      <p:sp>
        <p:nvSpPr>
          <p:cNvPr id="9" name="Text Placeholder 5"/>
          <p:cNvSpPr>
            <a:spLocks noGrp="1"/>
          </p:cNvSpPr>
          <p:nvPr>
            <p:ph type="body" sz="quarter" idx="11" hasCustomPrompt="1"/>
          </p:nvPr>
        </p:nvSpPr>
        <p:spPr>
          <a:xfrm>
            <a:off x="877423" y="3839366"/>
            <a:ext cx="3454920" cy="349648"/>
          </a:xfrm>
          <a:prstGeom prst="rect">
            <a:avLst/>
          </a:prstGeom>
          <a:solidFill>
            <a:schemeClr val="accent2"/>
          </a:solidFill>
        </p:spPr>
        <p:txBody>
          <a:bodyPr wrap="none" lIns="68580" tIns="27432" rIns="68580" bIns="34290">
            <a:spAutoFit/>
          </a:bodyPr>
          <a:lstStyle>
            <a:lvl1pPr marL="0" indent="0">
              <a:spcBef>
                <a:spcPts val="0"/>
              </a:spcBef>
              <a:buFontTx/>
              <a:buNone/>
              <a:defRPr sz="1867" cap="all" baseline="0">
                <a:solidFill>
                  <a:srgbClr val="FFFFFF"/>
                </a:solidFill>
                <a:latin typeface="Arial Black"/>
                <a:cs typeface="Arial Black"/>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dirty="0"/>
              <a:t>CLICK TO ADD SUBTITLE</a:t>
            </a:r>
          </a:p>
        </p:txBody>
      </p:sp>
      <p:sp>
        <p:nvSpPr>
          <p:cNvPr id="11" name="Text Placeholder 11"/>
          <p:cNvSpPr>
            <a:spLocks noGrp="1"/>
          </p:cNvSpPr>
          <p:nvPr>
            <p:ph type="body" sz="quarter" idx="17" hasCustomPrompt="1"/>
          </p:nvPr>
        </p:nvSpPr>
        <p:spPr>
          <a:xfrm>
            <a:off x="880532" y="5459486"/>
            <a:ext cx="4866216" cy="373063"/>
          </a:xfrm>
          <a:prstGeom prst="rect">
            <a:avLst/>
          </a:prstGeom>
        </p:spPr>
        <p:txBody>
          <a:bodyPr lIns="68580" tIns="34290" rIns="68580" bIns="34290">
            <a:normAutofit/>
          </a:bodyPr>
          <a:lstStyle>
            <a:lvl1pPr marL="0" indent="0">
              <a:buNone/>
              <a:defRPr sz="1867" baseline="0">
                <a:solidFill>
                  <a:schemeClr val="tx1"/>
                </a:solidFill>
              </a:defRPr>
            </a:lvl1pPr>
          </a:lstStyle>
          <a:p>
            <a:pPr lvl="0"/>
            <a:r>
              <a:rPr lang="en-US" dirty="0"/>
              <a:t>MONTH DATE, YEAR</a:t>
            </a:r>
          </a:p>
        </p:txBody>
      </p:sp>
      <p:sp>
        <p:nvSpPr>
          <p:cNvPr id="3" name="Picture Placeholder 2"/>
          <p:cNvSpPr>
            <a:spLocks noGrp="1"/>
          </p:cNvSpPr>
          <p:nvPr>
            <p:ph type="pic" sz="quarter" idx="18" hasCustomPrompt="1"/>
          </p:nvPr>
        </p:nvSpPr>
        <p:spPr>
          <a:xfrm>
            <a:off x="837173" y="673102"/>
            <a:ext cx="1658003" cy="610983"/>
          </a:xfrm>
          <a:prstGeom prst="rect">
            <a:avLst/>
          </a:prstGeom>
        </p:spPr>
        <p:txBody>
          <a:bodyPr vert="horz" lIns="68580" tIns="34290" rIns="68580" bIns="34290"/>
          <a:lstStyle>
            <a:lvl1pPr marL="0" indent="0" algn="ctr">
              <a:buNone/>
              <a:defRPr/>
            </a:lvl1pPr>
          </a:lstStyle>
          <a:p>
            <a:r>
              <a:rPr lang="en-US" dirty="0"/>
              <a:t>logo</a:t>
            </a:r>
          </a:p>
        </p:txBody>
      </p:sp>
      <p:sp>
        <p:nvSpPr>
          <p:cNvPr id="17" name="Picture Placeholder 2"/>
          <p:cNvSpPr>
            <a:spLocks noGrp="1"/>
          </p:cNvSpPr>
          <p:nvPr>
            <p:ph type="pic" sz="quarter" idx="19" hasCustomPrompt="1"/>
          </p:nvPr>
        </p:nvSpPr>
        <p:spPr>
          <a:xfrm>
            <a:off x="3048469" y="673101"/>
            <a:ext cx="1882121" cy="611841"/>
          </a:xfrm>
          <a:prstGeom prst="rect">
            <a:avLst/>
          </a:prstGeom>
        </p:spPr>
        <p:txBody>
          <a:bodyPr vert="horz" lIns="68580" tIns="34290" rIns="68580" bIns="34290"/>
          <a:lstStyle>
            <a:lvl1pPr marL="0" indent="0" algn="ctr">
              <a:buNone/>
              <a:defRPr/>
            </a:lvl1pPr>
          </a:lstStyle>
          <a:p>
            <a:r>
              <a:rPr lang="en-US" dirty="0"/>
              <a:t>logo</a:t>
            </a:r>
          </a:p>
        </p:txBody>
      </p:sp>
      <p:cxnSp>
        <p:nvCxnSpPr>
          <p:cNvPr id="5" name="Straight Connector 4"/>
          <p:cNvCxnSpPr/>
          <p:nvPr userDrawn="1"/>
        </p:nvCxnSpPr>
        <p:spPr>
          <a:xfrm>
            <a:off x="2764117" y="761999"/>
            <a:ext cx="0" cy="463176"/>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620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esale_COVER">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7AA90C-EC64-4362-ACF3-20154AB8CA4B}"/>
              </a:ext>
            </a:extLst>
          </p:cNvPr>
          <p:cNvSpPr>
            <a:spLocks noGrp="1"/>
          </p:cNvSpPr>
          <p:nvPr>
            <p:ph type="sldNum" sz="quarter" idx="10"/>
          </p:nvPr>
        </p:nvSpPr>
        <p:spPr>
          <a:xfrm>
            <a:off x="9884588" y="6435519"/>
            <a:ext cx="1831163" cy="422483"/>
          </a:xfrm>
          <a:prstGeom prst="rect">
            <a:avLst/>
          </a:prstGeom>
        </p:spPr>
        <p:txBody>
          <a:bodyPr/>
          <a:lstStyle/>
          <a:p>
            <a:fld id="{3A707DD9-E92B-45E8-BE0A-E6B2EDF345EB}" type="slidenum">
              <a:rPr lang="en-US" smtClean="0"/>
              <a:pPr/>
              <a:t>‹#›</a:t>
            </a:fld>
            <a:endParaRPr lang="en-US"/>
          </a:p>
        </p:txBody>
      </p:sp>
      <p:pic>
        <p:nvPicPr>
          <p:cNvPr id="4" name="Picture 3">
            <a:extLst>
              <a:ext uri="{FF2B5EF4-FFF2-40B4-BE49-F238E27FC236}">
                <a16:creationId xmlns:a16="http://schemas.microsoft.com/office/drawing/2014/main" id="{65DB50FA-0474-4434-A968-48DCFC07009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6610"/>
          <a:stretch/>
        </p:blipFill>
        <p:spPr>
          <a:xfrm>
            <a:off x="1" y="1"/>
            <a:ext cx="12192001" cy="6917608"/>
          </a:xfrm>
          <a:prstGeom prst="rect">
            <a:avLst/>
          </a:prstGeom>
        </p:spPr>
      </p:pic>
      <p:sp>
        <p:nvSpPr>
          <p:cNvPr id="5" name="Title 1">
            <a:extLst>
              <a:ext uri="{FF2B5EF4-FFF2-40B4-BE49-F238E27FC236}">
                <a16:creationId xmlns:a16="http://schemas.microsoft.com/office/drawing/2014/main" id="{2857D91D-C7B6-49CE-90BA-D62FD52577F5}"/>
              </a:ext>
            </a:extLst>
          </p:cNvPr>
          <p:cNvSpPr>
            <a:spLocks noGrp="1"/>
          </p:cNvSpPr>
          <p:nvPr>
            <p:ph type="title" hasCustomPrompt="1"/>
          </p:nvPr>
        </p:nvSpPr>
        <p:spPr>
          <a:xfrm>
            <a:off x="708621" y="1883222"/>
            <a:ext cx="5754624" cy="1313180"/>
          </a:xfrm>
        </p:spPr>
        <p:txBody>
          <a:bodyPr/>
          <a:lstStyle>
            <a:lvl1pPr>
              <a:defRPr sz="4267">
                <a:solidFill>
                  <a:schemeClr val="bg1"/>
                </a:solidFill>
                <a:latin typeface="+mj-lt"/>
              </a:defRPr>
            </a:lvl1pPr>
          </a:lstStyle>
          <a:p>
            <a:r>
              <a:rPr lang="en-US"/>
              <a:t>Please add </a:t>
            </a:r>
            <a:br>
              <a:rPr lang="en-US"/>
            </a:br>
            <a:r>
              <a:rPr lang="en-US"/>
              <a:t>title here</a:t>
            </a:r>
          </a:p>
        </p:txBody>
      </p:sp>
      <p:sp>
        <p:nvSpPr>
          <p:cNvPr id="7" name="Text Placeholder 6">
            <a:extLst>
              <a:ext uri="{FF2B5EF4-FFF2-40B4-BE49-F238E27FC236}">
                <a16:creationId xmlns:a16="http://schemas.microsoft.com/office/drawing/2014/main" id="{1D3939C0-1AFC-404F-A99E-480FB7B95CA8}"/>
              </a:ext>
            </a:extLst>
          </p:cNvPr>
          <p:cNvSpPr>
            <a:spLocks noGrp="1"/>
          </p:cNvSpPr>
          <p:nvPr>
            <p:ph type="body" sz="quarter" idx="12"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8" name="Picture 7">
            <a:extLst>
              <a:ext uri="{FF2B5EF4-FFF2-40B4-BE49-F238E27FC236}">
                <a16:creationId xmlns:a16="http://schemas.microsoft.com/office/drawing/2014/main" id="{D96C1CB0-16E9-4ECC-9D90-37E7FD3F808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9" name="Text Placeholder 6">
            <a:extLst>
              <a:ext uri="{FF2B5EF4-FFF2-40B4-BE49-F238E27FC236}">
                <a16:creationId xmlns:a16="http://schemas.microsoft.com/office/drawing/2014/main" id="{7152CE1E-25A2-4071-AC90-56E8A3FE74D6}"/>
              </a:ext>
            </a:extLst>
          </p:cNvPr>
          <p:cNvSpPr>
            <a:spLocks noGrp="1"/>
          </p:cNvSpPr>
          <p:nvPr>
            <p:ph type="body" sz="quarter" idx="13"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Tree>
    <p:extLst>
      <p:ext uri="{BB962C8B-B14F-4D97-AF65-F5344CB8AC3E}">
        <p14:creationId xmlns:p14="http://schemas.microsoft.com/office/powerpoint/2010/main" val="1170388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ale_COVER_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183740-7D08-4BBC-99BE-4AE1E27FA898}"/>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5" name="Title 1">
            <a:extLst>
              <a:ext uri="{FF2B5EF4-FFF2-40B4-BE49-F238E27FC236}">
                <a16:creationId xmlns:a16="http://schemas.microsoft.com/office/drawing/2014/main" id="{2857D91D-C7B6-49CE-90BA-D62FD52577F5}"/>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7" name="Text Placeholder 6">
            <a:extLst>
              <a:ext uri="{FF2B5EF4-FFF2-40B4-BE49-F238E27FC236}">
                <a16:creationId xmlns:a16="http://schemas.microsoft.com/office/drawing/2014/main" id="{1D3939C0-1AFC-404F-A99E-480FB7B95CA8}"/>
              </a:ext>
            </a:extLst>
          </p:cNvPr>
          <p:cNvSpPr>
            <a:spLocks noGrp="1"/>
          </p:cNvSpPr>
          <p:nvPr>
            <p:ph type="body" sz="quarter" idx="12"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8" name="Picture 7">
            <a:extLst>
              <a:ext uri="{FF2B5EF4-FFF2-40B4-BE49-F238E27FC236}">
                <a16:creationId xmlns:a16="http://schemas.microsoft.com/office/drawing/2014/main" id="{D96C1CB0-16E9-4ECC-9D90-37E7FD3F80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9" name="Text Placeholder 6">
            <a:extLst>
              <a:ext uri="{FF2B5EF4-FFF2-40B4-BE49-F238E27FC236}">
                <a16:creationId xmlns:a16="http://schemas.microsoft.com/office/drawing/2014/main" id="{7152CE1E-25A2-4071-AC90-56E8A3FE74D6}"/>
              </a:ext>
            </a:extLst>
          </p:cNvPr>
          <p:cNvSpPr>
            <a:spLocks noGrp="1"/>
          </p:cNvSpPr>
          <p:nvPr>
            <p:ph type="body" sz="quarter" idx="13"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pic>
        <p:nvPicPr>
          <p:cNvPr id="15" name="Picture 14">
            <a:extLst>
              <a:ext uri="{FF2B5EF4-FFF2-40B4-BE49-F238E27FC236}">
                <a16:creationId xmlns:a16="http://schemas.microsoft.com/office/drawing/2014/main" id="{52F1E3DE-1E91-49E2-9813-B1897CB3A6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0161" t="1049" r="2"/>
          <a:stretch/>
        </p:blipFill>
        <p:spPr>
          <a:xfrm>
            <a:off x="7115486" y="2"/>
            <a:ext cx="5076516" cy="6857999"/>
          </a:xfrm>
          <a:prstGeom prst="rect">
            <a:avLst/>
          </a:prstGeom>
        </p:spPr>
      </p:pic>
      <p:sp>
        <p:nvSpPr>
          <p:cNvPr id="12" name="Text Placeholder 4">
            <a:extLst>
              <a:ext uri="{FF2B5EF4-FFF2-40B4-BE49-F238E27FC236}">
                <a16:creationId xmlns:a16="http://schemas.microsoft.com/office/drawing/2014/main" id="{956ABCC7-43A7-4B84-B9AB-B27270A02D21}"/>
              </a:ext>
            </a:extLst>
          </p:cNvPr>
          <p:cNvSpPr txBox="1">
            <a:spLocks/>
          </p:cNvSpPr>
          <p:nvPr userDrawn="1"/>
        </p:nvSpPr>
        <p:spPr>
          <a:xfrm>
            <a:off x="6765068" y="0"/>
            <a:ext cx="707136" cy="6858000"/>
          </a:xfrm>
          <a:prstGeom prst="rect">
            <a:avLst/>
          </a:prstGeom>
          <a:blipFill>
            <a:blip r:embed="rId4"/>
            <a:stretch>
              <a:fillRect/>
            </a:stretch>
          </a:blipFill>
        </p:spPr>
        <p:txBody>
          <a:bodyPr/>
          <a:lstStyle>
            <a:lvl1pPr marL="0" indent="0" algn="l" defTabSz="685800" rtl="0" eaLnBrk="1" latinLnBrk="0" hangingPunct="1">
              <a:lnSpc>
                <a:spcPct val="90000"/>
              </a:lnSpc>
              <a:spcBef>
                <a:spcPts val="750"/>
              </a:spcBef>
              <a:buFont typeface="Arial" panose="020B0604020202020204" pitchFamily="34" charset="0"/>
              <a:buNone/>
              <a:defRPr sz="1600" b="1" kern="1200" baseline="0">
                <a:solidFill>
                  <a:schemeClr val="bg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133" b="1"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231119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ale_Cover_2">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FD261E-F7DA-4C55-9142-5E8444BDE5AD}"/>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Picture Placeholder 4"/>
          <p:cNvSpPr>
            <a:spLocks noGrp="1"/>
          </p:cNvSpPr>
          <p:nvPr>
            <p:ph type="pic" sz="quarter" idx="12" hasCustomPrompt="1"/>
          </p:nvPr>
        </p:nvSpPr>
        <p:spPr>
          <a:xfrm>
            <a:off x="7112000" y="0"/>
            <a:ext cx="5080000" cy="6858000"/>
          </a:xfrm>
          <a:prstGeom prst="rect">
            <a:avLst/>
          </a:prstGeom>
          <a:noFill/>
          <a:ln>
            <a:noFill/>
          </a:ln>
        </p:spPr>
        <p:txBody>
          <a:bodyPr anchor="ctr"/>
          <a:lstStyle>
            <a:lvl1pPr algn="ctr">
              <a:defRPr baseline="0"/>
            </a:lvl1pPr>
          </a:lstStyle>
          <a:p>
            <a:r>
              <a:rPr lang="en-US"/>
              <a:t>Please add cover picture here</a:t>
            </a:r>
          </a:p>
          <a:p>
            <a:endParaRPr lang="en-US"/>
          </a:p>
          <a:p>
            <a:endParaRPr lang="en-US"/>
          </a:p>
        </p:txBody>
      </p:sp>
      <p:sp>
        <p:nvSpPr>
          <p:cNvPr id="11" name="Text Placeholder 10"/>
          <p:cNvSpPr>
            <a:spLocks noGrp="1"/>
          </p:cNvSpPr>
          <p:nvPr>
            <p:ph type="body" sz="quarter" idx="13" hasCustomPrompt="1"/>
          </p:nvPr>
        </p:nvSpPr>
        <p:spPr>
          <a:xfrm>
            <a:off x="6765068" y="0"/>
            <a:ext cx="707136" cy="6858000"/>
          </a:xfrm>
          <a:prstGeom prst="rect">
            <a:avLst/>
          </a:prstGeom>
          <a:blipFill>
            <a:blip r:embed="rId2"/>
            <a:stretch>
              <a:fillRect/>
            </a:stretch>
          </a:blipFill>
        </p:spPr>
        <p:txBody>
          <a:bodyPr/>
          <a:lstStyle/>
          <a:p>
            <a:pPr lvl="0"/>
            <a:r>
              <a:rPr lang="en-US"/>
              <a:t> </a:t>
            </a:r>
          </a:p>
        </p:txBody>
      </p:sp>
      <p:sp>
        <p:nvSpPr>
          <p:cNvPr id="14" name="Title 1">
            <a:extLst>
              <a:ext uri="{FF2B5EF4-FFF2-40B4-BE49-F238E27FC236}">
                <a16:creationId xmlns:a16="http://schemas.microsoft.com/office/drawing/2014/main" id="{E8D03FE8-3D79-4275-87DA-219EF786F0A7}"/>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15" name="Text Placeholder 6">
            <a:extLst>
              <a:ext uri="{FF2B5EF4-FFF2-40B4-BE49-F238E27FC236}">
                <a16:creationId xmlns:a16="http://schemas.microsoft.com/office/drawing/2014/main" id="{B8727F2A-C901-4CDA-94BA-8EF84E81725A}"/>
              </a:ext>
            </a:extLst>
          </p:cNvPr>
          <p:cNvSpPr>
            <a:spLocks noGrp="1"/>
          </p:cNvSpPr>
          <p:nvPr>
            <p:ph type="body" sz="quarter" idx="14"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16" name="Picture 15">
            <a:extLst>
              <a:ext uri="{FF2B5EF4-FFF2-40B4-BE49-F238E27FC236}">
                <a16:creationId xmlns:a16="http://schemas.microsoft.com/office/drawing/2014/main" id="{44360C63-B08B-4AF1-AD2F-54076C4D2E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17" name="Text Placeholder 6">
            <a:extLst>
              <a:ext uri="{FF2B5EF4-FFF2-40B4-BE49-F238E27FC236}">
                <a16:creationId xmlns:a16="http://schemas.microsoft.com/office/drawing/2014/main" id="{C44F3E7F-7D91-4EE5-8DA3-E6399499711E}"/>
              </a:ext>
            </a:extLst>
          </p:cNvPr>
          <p:cNvSpPr>
            <a:spLocks noGrp="1"/>
          </p:cNvSpPr>
          <p:nvPr>
            <p:ph type="body" sz="quarter" idx="15"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Tree>
    <p:extLst>
      <p:ext uri="{BB962C8B-B14F-4D97-AF65-F5344CB8AC3E}">
        <p14:creationId xmlns:p14="http://schemas.microsoft.com/office/powerpoint/2010/main" val="588040278"/>
      </p:ext>
    </p:extLst>
  </p:cSld>
  <p:clrMapOvr>
    <a:masterClrMapping/>
  </p:clrMapOvr>
  <p:extLst>
    <p:ext uri="{DCECCB84-F9BA-43D5-87BE-67443E8EF086}">
      <p15:sldGuideLst xmlns:p15="http://schemas.microsoft.com/office/powerpoint/2012/main">
        <p15:guide id="1" pos="33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esale_Cover_3">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FD261E-F7DA-4C55-9142-5E8444BDE5AD}"/>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Picture Placeholder 4"/>
          <p:cNvSpPr>
            <a:spLocks noGrp="1"/>
          </p:cNvSpPr>
          <p:nvPr>
            <p:ph type="pic" sz="quarter" idx="12" hasCustomPrompt="1"/>
          </p:nvPr>
        </p:nvSpPr>
        <p:spPr>
          <a:xfrm>
            <a:off x="7112000" y="0"/>
            <a:ext cx="5080000" cy="6858000"/>
          </a:xfrm>
          <a:prstGeom prst="rect">
            <a:avLst/>
          </a:prstGeom>
          <a:noFill/>
          <a:ln>
            <a:noFill/>
          </a:ln>
        </p:spPr>
        <p:txBody>
          <a:bodyPr anchor="ctr"/>
          <a:lstStyle>
            <a:lvl1pPr algn="ctr">
              <a:defRPr baseline="0"/>
            </a:lvl1pPr>
          </a:lstStyle>
          <a:p>
            <a:r>
              <a:rPr lang="en-US"/>
              <a:t>Please add cover picture here</a:t>
            </a:r>
          </a:p>
          <a:p>
            <a:endParaRPr lang="en-US"/>
          </a:p>
          <a:p>
            <a:endParaRPr lang="en-US"/>
          </a:p>
        </p:txBody>
      </p:sp>
      <p:sp>
        <p:nvSpPr>
          <p:cNvPr id="11" name="Text Placeholder 10"/>
          <p:cNvSpPr>
            <a:spLocks noGrp="1"/>
          </p:cNvSpPr>
          <p:nvPr>
            <p:ph type="body" sz="quarter" idx="13" hasCustomPrompt="1"/>
          </p:nvPr>
        </p:nvSpPr>
        <p:spPr>
          <a:xfrm>
            <a:off x="6765068" y="0"/>
            <a:ext cx="707136" cy="6858000"/>
          </a:xfrm>
          <a:prstGeom prst="rect">
            <a:avLst/>
          </a:prstGeom>
          <a:blipFill>
            <a:blip r:embed="rId2"/>
            <a:stretch>
              <a:fillRect/>
            </a:stretch>
          </a:blipFill>
        </p:spPr>
        <p:txBody>
          <a:bodyPr/>
          <a:lstStyle/>
          <a:p>
            <a:pPr lvl="0"/>
            <a:r>
              <a:rPr lang="en-US"/>
              <a:t> </a:t>
            </a:r>
          </a:p>
        </p:txBody>
      </p:sp>
      <p:sp>
        <p:nvSpPr>
          <p:cNvPr id="14" name="Title 1">
            <a:extLst>
              <a:ext uri="{FF2B5EF4-FFF2-40B4-BE49-F238E27FC236}">
                <a16:creationId xmlns:a16="http://schemas.microsoft.com/office/drawing/2014/main" id="{E8D03FE8-3D79-4275-87DA-219EF786F0A7}"/>
              </a:ext>
            </a:extLst>
          </p:cNvPr>
          <p:cNvSpPr>
            <a:spLocks noGrp="1"/>
          </p:cNvSpPr>
          <p:nvPr>
            <p:ph type="title" hasCustomPrompt="1"/>
          </p:nvPr>
        </p:nvSpPr>
        <p:spPr>
          <a:xfrm>
            <a:off x="708621" y="1883222"/>
            <a:ext cx="5754624" cy="1313180"/>
          </a:xfrm>
        </p:spPr>
        <p:txBody>
          <a:bodyPr/>
          <a:lstStyle>
            <a:lvl1pPr>
              <a:defRPr sz="4267">
                <a:solidFill>
                  <a:schemeClr val="bg1"/>
                </a:solidFill>
              </a:defRPr>
            </a:lvl1pPr>
          </a:lstStyle>
          <a:p>
            <a:r>
              <a:rPr lang="en-US"/>
              <a:t>Please add </a:t>
            </a:r>
            <a:br>
              <a:rPr lang="en-US"/>
            </a:br>
            <a:r>
              <a:rPr lang="en-US"/>
              <a:t>title here</a:t>
            </a:r>
          </a:p>
        </p:txBody>
      </p:sp>
      <p:sp>
        <p:nvSpPr>
          <p:cNvPr id="15" name="Text Placeholder 6">
            <a:extLst>
              <a:ext uri="{FF2B5EF4-FFF2-40B4-BE49-F238E27FC236}">
                <a16:creationId xmlns:a16="http://schemas.microsoft.com/office/drawing/2014/main" id="{B8727F2A-C901-4CDA-94BA-8EF84E81725A}"/>
              </a:ext>
            </a:extLst>
          </p:cNvPr>
          <p:cNvSpPr>
            <a:spLocks noGrp="1"/>
          </p:cNvSpPr>
          <p:nvPr>
            <p:ph type="body" sz="quarter" idx="14" hasCustomPrompt="1"/>
          </p:nvPr>
        </p:nvSpPr>
        <p:spPr>
          <a:xfrm>
            <a:off x="708621" y="4066329"/>
            <a:ext cx="5754624" cy="418576"/>
          </a:xfrm>
          <a:prstGeom prst="rect">
            <a:avLst/>
          </a:prstGeom>
        </p:spPr>
        <p:txBody>
          <a:bodyPr wrap="square" lIns="0" tIns="0" rIns="0" bIns="0" anchor="ctr">
            <a:noAutofit/>
          </a:bodyPr>
          <a:lstStyle>
            <a:lvl1pPr marL="0" indent="0">
              <a:buNone/>
              <a:defRPr sz="1867">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Please add subtitle here</a:t>
            </a:r>
          </a:p>
        </p:txBody>
      </p:sp>
      <p:pic>
        <p:nvPicPr>
          <p:cNvPr id="16" name="Picture 15">
            <a:extLst>
              <a:ext uri="{FF2B5EF4-FFF2-40B4-BE49-F238E27FC236}">
                <a16:creationId xmlns:a16="http://schemas.microsoft.com/office/drawing/2014/main" id="{44360C63-B08B-4AF1-AD2F-54076C4D2E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H="1" flipV="1">
            <a:off x="728941" y="681708"/>
            <a:ext cx="1188379" cy="421377"/>
          </a:xfrm>
          <a:prstGeom prst="rect">
            <a:avLst/>
          </a:prstGeom>
        </p:spPr>
      </p:pic>
      <p:sp>
        <p:nvSpPr>
          <p:cNvPr id="17" name="Text Placeholder 6">
            <a:extLst>
              <a:ext uri="{FF2B5EF4-FFF2-40B4-BE49-F238E27FC236}">
                <a16:creationId xmlns:a16="http://schemas.microsoft.com/office/drawing/2014/main" id="{C44F3E7F-7D91-4EE5-8DA3-E6399499711E}"/>
              </a:ext>
            </a:extLst>
          </p:cNvPr>
          <p:cNvSpPr>
            <a:spLocks noGrp="1"/>
          </p:cNvSpPr>
          <p:nvPr>
            <p:ph type="body" sz="quarter" idx="15" hasCustomPrompt="1"/>
          </p:nvPr>
        </p:nvSpPr>
        <p:spPr>
          <a:xfrm>
            <a:off x="708622" y="5073393"/>
            <a:ext cx="1991036" cy="418576"/>
          </a:xfrm>
          <a:prstGeom prst="rect">
            <a:avLst/>
          </a:prstGeom>
        </p:spPr>
        <p:txBody>
          <a:bodyPr wrap="square" lIns="0" tIns="0" rIns="0" bIns="0" anchor="ctr">
            <a:noAutofit/>
          </a:bodyPr>
          <a:lstStyle>
            <a:lvl1pPr marL="0" indent="0">
              <a:buNone/>
              <a:defRPr sz="1600" i="1">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r>
              <a:rPr lang="en-US"/>
              <a:t>Date or venue</a:t>
            </a:r>
          </a:p>
        </p:txBody>
      </p:sp>
    </p:spTree>
    <p:extLst>
      <p:ext uri="{BB962C8B-B14F-4D97-AF65-F5344CB8AC3E}">
        <p14:creationId xmlns:p14="http://schemas.microsoft.com/office/powerpoint/2010/main" val="3931167192"/>
      </p:ext>
    </p:extLst>
  </p:cSld>
  <p:clrMapOvr>
    <a:masterClrMapping/>
  </p:clrMapOvr>
  <p:extLst>
    <p:ext uri="{DCECCB84-F9BA-43D5-87BE-67443E8EF086}">
      <p15:sldGuideLst xmlns:p15="http://schemas.microsoft.com/office/powerpoint/2012/main">
        <p15:guide id="1" pos="33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ale_AGENDA">
    <p:spTree>
      <p:nvGrpSpPr>
        <p:cNvPr id="1" name=""/>
        <p:cNvGrpSpPr/>
        <p:nvPr/>
      </p:nvGrpSpPr>
      <p:grpSpPr>
        <a:xfrm>
          <a:off x="0" y="0"/>
          <a:ext cx="0" cy="0"/>
          <a:chOff x="0" y="0"/>
          <a:chExt cx="0" cy="0"/>
        </a:xfrm>
      </p:grpSpPr>
      <p:sp>
        <p:nvSpPr>
          <p:cNvPr id="9" name="Picture Placeholder 8"/>
          <p:cNvSpPr>
            <a:spLocks noGrp="1"/>
          </p:cNvSpPr>
          <p:nvPr>
            <p:ph type="pic" sz="quarter" idx="11" hasCustomPrompt="1"/>
          </p:nvPr>
        </p:nvSpPr>
        <p:spPr>
          <a:xfrm>
            <a:off x="7112000" y="0"/>
            <a:ext cx="5080000" cy="6858000"/>
          </a:xfrm>
          <a:prstGeom prst="rect">
            <a:avLst/>
          </a:prstGeom>
          <a:noFill/>
        </p:spPr>
        <p:txBody>
          <a:bodyPr anchor="ctr">
            <a:normAutofit/>
          </a:bodyPr>
          <a:lstStyle>
            <a:lvl1pPr marL="0" indent="0" algn="ctr">
              <a:buNone/>
              <a:defRPr sz="2133"/>
            </a:lvl1pPr>
          </a:lstStyle>
          <a:p>
            <a:r>
              <a:rPr lang="en-US"/>
              <a:t>Please add picture here</a:t>
            </a:r>
          </a:p>
          <a:p>
            <a:endParaRPr lang="en-US"/>
          </a:p>
          <a:p>
            <a:endParaRPr lang="en-US"/>
          </a:p>
        </p:txBody>
      </p:sp>
      <p:sp>
        <p:nvSpPr>
          <p:cNvPr id="2" name="Title 1"/>
          <p:cNvSpPr>
            <a:spLocks noGrp="1"/>
          </p:cNvSpPr>
          <p:nvPr>
            <p:ph type="title" hasCustomPrompt="1"/>
          </p:nvPr>
        </p:nvSpPr>
        <p:spPr>
          <a:xfrm>
            <a:off x="480487" y="300785"/>
            <a:ext cx="5920315" cy="410369"/>
          </a:xfrm>
        </p:spPr>
        <p:txBody>
          <a:bodyPr vert="horz" wrap="square" lIns="0" tIns="0" rIns="0" bIns="0" rtlCol="0" anchor="t" anchorCtr="0">
            <a:spAutoFit/>
          </a:bodyPr>
          <a:lstStyle>
            <a:lvl1pPr>
              <a:defRPr lang="en-US" dirty="0"/>
            </a:lvl1pPr>
          </a:lstStyle>
          <a:p>
            <a:pPr lvl="0"/>
            <a:r>
              <a:rPr lang="en-US"/>
              <a:t>Please add slide headline here</a:t>
            </a:r>
          </a:p>
        </p:txBody>
      </p:sp>
      <p:sp>
        <p:nvSpPr>
          <p:cNvPr id="16"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
        <p:nvSpPr>
          <p:cNvPr id="17" name="Text Placeholder 13"/>
          <p:cNvSpPr>
            <a:spLocks noGrp="1"/>
          </p:cNvSpPr>
          <p:nvPr>
            <p:ph type="body" sz="quarter" idx="12" hasCustomPrompt="1"/>
          </p:nvPr>
        </p:nvSpPr>
        <p:spPr>
          <a:xfrm>
            <a:off x="476251" y="1456655"/>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18" name="Text Placeholder 19"/>
          <p:cNvSpPr>
            <a:spLocks noGrp="1"/>
          </p:cNvSpPr>
          <p:nvPr>
            <p:ph type="body" sz="quarter" idx="13" hasCustomPrompt="1"/>
          </p:nvPr>
        </p:nvSpPr>
        <p:spPr>
          <a:xfrm>
            <a:off x="947963" y="1456655"/>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one title here</a:t>
            </a:r>
          </a:p>
        </p:txBody>
      </p:sp>
      <p:sp>
        <p:nvSpPr>
          <p:cNvPr id="19" name="Text Placeholder 13"/>
          <p:cNvSpPr>
            <a:spLocks noGrp="1"/>
          </p:cNvSpPr>
          <p:nvPr>
            <p:ph type="body" sz="quarter" idx="14" hasCustomPrompt="1"/>
          </p:nvPr>
        </p:nvSpPr>
        <p:spPr>
          <a:xfrm>
            <a:off x="476251" y="5493512"/>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1" name="Text Placeholder 13"/>
          <p:cNvSpPr>
            <a:spLocks noGrp="1"/>
          </p:cNvSpPr>
          <p:nvPr>
            <p:ph type="body" sz="quarter" idx="15" hasCustomPrompt="1"/>
          </p:nvPr>
        </p:nvSpPr>
        <p:spPr>
          <a:xfrm>
            <a:off x="476251" y="2264027"/>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2" name="Text Placeholder 13"/>
          <p:cNvSpPr>
            <a:spLocks noGrp="1"/>
          </p:cNvSpPr>
          <p:nvPr>
            <p:ph type="body" sz="quarter" idx="16" hasCustomPrompt="1"/>
          </p:nvPr>
        </p:nvSpPr>
        <p:spPr>
          <a:xfrm>
            <a:off x="476251" y="3071399"/>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3" name="Text Placeholder 13"/>
          <p:cNvSpPr>
            <a:spLocks noGrp="1"/>
          </p:cNvSpPr>
          <p:nvPr>
            <p:ph type="body" sz="quarter" idx="17" hasCustomPrompt="1"/>
          </p:nvPr>
        </p:nvSpPr>
        <p:spPr>
          <a:xfrm>
            <a:off x="476251" y="3878771"/>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4" name="Text Placeholder 13"/>
          <p:cNvSpPr>
            <a:spLocks noGrp="1"/>
          </p:cNvSpPr>
          <p:nvPr>
            <p:ph type="body" sz="quarter" idx="18" hasCustomPrompt="1"/>
          </p:nvPr>
        </p:nvSpPr>
        <p:spPr>
          <a:xfrm>
            <a:off x="476251" y="4686143"/>
            <a:ext cx="475488" cy="475488"/>
          </a:xfrm>
          <a:ln w="19050" cmpd="sng">
            <a:solidFill>
              <a:schemeClr val="bg2">
                <a:lumMod val="20000"/>
                <a:lumOff val="80000"/>
              </a:schemeClr>
            </a:solidFill>
          </a:ln>
          <a:effectLst/>
        </p:spPr>
        <p:style>
          <a:lnRef idx="2">
            <a:schemeClr val="accent1"/>
          </a:lnRef>
          <a:fillRef idx="0">
            <a:schemeClr val="accent1"/>
          </a:fillRef>
          <a:effectRef idx="1">
            <a:schemeClr val="accent1"/>
          </a:effectRef>
          <a:fontRef idx="minor">
            <a:schemeClr val="tx1"/>
          </a:fontRef>
        </p:style>
        <p:txBody>
          <a:bodyPr anchor="ctr">
            <a:normAutofit/>
          </a:bodyPr>
          <a:lstStyle>
            <a:lvl1pPr marL="0" indent="0" algn="ctr">
              <a:buNone/>
              <a:defRPr sz="1867" b="1">
                <a:solidFill>
                  <a:schemeClr val="accent2"/>
                </a:solidFill>
                <a:latin typeface="+mj-lt"/>
              </a:defRPr>
            </a:lvl1pPr>
            <a:lvl2pPr marL="609585" indent="0">
              <a:buNone/>
              <a:defRPr>
                <a:latin typeface="+mj-lt"/>
              </a:defRPr>
            </a:lvl2pPr>
            <a:lvl3pPr marL="1219170" indent="0">
              <a:buNone/>
              <a:defRPr>
                <a:latin typeface="+mj-lt"/>
              </a:defRPr>
            </a:lvl3pPr>
            <a:lvl4pPr marL="1828754" indent="0">
              <a:buNone/>
              <a:defRPr>
                <a:latin typeface="+mj-lt"/>
              </a:defRPr>
            </a:lvl4pPr>
            <a:lvl5pPr marL="2438339" indent="0">
              <a:buFont typeface="Arial" panose="020B0604020202020204" pitchFamily="34" charset="0"/>
              <a:buNone/>
              <a:defRPr>
                <a:latin typeface="+mj-lt"/>
              </a:defRPr>
            </a:lvl5pPr>
          </a:lstStyle>
          <a:p>
            <a:pPr lvl="0"/>
            <a:r>
              <a:rPr lang="en-US"/>
              <a:t>#</a:t>
            </a:r>
          </a:p>
        </p:txBody>
      </p:sp>
      <p:sp>
        <p:nvSpPr>
          <p:cNvPr id="35" name="Text Placeholder 19"/>
          <p:cNvSpPr>
            <a:spLocks noGrp="1"/>
          </p:cNvSpPr>
          <p:nvPr>
            <p:ph type="body" sz="quarter" idx="19" hasCustomPrompt="1"/>
          </p:nvPr>
        </p:nvSpPr>
        <p:spPr>
          <a:xfrm>
            <a:off x="947963" y="2263477"/>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TWO title here</a:t>
            </a:r>
          </a:p>
        </p:txBody>
      </p:sp>
      <p:sp>
        <p:nvSpPr>
          <p:cNvPr id="36" name="Text Placeholder 19"/>
          <p:cNvSpPr>
            <a:spLocks noGrp="1"/>
          </p:cNvSpPr>
          <p:nvPr>
            <p:ph type="body" sz="quarter" idx="20" hasCustomPrompt="1"/>
          </p:nvPr>
        </p:nvSpPr>
        <p:spPr>
          <a:xfrm>
            <a:off x="947963" y="3070300"/>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Please put section THREE title here</a:t>
            </a:r>
          </a:p>
        </p:txBody>
      </p:sp>
      <p:sp>
        <p:nvSpPr>
          <p:cNvPr id="37" name="Text Placeholder 19"/>
          <p:cNvSpPr>
            <a:spLocks noGrp="1"/>
          </p:cNvSpPr>
          <p:nvPr>
            <p:ph type="body" sz="quarter" idx="21" hasCustomPrompt="1"/>
          </p:nvPr>
        </p:nvSpPr>
        <p:spPr>
          <a:xfrm>
            <a:off x="947963" y="3877123"/>
            <a:ext cx="5452837" cy="475488"/>
          </a:xfrm>
          <a:ln w="19050">
            <a:solidFill>
              <a:srgbClr val="F5F5F5"/>
            </a:solidFill>
          </a:ln>
        </p:spPr>
        <p:txBody>
          <a:bodyPr lIns="108000" anchor="ct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a:t>
            </a:r>
          </a:p>
        </p:txBody>
      </p:sp>
      <p:sp>
        <p:nvSpPr>
          <p:cNvPr id="38" name="Text Placeholder 19"/>
          <p:cNvSpPr>
            <a:spLocks noGrp="1"/>
          </p:cNvSpPr>
          <p:nvPr>
            <p:ph type="body" sz="quarter" idx="22" hasCustomPrompt="1"/>
          </p:nvPr>
        </p:nvSpPr>
        <p:spPr>
          <a:xfrm>
            <a:off x="947963" y="4683945"/>
            <a:ext cx="5452837" cy="475488"/>
          </a:xfrm>
          <a:ln w="19050">
            <a:solidFill>
              <a:srgbClr val="F5F5F5"/>
            </a:solidFill>
          </a:ln>
        </p:spPr>
        <p:txBody>
          <a:bodyPr lIns="108000" anchor="ctr">
            <a:normAutofit/>
          </a:bodyP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And delete</a:t>
            </a:r>
          </a:p>
        </p:txBody>
      </p:sp>
      <p:sp>
        <p:nvSpPr>
          <p:cNvPr id="39" name="Text Placeholder 19"/>
          <p:cNvSpPr>
            <a:spLocks noGrp="1"/>
          </p:cNvSpPr>
          <p:nvPr>
            <p:ph type="body" sz="quarter" idx="23" hasCustomPrompt="1"/>
          </p:nvPr>
        </p:nvSpPr>
        <p:spPr>
          <a:xfrm>
            <a:off x="947963" y="5490769"/>
            <a:ext cx="5452837" cy="475488"/>
          </a:xfrm>
          <a:ln w="19050">
            <a:solidFill>
              <a:srgbClr val="F5F5F5"/>
            </a:solidFill>
          </a:ln>
        </p:spPr>
        <p:txBody>
          <a:bodyPr lIns="108000" anchor="ctr">
            <a:normAutofit/>
          </a:bodyPr>
          <a:lstStyle>
            <a:lvl1pPr marL="0" indent="0">
              <a:buNone/>
              <a:defRPr sz="1467" b="1" i="0" cap="all" spc="267" baseline="0">
                <a:latin typeface="+mn-lt"/>
              </a:defRPr>
            </a:lvl1pPr>
            <a:lvl5pPr marL="2819330" indent="-380990">
              <a:buFont typeface="Arial" panose="020B0604020202020204" pitchFamily="34" charset="0"/>
              <a:buChar char="•"/>
              <a:defRPr/>
            </a:lvl5pPr>
          </a:lstStyle>
          <a:p>
            <a:pPr lvl="0"/>
            <a:r>
              <a:rPr lang="en-US"/>
              <a:t>The extras</a:t>
            </a:r>
          </a:p>
        </p:txBody>
      </p:sp>
    </p:spTree>
    <p:extLst>
      <p:ext uri="{BB962C8B-B14F-4D97-AF65-F5344CB8AC3E}">
        <p14:creationId xmlns:p14="http://schemas.microsoft.com/office/powerpoint/2010/main" val="3174678789"/>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esale_AGENDA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2EB67F5-C7A3-4F3B-8A34-5C6E35D79B76}"/>
              </a:ext>
            </a:extLst>
          </p:cNvPr>
          <p:cNvSpPr>
            <a:spLocks noGrp="1"/>
          </p:cNvSpPr>
          <p:nvPr>
            <p:ph type="pic" sz="quarter" idx="10"/>
          </p:nvPr>
        </p:nvSpPr>
        <p:spPr>
          <a:xfrm>
            <a:off x="7112000" y="0"/>
            <a:ext cx="5080000" cy="6858000"/>
          </a:xfrm>
        </p:spPr>
        <p:txBody>
          <a:bodyPr anchor="ctr"/>
          <a:lstStyle>
            <a:lvl1pPr algn="ctr">
              <a:defRPr/>
            </a:lvl1pPr>
          </a:lstStyle>
          <a:p>
            <a:endParaRPr lang="en-US"/>
          </a:p>
        </p:txBody>
      </p:sp>
      <p:sp>
        <p:nvSpPr>
          <p:cNvPr id="2" name="Title 1"/>
          <p:cNvSpPr>
            <a:spLocks noGrp="1"/>
          </p:cNvSpPr>
          <p:nvPr>
            <p:ph type="title" hasCustomPrompt="1"/>
          </p:nvPr>
        </p:nvSpPr>
        <p:spPr>
          <a:xfrm>
            <a:off x="480487" y="300785"/>
            <a:ext cx="5920315" cy="410369"/>
          </a:xfrm>
        </p:spPr>
        <p:txBody>
          <a:bodyPr vert="horz" wrap="square" lIns="0" tIns="0" rIns="0" bIns="0" rtlCol="0" anchor="t" anchorCtr="0">
            <a:spAutoFit/>
          </a:bodyPr>
          <a:lstStyle>
            <a:lvl1pPr>
              <a:defRPr lang="en-US" dirty="0"/>
            </a:lvl1pPr>
          </a:lstStyle>
          <a:p>
            <a:pPr lvl="0"/>
            <a:r>
              <a:rPr lang="en-US"/>
              <a:t>Please add slide headline here</a:t>
            </a:r>
          </a:p>
        </p:txBody>
      </p:sp>
      <p:sp>
        <p:nvSpPr>
          <p:cNvPr id="5"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1174366639"/>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resale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Tree>
    <p:extLst>
      <p:ext uri="{BB962C8B-B14F-4D97-AF65-F5344CB8AC3E}">
        <p14:creationId xmlns:p14="http://schemas.microsoft.com/office/powerpoint/2010/main" val="2246132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sale_Title_And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
        <p:nvSpPr>
          <p:cNvPr id="4" name="Text Placeholder 3">
            <a:extLst>
              <a:ext uri="{FF2B5EF4-FFF2-40B4-BE49-F238E27FC236}">
                <a16:creationId xmlns:a16="http://schemas.microsoft.com/office/drawing/2014/main" id="{7F9E9595-695B-4CF6-87C8-F738114B66BD}"/>
              </a:ext>
            </a:extLst>
          </p:cNvPr>
          <p:cNvSpPr>
            <a:spLocks noGrp="1"/>
          </p:cNvSpPr>
          <p:nvPr>
            <p:ph type="body" sz="quarter" idx="10"/>
          </p:nvPr>
        </p:nvSpPr>
        <p:spPr/>
        <p:txBody>
          <a:bodyPr lIns="0" tIns="0" rIns="0" bIns="0">
            <a:normAutofit/>
          </a:bodyPr>
          <a:lstStyle>
            <a:lvl1pPr>
              <a:defRPr sz="1867"/>
            </a:lvl1pPr>
            <a:lvl2pPr marL="0" indent="0">
              <a:buNone/>
              <a:defRPr sz="1867"/>
            </a:lvl2pPr>
            <a:lvl3pPr>
              <a:defRPr sz="1867"/>
            </a:lvl3pPr>
            <a:lvl4pPr>
              <a:defRPr sz="1867"/>
            </a:lvl4pPr>
            <a:lvl5pPr>
              <a:defRPr sz="1867"/>
            </a:lvl5pPr>
          </a:lstStyle>
          <a:p>
            <a:pPr lvl="0"/>
            <a:r>
              <a:rPr lang="en-US"/>
              <a:t>Edit Master text styles</a:t>
            </a:r>
          </a:p>
        </p:txBody>
      </p:sp>
    </p:spTree>
    <p:extLst>
      <p:ext uri="{BB962C8B-B14F-4D97-AF65-F5344CB8AC3E}">
        <p14:creationId xmlns:p14="http://schemas.microsoft.com/office/powerpoint/2010/main" val="2376662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esale_Title,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wrap="square" lIns="0" tIns="0" rIns="0" bIns="0" rtlCol="0" anchor="t" anchorCtr="0">
            <a:spAutoFit/>
          </a:bodyPr>
          <a:lstStyle>
            <a:lvl1pPr>
              <a:defRPr lang="en-US" dirty="0"/>
            </a:lvl1pPr>
          </a:lstStyle>
          <a:p>
            <a:pPr lvl="0"/>
            <a:r>
              <a:rPr lang="en-US"/>
              <a:t>Please add slide headline here</a:t>
            </a:r>
          </a:p>
        </p:txBody>
      </p:sp>
      <p:sp>
        <p:nvSpPr>
          <p:cNvPr id="9" name="Text Placeholder 8">
            <a:extLst>
              <a:ext uri="{FF2B5EF4-FFF2-40B4-BE49-F238E27FC236}">
                <a16:creationId xmlns:a16="http://schemas.microsoft.com/office/drawing/2014/main" id="{6EE86E37-104E-4AC8-979C-19F59309235F}"/>
              </a:ext>
            </a:extLst>
          </p:cNvPr>
          <p:cNvSpPr>
            <a:spLocks noGrp="1"/>
          </p:cNvSpPr>
          <p:nvPr>
            <p:ph type="body" sz="quarter" idx="11"/>
          </p:nvPr>
        </p:nvSpPr>
        <p:spPr>
          <a:xfrm>
            <a:off x="495915" y="778899"/>
            <a:ext cx="11219836" cy="277341"/>
          </a:xfrm>
          <a:prstGeom prst="rect">
            <a:avLst/>
          </a:prstGeom>
        </p:spPr>
        <p:txBody>
          <a:bodyPr wrap="square" lIns="0" tIns="0" rIns="0" bIns="0" anchor="t" anchorCtr="0">
            <a:spAutoFit/>
          </a:bodyPr>
          <a:lstStyle>
            <a:lvl1pPr marL="0" indent="0">
              <a:buNone/>
              <a:defRPr sz="2133" b="0" i="0">
                <a:solidFill>
                  <a:schemeClr val="accent2"/>
                </a:solidFill>
              </a:defRPr>
            </a:lvl1pPr>
          </a:lstStyle>
          <a:p>
            <a:pPr lvl="0"/>
            <a:r>
              <a:rPr lang="en-US"/>
              <a:t>Edit Master text styles</a:t>
            </a:r>
          </a:p>
        </p:txBody>
      </p:sp>
    </p:spTree>
    <p:extLst>
      <p:ext uri="{BB962C8B-B14F-4D97-AF65-F5344CB8AC3E}">
        <p14:creationId xmlns:p14="http://schemas.microsoft.com/office/powerpoint/2010/main" val="4017296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esale_Case Study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4622800" y="0"/>
            <a:ext cx="7569200" cy="6858000"/>
          </a:xfrm>
          <a:prstGeom prst="rect">
            <a:avLst/>
          </a:prstGeom>
        </p:spPr>
        <p:txBody>
          <a:bodyPr tIns="91440" bIns="1097280" anchor="ctr" anchorCtr="0"/>
          <a:lstStyle>
            <a:lvl1pPr marL="0" indent="0" algn="ctr">
              <a:buNone/>
              <a:defRPr sz="2133"/>
            </a:lvl1pPr>
          </a:lstStyle>
          <a:p>
            <a:endParaRPr lang="en-US"/>
          </a:p>
        </p:txBody>
      </p:sp>
      <p:sp>
        <p:nvSpPr>
          <p:cNvPr id="2" name="Title 1"/>
          <p:cNvSpPr>
            <a:spLocks noGrp="1"/>
          </p:cNvSpPr>
          <p:nvPr>
            <p:ph type="title" hasCustomPrompt="1"/>
          </p:nvPr>
        </p:nvSpPr>
        <p:spPr>
          <a:xfrm>
            <a:off x="480488" y="305065"/>
            <a:ext cx="366182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3127232735"/>
      </p:ext>
    </p:extLst>
  </p:cSld>
  <p:clrMapOvr>
    <a:masterClrMapping/>
  </p:clrMapOvr>
  <p:extLst>
    <p:ext uri="{DCECCB84-F9BA-43D5-87BE-67443E8EF086}">
      <p15:sldGuideLst xmlns:p15="http://schemas.microsoft.com/office/powerpoint/2012/main">
        <p15:guide id="1" pos="21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 Title">
    <p:spTree>
      <p:nvGrpSpPr>
        <p:cNvPr id="1" name=""/>
        <p:cNvGrpSpPr/>
        <p:nvPr/>
      </p:nvGrpSpPr>
      <p:grpSpPr>
        <a:xfrm>
          <a:off x="0" y="0"/>
          <a:ext cx="0" cy="0"/>
          <a:chOff x="0" y="0"/>
          <a:chExt cx="0" cy="0"/>
        </a:xfrm>
      </p:grpSpPr>
      <p:sp>
        <p:nvSpPr>
          <p:cNvPr id="11" name="Picture Placeholder 10"/>
          <p:cNvSpPr>
            <a:spLocks noGrp="1"/>
          </p:cNvSpPr>
          <p:nvPr>
            <p:ph type="pic" sz="quarter" idx="18" hasCustomPrompt="1"/>
          </p:nvPr>
        </p:nvSpPr>
        <p:spPr>
          <a:xfrm>
            <a:off x="0" y="0"/>
            <a:ext cx="12192000" cy="6858000"/>
          </a:xfrm>
          <a:prstGeom prst="rect">
            <a:avLst/>
          </a:prstGeom>
        </p:spPr>
        <p:txBody>
          <a:bodyPr vert="horz" lIns="68580" tIns="34290" rIns="68580" bIns="34290" anchor="ctr"/>
          <a:lstStyle>
            <a:lvl1pPr marL="0" indent="0" algn="ctr">
              <a:buNone/>
              <a:defRPr/>
            </a:lvl1pPr>
          </a:lstStyle>
          <a:p>
            <a:r>
              <a:rPr lang="en-US" dirty="0"/>
              <a:t>Background Image</a:t>
            </a:r>
          </a:p>
        </p:txBody>
      </p:sp>
      <p:sp>
        <p:nvSpPr>
          <p:cNvPr id="3" name="Text Placeholder 4"/>
          <p:cNvSpPr>
            <a:spLocks noGrp="1"/>
          </p:cNvSpPr>
          <p:nvPr>
            <p:ph type="body" sz="quarter" idx="15" hasCustomPrompt="1"/>
          </p:nvPr>
        </p:nvSpPr>
        <p:spPr>
          <a:xfrm>
            <a:off x="842433" y="2075578"/>
            <a:ext cx="9213851" cy="742319"/>
          </a:xfrm>
          <a:prstGeom prst="rect">
            <a:avLst/>
          </a:prstGeom>
        </p:spPr>
        <p:txBody>
          <a:bodyPr lIns="68580" tIns="34290" rIns="68580" bIns="34290">
            <a:spAutoFit/>
          </a:bodyPr>
          <a:lstStyle>
            <a:lvl1pPr marL="0" indent="0">
              <a:lnSpc>
                <a:spcPct val="80000"/>
              </a:lnSpc>
              <a:spcBef>
                <a:spcPts val="0"/>
              </a:spcBef>
              <a:buNone/>
              <a:defRPr sz="5467" spc="-200">
                <a:solidFill>
                  <a:schemeClr val="bg1"/>
                </a:solidFill>
                <a:latin typeface="Arial Black"/>
                <a:cs typeface="Arial Black"/>
              </a:defRPr>
            </a:lvl1pPr>
            <a:lvl2pPr>
              <a:defRPr sz="6000">
                <a:latin typeface="Arial Black"/>
                <a:cs typeface="Arial Black"/>
              </a:defRPr>
            </a:lvl2pPr>
            <a:lvl3pPr>
              <a:defRPr sz="6000">
                <a:latin typeface="Arial Black"/>
                <a:cs typeface="Arial Black"/>
              </a:defRPr>
            </a:lvl3pPr>
            <a:lvl4pPr>
              <a:defRPr sz="6000">
                <a:latin typeface="Arial Black"/>
                <a:cs typeface="Arial Black"/>
              </a:defRPr>
            </a:lvl4pPr>
            <a:lvl5pPr>
              <a:defRPr sz="6000">
                <a:latin typeface="Arial Black"/>
                <a:cs typeface="Arial Black"/>
              </a:defRPr>
            </a:lvl5pPr>
          </a:lstStyle>
          <a:p>
            <a:pPr lvl="0"/>
            <a:r>
              <a:rPr lang="en-US" dirty="0"/>
              <a:t>CLICK TO ADD TITLE</a:t>
            </a:r>
          </a:p>
        </p:txBody>
      </p:sp>
      <p:sp>
        <p:nvSpPr>
          <p:cNvPr id="4" name="Text Placeholder 7"/>
          <p:cNvSpPr>
            <a:spLocks noGrp="1"/>
          </p:cNvSpPr>
          <p:nvPr>
            <p:ph type="body" sz="quarter" idx="16" hasCustomPrompt="1"/>
          </p:nvPr>
        </p:nvSpPr>
        <p:spPr>
          <a:xfrm>
            <a:off x="880534" y="4453469"/>
            <a:ext cx="8650817" cy="356572"/>
          </a:xfrm>
          <a:prstGeom prst="rect">
            <a:avLst/>
          </a:prstGeom>
        </p:spPr>
        <p:txBody>
          <a:bodyPr lIns="68580" tIns="34290" rIns="68580" bIns="34290">
            <a:spAutoFit/>
          </a:bodyPr>
          <a:lstStyle>
            <a:lvl1pPr marL="0" indent="0">
              <a:lnSpc>
                <a:spcPct val="100000"/>
              </a:lnSpc>
              <a:spcBef>
                <a:spcPts val="0"/>
              </a:spcBef>
              <a:buFontTx/>
              <a:buNone/>
              <a:defRPr sz="1867">
                <a:solidFill>
                  <a:schemeClr val="bg1"/>
                </a:solidFill>
                <a:latin typeface="Arial Black"/>
                <a:cs typeface="Arial Black"/>
              </a:defRPr>
            </a:lvl1pPr>
          </a:lstStyle>
          <a:p>
            <a:pPr lvl="0"/>
            <a:r>
              <a:rPr lang="en-US" dirty="0"/>
              <a:t>CLICK TO ADD SUBTITLE</a:t>
            </a:r>
          </a:p>
        </p:txBody>
      </p:sp>
      <p:sp>
        <p:nvSpPr>
          <p:cNvPr id="5" name="Text Placeholder 11"/>
          <p:cNvSpPr>
            <a:spLocks noGrp="1"/>
          </p:cNvSpPr>
          <p:nvPr>
            <p:ph type="body" sz="quarter" idx="17" hasCustomPrompt="1"/>
          </p:nvPr>
        </p:nvSpPr>
        <p:spPr>
          <a:xfrm>
            <a:off x="880532" y="5459486"/>
            <a:ext cx="4866216" cy="373063"/>
          </a:xfrm>
          <a:prstGeom prst="rect">
            <a:avLst/>
          </a:prstGeom>
        </p:spPr>
        <p:txBody>
          <a:bodyPr lIns="68580" tIns="34290" rIns="68580" bIns="34290">
            <a:normAutofit/>
          </a:bodyPr>
          <a:lstStyle>
            <a:lvl1pPr marL="0" indent="0">
              <a:buNone/>
              <a:defRPr sz="1867" baseline="0">
                <a:solidFill>
                  <a:schemeClr val="accent2"/>
                </a:solidFill>
              </a:defRPr>
            </a:lvl1pPr>
          </a:lstStyle>
          <a:p>
            <a:pPr lvl="0"/>
            <a:r>
              <a:rPr lang="en-US" dirty="0"/>
              <a:t>MONTH DATE, YEAR</a:t>
            </a:r>
          </a:p>
        </p:txBody>
      </p:sp>
      <p:sp>
        <p:nvSpPr>
          <p:cNvPr id="7" name="Picture Placeholder 2"/>
          <p:cNvSpPr>
            <a:spLocks noGrp="1"/>
          </p:cNvSpPr>
          <p:nvPr>
            <p:ph type="pic" sz="quarter" idx="19" hasCustomPrompt="1"/>
          </p:nvPr>
        </p:nvSpPr>
        <p:spPr>
          <a:xfrm>
            <a:off x="837173" y="673102"/>
            <a:ext cx="1658003" cy="610983"/>
          </a:xfrm>
          <a:prstGeom prst="rect">
            <a:avLst/>
          </a:prstGeom>
        </p:spPr>
        <p:txBody>
          <a:bodyPr vert="horz" lIns="68580" tIns="34290" rIns="68580" bIns="34290"/>
          <a:lstStyle>
            <a:lvl1pPr marL="0" indent="0" algn="ctr">
              <a:buNone/>
              <a:defRPr/>
            </a:lvl1pPr>
          </a:lstStyle>
          <a:p>
            <a:r>
              <a:rPr lang="en-US" dirty="0"/>
              <a:t>logo</a:t>
            </a:r>
          </a:p>
        </p:txBody>
      </p:sp>
    </p:spTree>
    <p:extLst>
      <p:ext uri="{BB962C8B-B14F-4D97-AF65-F5344CB8AC3E}">
        <p14:creationId xmlns:p14="http://schemas.microsoft.com/office/powerpoint/2010/main" val="537880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esale_Case Study_1_Log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4622800" y="0"/>
            <a:ext cx="7569200" cy="6858000"/>
          </a:xfrm>
          <a:prstGeom prst="rect">
            <a:avLst/>
          </a:prstGeom>
        </p:spPr>
        <p:txBody>
          <a:bodyPr tIns="91440" bIns="1097280" anchor="ctr" anchorCtr="0"/>
          <a:lstStyle>
            <a:lvl1pPr marL="0" indent="0" algn="ctr">
              <a:buNone/>
              <a:defRPr sz="2133"/>
            </a:lvl1pPr>
          </a:lstStyle>
          <a:p>
            <a:endParaRPr lang="en-US"/>
          </a:p>
        </p:txBody>
      </p:sp>
      <p:sp>
        <p:nvSpPr>
          <p:cNvPr id="7" name="Title 1">
            <a:extLst>
              <a:ext uri="{FF2B5EF4-FFF2-40B4-BE49-F238E27FC236}">
                <a16:creationId xmlns:a16="http://schemas.microsoft.com/office/drawing/2014/main" id="{93C50546-BF6F-4690-853F-D13B56756D1E}"/>
              </a:ext>
            </a:extLst>
          </p:cNvPr>
          <p:cNvSpPr>
            <a:spLocks noGrp="1"/>
          </p:cNvSpPr>
          <p:nvPr>
            <p:ph type="title" hasCustomPrompt="1"/>
          </p:nvPr>
        </p:nvSpPr>
        <p:spPr>
          <a:xfrm>
            <a:off x="480488" y="723842"/>
            <a:ext cx="366182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1113208429"/>
      </p:ext>
    </p:extLst>
  </p:cSld>
  <p:clrMapOvr>
    <a:masterClrMapping/>
  </p:clrMapOvr>
  <p:extLst>
    <p:ext uri="{DCECCB84-F9BA-43D5-87BE-67443E8EF086}">
      <p15:sldGuideLst xmlns:p15="http://schemas.microsoft.com/office/powerpoint/2012/main">
        <p15:guide id="1" pos="21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ale_Case Study_2">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0" y="0"/>
            <a:ext cx="7569200" cy="6858000"/>
          </a:xfrm>
          <a:prstGeom prst="rect">
            <a:avLst/>
          </a:prstGeom>
        </p:spPr>
        <p:txBody>
          <a:bodyPr tIns="91440" bIns="1097280" anchor="ctr" anchorCtr="0"/>
          <a:lstStyle>
            <a:lvl1pPr>
              <a:defRPr lang="en-US" sz="2133" dirty="0"/>
            </a:lvl1pPr>
          </a:lstStyle>
          <a:p>
            <a:pPr marL="0" lvl="0" indent="0" algn="ctr">
              <a:buNone/>
            </a:pPr>
            <a:endParaRPr lang="en-US"/>
          </a:p>
        </p:txBody>
      </p:sp>
      <p:sp>
        <p:nvSpPr>
          <p:cNvPr id="2" name="Title 1"/>
          <p:cNvSpPr>
            <a:spLocks noGrp="1"/>
          </p:cNvSpPr>
          <p:nvPr>
            <p:ph type="title" hasCustomPrompt="1"/>
          </p:nvPr>
        </p:nvSpPr>
        <p:spPr>
          <a:xfrm>
            <a:off x="8049687" y="305065"/>
            <a:ext cx="3666064"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4"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1939828932"/>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esale_Case Study_2_Log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C22DCC-F9B2-478B-B3D4-71FB4CA9C006}"/>
              </a:ext>
            </a:extLst>
          </p:cNvPr>
          <p:cNvSpPr>
            <a:spLocks noGrp="1"/>
          </p:cNvSpPr>
          <p:nvPr>
            <p:ph type="pic" sz="quarter" idx="10"/>
          </p:nvPr>
        </p:nvSpPr>
        <p:spPr>
          <a:xfrm>
            <a:off x="0" y="0"/>
            <a:ext cx="7569200" cy="6858000"/>
          </a:xfrm>
          <a:prstGeom prst="rect">
            <a:avLst/>
          </a:prstGeom>
        </p:spPr>
        <p:txBody>
          <a:bodyPr tIns="91440" bIns="1097280" anchor="ctr" anchorCtr="0"/>
          <a:lstStyle>
            <a:lvl1pPr>
              <a:defRPr lang="en-US" sz="2133" dirty="0"/>
            </a:lvl1pPr>
          </a:lstStyle>
          <a:p>
            <a:pPr marL="0" lvl="0" indent="0" algn="ctr">
              <a:buNone/>
            </a:pPr>
            <a:endParaRPr lang="en-US"/>
          </a:p>
        </p:txBody>
      </p:sp>
      <p:sp>
        <p:nvSpPr>
          <p:cNvPr id="2" name="Title 1"/>
          <p:cNvSpPr>
            <a:spLocks noGrp="1"/>
          </p:cNvSpPr>
          <p:nvPr>
            <p:ph type="title" hasCustomPrompt="1"/>
          </p:nvPr>
        </p:nvSpPr>
        <p:spPr>
          <a:xfrm>
            <a:off x="8049687" y="723901"/>
            <a:ext cx="3666064"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Tree>
    <p:extLst>
      <p:ext uri="{BB962C8B-B14F-4D97-AF65-F5344CB8AC3E}">
        <p14:creationId xmlns:p14="http://schemas.microsoft.com/office/powerpoint/2010/main" val="3699104283"/>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esale_Case Study_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6096000" y="1"/>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8" y="711418"/>
            <a:ext cx="5310713" cy="410369"/>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11" name="Text Placeholder 10">
            <a:extLst>
              <a:ext uri="{FF2B5EF4-FFF2-40B4-BE49-F238E27FC236}">
                <a16:creationId xmlns:a16="http://schemas.microsoft.com/office/drawing/2014/main" id="{678B3201-D1EB-440A-A53D-D318BC0A5569}"/>
              </a:ext>
            </a:extLst>
          </p:cNvPr>
          <p:cNvSpPr>
            <a:spLocks noGrp="1"/>
          </p:cNvSpPr>
          <p:nvPr>
            <p:ph type="body" sz="quarter" idx="10" hasCustomPrompt="1"/>
          </p:nvPr>
        </p:nvSpPr>
        <p:spPr>
          <a:xfrm>
            <a:off x="6096000" y="715434"/>
            <a:ext cx="6096000" cy="402167"/>
          </a:xfrm>
          <a:prstGeom prst="rect">
            <a:avLst/>
          </a:prstGeom>
          <a:solidFill>
            <a:schemeClr val="accent2"/>
          </a:solidFill>
        </p:spPr>
        <p:txBody>
          <a:bodyPr vert="horz" wrap="none" lIns="274320" tIns="45720" rIns="0" bIns="45720" rtlCol="0" anchor="ctr">
            <a:noAutofit/>
          </a:bodyPr>
          <a:lstStyle>
            <a:lvl1pPr>
              <a:defRPr lang="en-US" sz="1867" b="1" cap="all" spc="133" baseline="0" smtClean="0">
                <a:solidFill>
                  <a:schemeClr val="bg1"/>
                </a:solidFill>
                <a:ea typeface="+mj-ea"/>
                <a:cs typeface="+mj-cs"/>
              </a:defRPr>
            </a:lvl1pPr>
            <a:lvl2pPr marL="228594" indent="0">
              <a:buNone/>
              <a:defRPr lang="en-US" sz="1800" smtClean="0"/>
            </a:lvl2pPr>
            <a:lvl3pPr>
              <a:defRPr lang="en-US" sz="1800" smtClean="0"/>
            </a:lvl3pPr>
            <a:lvl4pPr>
              <a:defRPr lang="en-US" sz="1800" smtClean="0"/>
            </a:lvl4pPr>
            <a:lvl5pPr>
              <a:defRPr lang="en-US" sz="1800"/>
            </a:lvl5pPr>
          </a:lstStyle>
          <a:p>
            <a:pPr marL="0" lvl="0">
              <a:lnSpc>
                <a:spcPct val="100000"/>
              </a:lnSpc>
              <a:spcBef>
                <a:spcPct val="0"/>
              </a:spcBef>
              <a:buNone/>
            </a:pPr>
            <a:r>
              <a:rPr lang="en-US"/>
              <a:t>Edit Master Text Styles</a:t>
            </a:r>
          </a:p>
        </p:txBody>
      </p:sp>
      <p:sp>
        <p:nvSpPr>
          <p:cNvPr id="6" name="Text Placeholder 3">
            <a:extLst>
              <a:ext uri="{FF2B5EF4-FFF2-40B4-BE49-F238E27FC236}">
                <a16:creationId xmlns:a16="http://schemas.microsoft.com/office/drawing/2014/main" id="{AD87AC79-F9C5-46A5-92B4-7AF8A9029D66}"/>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tx2"/>
                </a:solidFill>
              </a:rPr>
              <a:pPr lvl="0" algn="r"/>
              <a:t>‹#›</a:t>
            </a:fld>
            <a:endParaRPr lang="en-US" sz="800">
              <a:solidFill>
                <a:schemeClr val="tx2"/>
              </a:solidFill>
            </a:endParaRPr>
          </a:p>
        </p:txBody>
      </p:sp>
    </p:spTree>
    <p:extLst>
      <p:ext uri="{BB962C8B-B14F-4D97-AF65-F5344CB8AC3E}">
        <p14:creationId xmlns:p14="http://schemas.microsoft.com/office/powerpoint/2010/main" val="12464492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resal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08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esale_Arrow - Right">
    <p:spTree>
      <p:nvGrpSpPr>
        <p:cNvPr id="1" name=""/>
        <p:cNvGrpSpPr/>
        <p:nvPr/>
      </p:nvGrpSpPr>
      <p:grpSpPr>
        <a:xfrm>
          <a:off x="0" y="0"/>
          <a:ext cx="0" cy="0"/>
          <a:chOff x="0" y="0"/>
          <a:chExt cx="0" cy="0"/>
        </a:xfrm>
      </p:grpSpPr>
      <p:sp>
        <p:nvSpPr>
          <p:cNvPr id="13" name="Rectangle 12"/>
          <p:cNvSpPr/>
          <p:nvPr userDrawn="1"/>
        </p:nvSpPr>
        <p:spPr>
          <a:xfrm>
            <a:off x="7112000"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Isosceles Triangle 8">
            <a:extLst>
              <a:ext uri="{FF2B5EF4-FFF2-40B4-BE49-F238E27FC236}">
                <a16:creationId xmlns:a16="http://schemas.microsoft.com/office/drawing/2014/main" id="{EE2DB2E9-923B-4421-A06C-CF40C41A88D8}"/>
              </a:ext>
            </a:extLst>
          </p:cNvPr>
          <p:cNvSpPr/>
          <p:nvPr userDrawn="1"/>
        </p:nvSpPr>
        <p:spPr>
          <a:xfrm rot="16200000" flipH="1">
            <a:off x="3314471" y="3060475"/>
            <a:ext cx="6858000" cy="73705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Title 1">
            <a:extLst>
              <a:ext uri="{FF2B5EF4-FFF2-40B4-BE49-F238E27FC236}">
                <a16:creationId xmlns:a16="http://schemas.microsoft.com/office/drawing/2014/main" id="{FB1EC31C-BE50-4B70-BC3C-BF212543F862}"/>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7" name="Text Placeholder 3">
            <a:extLst>
              <a:ext uri="{FF2B5EF4-FFF2-40B4-BE49-F238E27FC236}">
                <a16:creationId xmlns:a16="http://schemas.microsoft.com/office/drawing/2014/main" id="{48C0BACF-2B04-4857-BAAF-FF903DA94F1D}"/>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277361058"/>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resale_Arrow - Left">
    <p:spTree>
      <p:nvGrpSpPr>
        <p:cNvPr id="1" name=""/>
        <p:cNvGrpSpPr/>
        <p:nvPr/>
      </p:nvGrpSpPr>
      <p:grpSpPr>
        <a:xfrm>
          <a:off x="0" y="0"/>
          <a:ext cx="0" cy="0"/>
          <a:chOff x="0" y="0"/>
          <a:chExt cx="0" cy="0"/>
        </a:xfrm>
      </p:grpSpPr>
      <p:sp>
        <p:nvSpPr>
          <p:cNvPr id="9" name="Rectangle 8"/>
          <p:cNvSpPr/>
          <p:nvPr userDrawn="1"/>
        </p:nvSpPr>
        <p:spPr>
          <a:xfrm>
            <a:off x="-1"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Isosceles Triangle 13">
            <a:extLst>
              <a:ext uri="{FF2B5EF4-FFF2-40B4-BE49-F238E27FC236}">
                <a16:creationId xmlns:a16="http://schemas.microsoft.com/office/drawing/2014/main" id="{AFB66DDE-837D-472C-A386-A04C91164E4F}"/>
              </a:ext>
            </a:extLst>
          </p:cNvPr>
          <p:cNvSpPr/>
          <p:nvPr userDrawn="1"/>
        </p:nvSpPr>
        <p:spPr>
          <a:xfrm rot="5400000" flipH="1">
            <a:off x="2019071" y="3060475"/>
            <a:ext cx="6858000" cy="73705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B1FCA7BA-785F-40B2-9929-F00681ED1517}"/>
              </a:ext>
            </a:extLst>
          </p:cNvPr>
          <p:cNvSpPr>
            <a:spLocks noGrp="1"/>
          </p:cNvSpPr>
          <p:nvPr>
            <p:ph type="title" hasCustomPrompt="1"/>
          </p:nvPr>
        </p:nvSpPr>
        <p:spPr>
          <a:xfrm>
            <a:off x="480488" y="305065"/>
            <a:ext cx="4599513"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
        <p:nvSpPr>
          <p:cNvPr id="11" name="TextBox 10">
            <a:extLst>
              <a:ext uri="{FF2B5EF4-FFF2-40B4-BE49-F238E27FC236}">
                <a16:creationId xmlns:a16="http://schemas.microsoft.com/office/drawing/2014/main" id="{B9688915-CB37-4092-9D9E-F0F759044DDE}"/>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2" name="Straight Connector 11">
            <a:extLst>
              <a:ext uri="{FF2B5EF4-FFF2-40B4-BE49-F238E27FC236}">
                <a16:creationId xmlns:a16="http://schemas.microsoft.com/office/drawing/2014/main" id="{E0D63C87-B426-4C9D-8204-26C5BE0AB817}"/>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a:extLst>
              <a:ext uri="{FF2B5EF4-FFF2-40B4-BE49-F238E27FC236}">
                <a16:creationId xmlns:a16="http://schemas.microsoft.com/office/drawing/2014/main" id="{AC55BB0F-030D-46A9-9F4D-DFC4A60EDE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Tree>
    <p:extLst>
      <p:ext uri="{BB962C8B-B14F-4D97-AF65-F5344CB8AC3E}">
        <p14:creationId xmlns:p14="http://schemas.microsoft.com/office/powerpoint/2010/main" val="1273081375"/>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ale_Blue - Right">
    <p:spTree>
      <p:nvGrpSpPr>
        <p:cNvPr id="1" name=""/>
        <p:cNvGrpSpPr/>
        <p:nvPr/>
      </p:nvGrpSpPr>
      <p:grpSpPr>
        <a:xfrm>
          <a:off x="0" y="0"/>
          <a:ext cx="0" cy="0"/>
          <a:chOff x="0" y="0"/>
          <a:chExt cx="0" cy="0"/>
        </a:xfrm>
      </p:grpSpPr>
      <p:sp>
        <p:nvSpPr>
          <p:cNvPr id="13" name="Rectangle 12"/>
          <p:cNvSpPr/>
          <p:nvPr userDrawn="1"/>
        </p:nvSpPr>
        <p:spPr>
          <a:xfrm>
            <a:off x="6096001" y="0"/>
            <a:ext cx="60960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 name="Title 1">
            <a:extLst>
              <a:ext uri="{FF2B5EF4-FFF2-40B4-BE49-F238E27FC236}">
                <a16:creationId xmlns:a16="http://schemas.microsoft.com/office/drawing/2014/main" id="{980434DA-33E1-4DA8-A3ED-A86B2EEE570C}"/>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6" name="Text Placeholder 3">
            <a:extLst>
              <a:ext uri="{FF2B5EF4-FFF2-40B4-BE49-F238E27FC236}">
                <a16:creationId xmlns:a16="http://schemas.microsoft.com/office/drawing/2014/main" id="{570D662A-1C79-4C15-B6B2-BB0178F9980C}"/>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553093661"/>
      </p:ext>
    </p:extLst>
  </p:cSld>
  <p:clrMapOvr>
    <a:masterClrMapping/>
  </p:clrMapOvr>
  <p:extLst>
    <p:ext uri="{DCECCB84-F9BA-43D5-87BE-67443E8EF086}">
      <p15:sldGuideLst xmlns:p15="http://schemas.microsoft.com/office/powerpoint/2012/main">
        <p15:guide id="1" pos="33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ale_Blue - Left">
    <p:spTree>
      <p:nvGrpSpPr>
        <p:cNvPr id="1" name=""/>
        <p:cNvGrpSpPr/>
        <p:nvPr/>
      </p:nvGrpSpPr>
      <p:grpSpPr>
        <a:xfrm>
          <a:off x="0" y="0"/>
          <a:ext cx="0" cy="0"/>
          <a:chOff x="0" y="0"/>
          <a:chExt cx="0" cy="0"/>
        </a:xfrm>
      </p:grpSpPr>
      <p:sp>
        <p:nvSpPr>
          <p:cNvPr id="9" name="Rectangle 8"/>
          <p:cNvSpPr/>
          <p:nvPr userDrawn="1"/>
        </p:nvSpPr>
        <p:spPr>
          <a:xfrm>
            <a:off x="-1" y="0"/>
            <a:ext cx="6096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1">
            <a:extLst>
              <a:ext uri="{FF2B5EF4-FFF2-40B4-BE49-F238E27FC236}">
                <a16:creationId xmlns:a16="http://schemas.microsoft.com/office/drawing/2014/main" id="{8ACC70D9-256D-4A27-85C0-7007304E7959}"/>
              </a:ext>
            </a:extLst>
          </p:cNvPr>
          <p:cNvSpPr>
            <a:spLocks noGrp="1"/>
          </p:cNvSpPr>
          <p:nvPr>
            <p:ph type="title" hasCustomPrompt="1"/>
          </p:nvPr>
        </p:nvSpPr>
        <p:spPr>
          <a:xfrm>
            <a:off x="480488" y="305065"/>
            <a:ext cx="5310713"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
        <p:nvSpPr>
          <p:cNvPr id="13" name="TextBox 12">
            <a:extLst>
              <a:ext uri="{FF2B5EF4-FFF2-40B4-BE49-F238E27FC236}">
                <a16:creationId xmlns:a16="http://schemas.microsoft.com/office/drawing/2014/main" id="{A1CA0FAB-5570-4370-BFCE-9DF483F4B01B}"/>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4" name="Straight Connector 13">
            <a:extLst>
              <a:ext uri="{FF2B5EF4-FFF2-40B4-BE49-F238E27FC236}">
                <a16:creationId xmlns:a16="http://schemas.microsoft.com/office/drawing/2014/main" id="{72A74C78-6026-439F-9029-7E55A3916A82}"/>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028E1521-2136-4E82-9776-8BB0A1D3F9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Tree>
    <p:extLst>
      <p:ext uri="{BB962C8B-B14F-4D97-AF65-F5344CB8AC3E}">
        <p14:creationId xmlns:p14="http://schemas.microsoft.com/office/powerpoint/2010/main" val="2158126797"/>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ale_Grey_Right_1/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7612733" y="1"/>
            <a:ext cx="4579267"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7" y="305065"/>
            <a:ext cx="6651760" cy="410369"/>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7" name="Text Placeholder 3">
            <a:extLst>
              <a:ext uri="{FF2B5EF4-FFF2-40B4-BE49-F238E27FC236}">
                <a16:creationId xmlns:a16="http://schemas.microsoft.com/office/drawing/2014/main" id="{417AA903-E6FC-477F-8F3E-FA0E8F0A30A7}"/>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tx2"/>
                </a:solidFill>
              </a:rPr>
              <a:pPr lvl="0" algn="r"/>
              <a:t>‹#›</a:t>
            </a:fld>
            <a:endParaRPr lang="en-US" sz="800">
              <a:solidFill>
                <a:schemeClr val="tx2"/>
              </a:solidFill>
            </a:endParaRPr>
          </a:p>
        </p:txBody>
      </p:sp>
    </p:spTree>
    <p:extLst>
      <p:ext uri="{BB962C8B-B14F-4D97-AF65-F5344CB8AC3E}">
        <p14:creationId xmlns:p14="http://schemas.microsoft.com/office/powerpoint/2010/main" val="2553068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Title Only">
    <p:spTree>
      <p:nvGrpSpPr>
        <p:cNvPr id="1" name=""/>
        <p:cNvGrpSpPr/>
        <p:nvPr/>
      </p:nvGrpSpPr>
      <p:grpSpPr>
        <a:xfrm>
          <a:off x="0" y="0"/>
          <a:ext cx="0" cy="0"/>
          <a:chOff x="0" y="0"/>
          <a:chExt cx="0" cy="0"/>
        </a:xfrm>
      </p:grpSpPr>
      <p:sp>
        <p:nvSpPr>
          <p:cNvPr id="3"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10853266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resale_Grey_Left_1/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DBC29F-68B3-4805-9B0F-6C9F4A34CFEB}"/>
              </a:ext>
            </a:extLst>
          </p:cNvPr>
          <p:cNvSpPr/>
          <p:nvPr userDrawn="1"/>
        </p:nvSpPr>
        <p:spPr>
          <a:xfrm>
            <a:off x="0" y="1"/>
            <a:ext cx="4579267"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80488" y="305065"/>
            <a:ext cx="3626701" cy="820737"/>
          </a:xfrm>
        </p:spPr>
        <p:txBody>
          <a:bodyPr vert="horz" wrap="square" lIns="0" tIns="0" rIns="91440" bIns="0" rtlCol="0" anchor="t" anchorCtr="0">
            <a:spAutoFit/>
          </a:bodyPr>
          <a:lstStyle>
            <a:lvl1pPr>
              <a:defRPr lang="en-US" dirty="0"/>
            </a:lvl1pPr>
          </a:lstStyle>
          <a:p>
            <a:pPr lvl="0"/>
            <a:r>
              <a:rPr lang="en-US"/>
              <a:t>Please add slide headline here</a:t>
            </a:r>
          </a:p>
        </p:txBody>
      </p:sp>
      <p:sp>
        <p:nvSpPr>
          <p:cNvPr id="9" name="TextBox 8">
            <a:extLst>
              <a:ext uri="{FF2B5EF4-FFF2-40B4-BE49-F238E27FC236}">
                <a16:creationId xmlns:a16="http://schemas.microsoft.com/office/drawing/2014/main" id="{AE9489A8-F456-4DF4-BAEB-A0A0A08E4E65}"/>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tx2"/>
                </a:solidFill>
                <a:cs typeface="Trebuchet MS"/>
              </a:rPr>
              <a:t>CONFIDENTIAL. </a:t>
            </a:r>
            <a:r>
              <a:rPr lang="en-US" sz="800" kern="1200">
                <a:solidFill>
                  <a:schemeClr val="tx2"/>
                </a:solidFill>
                <a:effectLst/>
                <a:latin typeface="+mn-lt"/>
                <a:ea typeface="+mn-ea"/>
                <a:cs typeface="+mn-cs"/>
              </a:rPr>
              <a:t>Copyright © 2019</a:t>
            </a:r>
            <a:endParaRPr lang="en-US" sz="800" kern="0" spc="20">
              <a:solidFill>
                <a:schemeClr val="tx2"/>
              </a:solidFill>
              <a:cs typeface="Trebuchet MS"/>
            </a:endParaRPr>
          </a:p>
        </p:txBody>
      </p:sp>
      <p:cxnSp>
        <p:nvCxnSpPr>
          <p:cNvPr id="10" name="Straight Connector 9">
            <a:extLst>
              <a:ext uri="{FF2B5EF4-FFF2-40B4-BE49-F238E27FC236}">
                <a16:creationId xmlns:a16="http://schemas.microsoft.com/office/drawing/2014/main" id="{4D0D941D-0D67-428B-8276-4014EF8891A3}"/>
              </a:ext>
            </a:extLst>
          </p:cNvPr>
          <p:cNvCxnSpPr/>
          <p:nvPr userDrawn="1"/>
        </p:nvCxnSpPr>
        <p:spPr>
          <a:xfrm>
            <a:off x="1140212" y="6565731"/>
            <a:ext cx="0" cy="164592"/>
          </a:xfrm>
          <a:prstGeom prst="line">
            <a:avLst/>
          </a:prstGeom>
          <a:ln w="3175" cmpd="sng">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139C1735-3037-4D46-8890-1009D469BD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
        <p:nvSpPr>
          <p:cNvPr id="7"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14832147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esale_Blue_Right_1/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C328B-6531-473D-91B6-0E2E34FFA343}"/>
              </a:ext>
            </a:extLst>
          </p:cNvPr>
          <p:cNvSpPr/>
          <p:nvPr userDrawn="1"/>
        </p:nvSpPr>
        <p:spPr>
          <a:xfrm>
            <a:off x="7569200" y="0"/>
            <a:ext cx="46228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478367" y="304801"/>
            <a:ext cx="6610347" cy="820737"/>
          </a:xfrm>
        </p:spPr>
        <p:txBody>
          <a:bodyPr vert="horz" wrap="square" lIns="0" tIns="0" rIns="0" bIns="0" rtlCol="0" anchor="t" anchorCtr="0">
            <a:spAutoFit/>
          </a:bodyPr>
          <a:lstStyle>
            <a:lvl1pPr>
              <a:defRPr lang="en-US" dirty="0"/>
            </a:lvl1pPr>
          </a:lstStyle>
          <a:p>
            <a:pPr lvl="0"/>
            <a:r>
              <a:rPr lang="en-US"/>
              <a:t>Please add slide </a:t>
            </a:r>
            <a:br>
              <a:rPr lang="en-US"/>
            </a:br>
            <a:r>
              <a:rPr lang="en-US"/>
              <a:t>headline here</a:t>
            </a:r>
          </a:p>
        </p:txBody>
      </p:sp>
      <p:sp>
        <p:nvSpPr>
          <p:cNvPr id="8" name="Text Placeholder 3">
            <a:extLst>
              <a:ext uri="{FF2B5EF4-FFF2-40B4-BE49-F238E27FC236}">
                <a16:creationId xmlns:a16="http://schemas.microsoft.com/office/drawing/2014/main" id="{7A300625-1991-4E00-9492-9BD58AF62FDB}"/>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1992193381"/>
      </p:ext>
    </p:extLst>
  </p:cSld>
  <p:clrMapOvr>
    <a:masterClrMapping/>
  </p:clrMapOvr>
  <p:extLst>
    <p:ext uri="{DCECCB84-F9BA-43D5-87BE-67443E8EF086}">
      <p15:sldGuideLst xmlns:p15="http://schemas.microsoft.com/office/powerpoint/2012/main">
        <p15:guide id="1" pos="357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esale_Blue - Left_1/3">
    <p:spTree>
      <p:nvGrpSpPr>
        <p:cNvPr id="1" name=""/>
        <p:cNvGrpSpPr/>
        <p:nvPr/>
      </p:nvGrpSpPr>
      <p:grpSpPr>
        <a:xfrm>
          <a:off x="0" y="0"/>
          <a:ext cx="0" cy="0"/>
          <a:chOff x="0" y="0"/>
          <a:chExt cx="0" cy="0"/>
        </a:xfrm>
      </p:grpSpPr>
      <p:sp>
        <p:nvSpPr>
          <p:cNvPr id="9" name="Rectangle 8"/>
          <p:cNvSpPr/>
          <p:nvPr userDrawn="1"/>
        </p:nvSpPr>
        <p:spPr>
          <a:xfrm>
            <a:off x="-1" y="0"/>
            <a:ext cx="508000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1">
            <a:extLst>
              <a:ext uri="{FF2B5EF4-FFF2-40B4-BE49-F238E27FC236}">
                <a16:creationId xmlns:a16="http://schemas.microsoft.com/office/drawing/2014/main" id="{8ACC70D9-256D-4A27-85C0-7007304E7959}"/>
              </a:ext>
            </a:extLst>
          </p:cNvPr>
          <p:cNvSpPr>
            <a:spLocks noGrp="1"/>
          </p:cNvSpPr>
          <p:nvPr>
            <p:ph type="title" hasCustomPrompt="1"/>
          </p:nvPr>
        </p:nvSpPr>
        <p:spPr>
          <a:xfrm>
            <a:off x="480488" y="305065"/>
            <a:ext cx="4119021" cy="820737"/>
          </a:xfrm>
        </p:spPr>
        <p:txBody>
          <a:bodyPr vert="horz" wrap="square" lIns="0" tIns="0" rIns="0" bIns="0" rtlCol="0" anchor="t" anchorCtr="0">
            <a:spAutoFit/>
          </a:bodyPr>
          <a:lstStyle>
            <a:lvl1pPr>
              <a:defRPr lang="en-US" dirty="0">
                <a:solidFill>
                  <a:schemeClr val="bg1"/>
                </a:solidFill>
              </a:defRPr>
            </a:lvl1pPr>
          </a:lstStyle>
          <a:p>
            <a:pPr lvl="0"/>
            <a:r>
              <a:rPr lang="en-US"/>
              <a:t>Please add slide </a:t>
            </a:r>
            <a:br>
              <a:rPr lang="en-US"/>
            </a:br>
            <a:r>
              <a:rPr lang="en-US"/>
              <a:t>headline here</a:t>
            </a:r>
          </a:p>
        </p:txBody>
      </p:sp>
      <p:sp>
        <p:nvSpPr>
          <p:cNvPr id="13" name="TextBox 12">
            <a:extLst>
              <a:ext uri="{FF2B5EF4-FFF2-40B4-BE49-F238E27FC236}">
                <a16:creationId xmlns:a16="http://schemas.microsoft.com/office/drawing/2014/main" id="{7CB4E584-5D3B-4BC9-9A59-F0FB8A626192}"/>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4" name="Straight Connector 13">
            <a:extLst>
              <a:ext uri="{FF2B5EF4-FFF2-40B4-BE49-F238E27FC236}">
                <a16:creationId xmlns:a16="http://schemas.microsoft.com/office/drawing/2014/main" id="{641189DF-145B-4A2B-88D2-3A76FC2BE0D4}"/>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4121E9D2-DDE3-4114-BA17-44770A037D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Tree>
    <p:extLst>
      <p:ext uri="{BB962C8B-B14F-4D97-AF65-F5344CB8AC3E}">
        <p14:creationId xmlns:p14="http://schemas.microsoft.com/office/powerpoint/2010/main" val="3489619580"/>
      </p:ext>
    </p:extLst>
  </p:cSld>
  <p:clrMapOvr>
    <a:masterClrMapping/>
  </p:clrMapOvr>
  <p:extLst>
    <p:ext uri="{DCECCB84-F9BA-43D5-87BE-67443E8EF086}">
      <p15:sldGuideLst xmlns:p15="http://schemas.microsoft.com/office/powerpoint/2012/main">
        <p15:guide id="1" pos="2400">
          <p15:clr>
            <a:srgbClr val="FBAE40"/>
          </p15:clr>
        </p15:guide>
        <p15:guide id="2" orient="horz" pos="152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esale_Quote">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B90727-537A-4481-B2D2-D33185841919}"/>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Text Placeholder 8"/>
          <p:cNvSpPr>
            <a:spLocks noGrp="1"/>
          </p:cNvSpPr>
          <p:nvPr>
            <p:ph type="body" sz="quarter" idx="10" hasCustomPrompt="1"/>
          </p:nvPr>
        </p:nvSpPr>
        <p:spPr>
          <a:xfrm>
            <a:off x="2374605" y="2797813"/>
            <a:ext cx="7442791" cy="783184"/>
          </a:xfrm>
          <a:prstGeom prst="rect">
            <a:avLst/>
          </a:prstGeom>
        </p:spPr>
        <p:txBody>
          <a:bodyPr anchor="ctr"/>
          <a:lstStyle>
            <a:lvl1pPr marL="0" indent="0" algn="ctr">
              <a:lnSpc>
                <a:spcPts val="3200"/>
              </a:lnSpc>
              <a:buNone/>
              <a:defRPr sz="2133">
                <a:solidFill>
                  <a:schemeClr val="bg1"/>
                </a:solidFill>
                <a:latin typeface="+mj-lt"/>
              </a:defRPr>
            </a:lvl1pPr>
            <a:lvl2pPr marL="609585" indent="0">
              <a:buNone/>
              <a:defRPr sz="2133">
                <a:latin typeface="+mj-lt"/>
              </a:defRPr>
            </a:lvl2pPr>
            <a:lvl3pPr marL="1219170" indent="0">
              <a:buNone/>
              <a:defRPr sz="2133">
                <a:latin typeface="+mj-lt"/>
              </a:defRPr>
            </a:lvl3pPr>
            <a:lvl4pPr marL="1828754" indent="0">
              <a:buNone/>
              <a:defRPr sz="2133">
                <a:latin typeface="+mj-lt"/>
              </a:defRPr>
            </a:lvl4pPr>
            <a:lvl5pPr marL="2438339" indent="0">
              <a:buNone/>
              <a:defRPr sz="2133">
                <a:latin typeface="+mj-lt"/>
              </a:defRPr>
            </a:lvl5pPr>
          </a:lstStyle>
          <a:p>
            <a:pPr algn="ctr">
              <a:lnSpc>
                <a:spcPts val="2400"/>
              </a:lnSpc>
            </a:pPr>
            <a:r>
              <a:rPr lang="en-US" sz="2133" baseline="0">
                <a:solidFill>
                  <a:schemeClr val="bg1"/>
                </a:solidFill>
                <a:latin typeface="+mj-lt"/>
              </a:rPr>
              <a:t>Please add call out or quote here</a:t>
            </a:r>
            <a:br>
              <a:rPr lang="en-US" sz="2133" baseline="0">
                <a:solidFill>
                  <a:schemeClr val="bg1"/>
                </a:solidFill>
                <a:latin typeface="+mj-lt"/>
              </a:rPr>
            </a:br>
            <a:r>
              <a:rPr lang="en-US" sz="2133" baseline="0">
                <a:solidFill>
                  <a:schemeClr val="bg1"/>
                </a:solidFill>
                <a:latin typeface="+mj-lt"/>
              </a:rPr>
              <a:t>sit </a:t>
            </a:r>
            <a:r>
              <a:rPr lang="en-US" sz="2133" baseline="0" err="1">
                <a:solidFill>
                  <a:schemeClr val="bg1"/>
                </a:solidFill>
                <a:latin typeface="+mj-lt"/>
              </a:rPr>
              <a:t>amet</a:t>
            </a:r>
            <a:r>
              <a:rPr lang="en-US" sz="2133" baseline="0">
                <a:solidFill>
                  <a:schemeClr val="bg1"/>
                </a:solidFill>
                <a:latin typeface="+mj-lt"/>
              </a:rPr>
              <a:t>, </a:t>
            </a:r>
            <a:r>
              <a:rPr lang="en-US" sz="2133" baseline="0" err="1">
                <a:solidFill>
                  <a:schemeClr val="bg1"/>
                </a:solidFill>
                <a:latin typeface="+mj-lt"/>
              </a:rPr>
              <a:t>consectetur</a:t>
            </a:r>
            <a:r>
              <a:rPr lang="en-US" sz="2133" baseline="0">
                <a:solidFill>
                  <a:schemeClr val="bg1"/>
                </a:solidFill>
                <a:latin typeface="+mj-lt"/>
              </a:rPr>
              <a:t> </a:t>
            </a:r>
            <a:r>
              <a:rPr lang="en-US" sz="2133" baseline="0" err="1">
                <a:solidFill>
                  <a:schemeClr val="bg1"/>
                </a:solidFill>
                <a:latin typeface="+mj-lt"/>
              </a:rPr>
              <a:t>adipiscing</a:t>
            </a:r>
            <a:r>
              <a:rPr lang="en-US" sz="2133" baseline="0">
                <a:solidFill>
                  <a:schemeClr val="bg1"/>
                </a:solidFill>
                <a:latin typeface="+mj-lt"/>
              </a:rPr>
              <a:t> </a:t>
            </a:r>
            <a:r>
              <a:rPr lang="en-US" sz="2133" baseline="0" err="1">
                <a:solidFill>
                  <a:schemeClr val="bg1"/>
                </a:solidFill>
                <a:latin typeface="+mj-lt"/>
              </a:rPr>
              <a:t>elit</a:t>
            </a:r>
            <a:r>
              <a:rPr lang="en-US" sz="2133" baseline="0">
                <a:solidFill>
                  <a:schemeClr val="bg1"/>
                </a:solidFill>
                <a:latin typeface="+mj-lt"/>
              </a:rPr>
              <a:t>. </a:t>
            </a:r>
            <a:r>
              <a:rPr lang="en-US" sz="2133" baseline="0" err="1">
                <a:solidFill>
                  <a:schemeClr val="bg1"/>
                </a:solidFill>
                <a:latin typeface="+mj-lt"/>
              </a:rPr>
              <a:t>Sed</a:t>
            </a:r>
            <a:r>
              <a:rPr lang="en-US" sz="2133" baseline="0">
                <a:solidFill>
                  <a:schemeClr val="bg1"/>
                </a:solidFill>
                <a:latin typeface="+mj-lt"/>
              </a:rPr>
              <a:t> </a:t>
            </a:r>
            <a:r>
              <a:rPr lang="en-US" sz="2133" baseline="0" err="1">
                <a:solidFill>
                  <a:schemeClr val="bg1"/>
                </a:solidFill>
                <a:latin typeface="+mj-lt"/>
              </a:rPr>
              <a:t>nec</a:t>
            </a:r>
            <a:r>
              <a:rPr lang="en-US" sz="2133" baseline="0">
                <a:solidFill>
                  <a:schemeClr val="bg1"/>
                </a:solidFill>
                <a:latin typeface="+mj-lt"/>
              </a:rPr>
              <a:t> </a:t>
            </a:r>
            <a:r>
              <a:rPr lang="en-US" sz="2133" baseline="0" err="1">
                <a:solidFill>
                  <a:schemeClr val="bg1"/>
                </a:solidFill>
                <a:latin typeface="+mj-lt"/>
              </a:rPr>
              <a:t>sem</a:t>
            </a:r>
            <a:r>
              <a:rPr lang="en-US" sz="2133" baseline="0">
                <a:solidFill>
                  <a:schemeClr val="bg1"/>
                </a:solidFill>
                <a:latin typeface="+mj-lt"/>
              </a:rPr>
              <a:t> gravida, </a:t>
            </a:r>
            <a:r>
              <a:rPr lang="en-US" sz="2133" baseline="0" err="1">
                <a:solidFill>
                  <a:schemeClr val="bg1"/>
                </a:solidFill>
                <a:latin typeface="+mj-lt"/>
              </a:rPr>
              <a:t>dapibus</a:t>
            </a:r>
            <a:r>
              <a:rPr lang="en-US" sz="2133" baseline="0">
                <a:solidFill>
                  <a:schemeClr val="bg1"/>
                </a:solidFill>
                <a:latin typeface="+mj-lt"/>
              </a:rPr>
              <a:t> </a:t>
            </a:r>
            <a:r>
              <a:rPr lang="en-US" sz="2133" baseline="0" err="1">
                <a:solidFill>
                  <a:schemeClr val="bg1"/>
                </a:solidFill>
                <a:latin typeface="+mj-lt"/>
              </a:rPr>
              <a:t>turpis</a:t>
            </a:r>
            <a:r>
              <a:rPr lang="en-US" sz="2133" baseline="0">
                <a:solidFill>
                  <a:schemeClr val="bg1"/>
                </a:solidFill>
                <a:latin typeface="+mj-lt"/>
              </a:rPr>
              <a:t> </a:t>
            </a:r>
            <a:r>
              <a:rPr lang="en-US" sz="2133" baseline="0" err="1">
                <a:solidFill>
                  <a:schemeClr val="bg1"/>
                </a:solidFill>
                <a:latin typeface="+mj-lt"/>
              </a:rPr>
              <a:t>porttitor</a:t>
            </a:r>
            <a:r>
              <a:rPr lang="en-US" sz="2133" baseline="0">
                <a:solidFill>
                  <a:schemeClr val="bg1"/>
                </a:solidFill>
                <a:latin typeface="+mj-lt"/>
              </a:rPr>
              <a:t>, </a:t>
            </a:r>
            <a:r>
              <a:rPr lang="en-US" sz="2133" baseline="0" err="1">
                <a:solidFill>
                  <a:schemeClr val="bg1"/>
                </a:solidFill>
                <a:latin typeface="+mj-lt"/>
              </a:rPr>
              <a:t>tincidunt</a:t>
            </a:r>
            <a:r>
              <a:rPr lang="en-US" sz="2133" baseline="0">
                <a:solidFill>
                  <a:schemeClr val="bg1"/>
                </a:solidFill>
                <a:latin typeface="+mj-lt"/>
              </a:rPr>
              <a:t> </a:t>
            </a:r>
            <a:r>
              <a:rPr lang="en-US" sz="2133" baseline="0" err="1">
                <a:solidFill>
                  <a:schemeClr val="bg1"/>
                </a:solidFill>
                <a:latin typeface="+mj-lt"/>
              </a:rPr>
              <a:t>nibh</a:t>
            </a:r>
            <a:r>
              <a:rPr lang="en-US" sz="2133" baseline="0">
                <a:solidFill>
                  <a:schemeClr val="bg1"/>
                </a:solidFill>
                <a:latin typeface="+mj-lt"/>
              </a:rPr>
              <a:t>. </a:t>
            </a:r>
            <a:r>
              <a:rPr lang="en-US" sz="2133" baseline="0" err="1">
                <a:solidFill>
                  <a:schemeClr val="bg1"/>
                </a:solidFill>
                <a:latin typeface="+mj-lt"/>
              </a:rPr>
              <a:t>Orci</a:t>
            </a:r>
            <a:r>
              <a:rPr lang="en-US" sz="2133" baseline="0">
                <a:solidFill>
                  <a:schemeClr val="bg1"/>
                </a:solidFill>
                <a:latin typeface="+mj-lt"/>
              </a:rPr>
              <a:t> </a:t>
            </a:r>
            <a:r>
              <a:rPr lang="en-US" sz="2133" baseline="0" err="1">
                <a:solidFill>
                  <a:schemeClr val="bg1"/>
                </a:solidFill>
                <a:latin typeface="+mj-lt"/>
              </a:rPr>
              <a:t>varius</a:t>
            </a:r>
            <a:r>
              <a:rPr lang="en-US" sz="2133" baseline="0">
                <a:solidFill>
                  <a:schemeClr val="bg1"/>
                </a:solidFill>
                <a:latin typeface="+mj-lt"/>
              </a:rPr>
              <a:t> </a:t>
            </a:r>
            <a:r>
              <a:rPr lang="en-US" sz="2133" baseline="0" err="1">
                <a:solidFill>
                  <a:schemeClr val="bg1"/>
                </a:solidFill>
                <a:latin typeface="+mj-lt"/>
              </a:rPr>
              <a:t>natoque</a:t>
            </a:r>
            <a:r>
              <a:rPr lang="en-US" sz="2133" baseline="0">
                <a:solidFill>
                  <a:schemeClr val="bg1"/>
                </a:solidFill>
                <a:latin typeface="+mj-lt"/>
              </a:rPr>
              <a:t> </a:t>
            </a:r>
            <a:r>
              <a:rPr lang="en-US" sz="2133" baseline="0" err="1">
                <a:solidFill>
                  <a:schemeClr val="bg1"/>
                </a:solidFill>
                <a:latin typeface="+mj-lt"/>
              </a:rPr>
              <a:t>penatibus</a:t>
            </a:r>
            <a:r>
              <a:rPr lang="en-US" sz="2133" baseline="0">
                <a:solidFill>
                  <a:schemeClr val="bg1"/>
                </a:solidFill>
                <a:latin typeface="+mj-lt"/>
              </a:rPr>
              <a:t> et </a:t>
            </a:r>
            <a:r>
              <a:rPr lang="en-US" sz="2133" baseline="0" err="1">
                <a:solidFill>
                  <a:schemeClr val="bg1"/>
                </a:solidFill>
                <a:latin typeface="+mj-lt"/>
              </a:rPr>
              <a:t>magnis</a:t>
            </a:r>
            <a:r>
              <a:rPr lang="en-US" sz="2133" baseline="0">
                <a:solidFill>
                  <a:schemeClr val="bg1"/>
                </a:solidFill>
                <a:latin typeface="+mj-lt"/>
              </a:rPr>
              <a:t> dis parturient </a:t>
            </a:r>
            <a:r>
              <a:rPr lang="en-US" sz="2133" baseline="0" err="1">
                <a:solidFill>
                  <a:schemeClr val="bg1"/>
                </a:solidFill>
                <a:latin typeface="+mj-lt"/>
              </a:rPr>
              <a:t>montes</a:t>
            </a:r>
            <a:r>
              <a:rPr lang="en-US" sz="2133" baseline="0">
                <a:solidFill>
                  <a:schemeClr val="bg1"/>
                </a:solidFill>
                <a:latin typeface="+mj-lt"/>
              </a:rPr>
              <a:t>, </a:t>
            </a:r>
            <a:r>
              <a:rPr lang="en-US" sz="2133" baseline="0" err="1">
                <a:solidFill>
                  <a:schemeClr val="bg1"/>
                </a:solidFill>
                <a:latin typeface="+mj-lt"/>
              </a:rPr>
              <a:t>nascetur</a:t>
            </a:r>
            <a:r>
              <a:rPr lang="en-US" sz="2133" baseline="0">
                <a:solidFill>
                  <a:schemeClr val="bg1"/>
                </a:solidFill>
                <a:latin typeface="+mj-lt"/>
              </a:rPr>
              <a:t> </a:t>
            </a:r>
            <a:r>
              <a:rPr lang="en-US" sz="2133" baseline="0" err="1">
                <a:solidFill>
                  <a:schemeClr val="bg1"/>
                </a:solidFill>
                <a:latin typeface="+mj-lt"/>
              </a:rPr>
              <a:t>ridiculus</a:t>
            </a:r>
            <a:r>
              <a:rPr lang="en-US" sz="2133" baseline="0">
                <a:solidFill>
                  <a:schemeClr val="bg1"/>
                </a:solidFill>
                <a:latin typeface="+mj-lt"/>
              </a:rPr>
              <a:t> mus. Nam </a:t>
            </a:r>
            <a:r>
              <a:rPr lang="en-US" sz="2133" baseline="0" err="1">
                <a:solidFill>
                  <a:schemeClr val="bg1"/>
                </a:solidFill>
                <a:latin typeface="+mj-lt"/>
              </a:rPr>
              <a:t>eget</a:t>
            </a:r>
            <a:r>
              <a:rPr lang="en-US" sz="2133" baseline="0">
                <a:solidFill>
                  <a:schemeClr val="bg1"/>
                </a:solidFill>
                <a:latin typeface="+mj-lt"/>
              </a:rPr>
              <a:t> </a:t>
            </a:r>
            <a:r>
              <a:rPr lang="en-US" sz="2133" baseline="0" err="1">
                <a:solidFill>
                  <a:schemeClr val="bg1"/>
                </a:solidFill>
                <a:latin typeface="+mj-lt"/>
              </a:rPr>
              <a:t>enim</a:t>
            </a:r>
            <a:r>
              <a:rPr lang="en-US" sz="2133" baseline="0">
                <a:solidFill>
                  <a:schemeClr val="bg1"/>
                </a:solidFill>
                <a:latin typeface="+mj-lt"/>
              </a:rPr>
              <a:t> </a:t>
            </a:r>
            <a:r>
              <a:rPr lang="en-US" sz="2133" baseline="0" err="1">
                <a:solidFill>
                  <a:schemeClr val="bg1"/>
                </a:solidFill>
                <a:latin typeface="+mj-lt"/>
              </a:rPr>
              <a:t>mauris</a:t>
            </a:r>
            <a:r>
              <a:rPr lang="en-US" sz="2133" baseline="0">
                <a:solidFill>
                  <a:schemeClr val="bg1"/>
                </a:solidFill>
                <a:latin typeface="+mj-lt"/>
              </a:rPr>
              <a:t>. </a:t>
            </a:r>
            <a:r>
              <a:rPr lang="en-US" sz="2133" baseline="0" err="1">
                <a:solidFill>
                  <a:schemeClr val="bg1"/>
                </a:solidFill>
                <a:latin typeface="+mj-lt"/>
              </a:rPr>
              <a:t>Vivamus</a:t>
            </a:r>
            <a:r>
              <a:rPr lang="en-US" sz="2133" baseline="0">
                <a:solidFill>
                  <a:schemeClr val="bg1"/>
                </a:solidFill>
                <a:latin typeface="+mj-lt"/>
              </a:rPr>
              <a:t> sit </a:t>
            </a:r>
            <a:r>
              <a:rPr lang="en-US" sz="2133" baseline="0" err="1">
                <a:solidFill>
                  <a:schemeClr val="bg1"/>
                </a:solidFill>
                <a:latin typeface="+mj-lt"/>
              </a:rPr>
              <a:t>amet</a:t>
            </a:r>
            <a:r>
              <a:rPr lang="en-US" sz="2133" baseline="0">
                <a:solidFill>
                  <a:schemeClr val="bg1"/>
                </a:solidFill>
                <a:latin typeface="+mj-lt"/>
              </a:rPr>
              <a:t> </a:t>
            </a:r>
            <a:r>
              <a:rPr lang="en-US" sz="2133" baseline="0" err="1">
                <a:solidFill>
                  <a:schemeClr val="bg1"/>
                </a:solidFill>
                <a:latin typeface="+mj-lt"/>
              </a:rPr>
              <a:t>congue</a:t>
            </a:r>
            <a:r>
              <a:rPr lang="en-US" sz="2133" baseline="0">
                <a:solidFill>
                  <a:schemeClr val="bg1"/>
                </a:solidFill>
                <a:latin typeface="+mj-lt"/>
              </a:rPr>
              <a:t> </a:t>
            </a:r>
            <a:r>
              <a:rPr lang="en-US" sz="2133" baseline="0" err="1">
                <a:solidFill>
                  <a:schemeClr val="bg1"/>
                </a:solidFill>
                <a:latin typeface="+mj-lt"/>
              </a:rPr>
              <a:t>nunc</a:t>
            </a:r>
            <a:r>
              <a:rPr lang="en-US" sz="2133" baseline="0">
                <a:solidFill>
                  <a:schemeClr val="bg1"/>
                </a:solidFill>
                <a:latin typeface="+mj-lt"/>
              </a:rPr>
              <a:t>. </a:t>
            </a:r>
            <a:r>
              <a:rPr lang="en-US" sz="2133" baseline="0" err="1">
                <a:solidFill>
                  <a:schemeClr val="bg1"/>
                </a:solidFill>
                <a:latin typeface="+mj-lt"/>
              </a:rPr>
              <a:t>Duis</a:t>
            </a:r>
            <a:r>
              <a:rPr lang="en-US" sz="2133" baseline="0">
                <a:solidFill>
                  <a:schemeClr val="bg1"/>
                </a:solidFill>
                <a:latin typeface="+mj-lt"/>
              </a:rPr>
              <a:t> </a:t>
            </a:r>
            <a:r>
              <a:rPr lang="en-US" sz="2133" baseline="0" err="1">
                <a:solidFill>
                  <a:schemeClr val="bg1"/>
                </a:solidFill>
                <a:latin typeface="+mj-lt"/>
              </a:rPr>
              <a:t>pellentesque</a:t>
            </a:r>
            <a:r>
              <a:rPr lang="en-US" sz="2133" baseline="0">
                <a:solidFill>
                  <a:schemeClr val="bg1"/>
                </a:solidFill>
                <a:latin typeface="+mj-lt"/>
              </a:rPr>
              <a:t> </a:t>
            </a:r>
            <a:r>
              <a:rPr lang="en-US" sz="2133" baseline="0" err="1">
                <a:solidFill>
                  <a:schemeClr val="bg1"/>
                </a:solidFill>
                <a:latin typeface="+mj-lt"/>
              </a:rPr>
              <a:t>posuere</a:t>
            </a:r>
            <a:r>
              <a:rPr lang="en-US" sz="2133" baseline="0">
                <a:solidFill>
                  <a:schemeClr val="bg1"/>
                </a:solidFill>
                <a:latin typeface="+mj-lt"/>
              </a:rPr>
              <a:t> </a:t>
            </a:r>
            <a:r>
              <a:rPr lang="en-US" sz="2133" baseline="0" err="1">
                <a:solidFill>
                  <a:schemeClr val="bg1"/>
                </a:solidFill>
                <a:latin typeface="+mj-lt"/>
              </a:rPr>
              <a:t>rutrum</a:t>
            </a:r>
            <a:r>
              <a:rPr lang="en-US" sz="2133" baseline="0">
                <a:solidFill>
                  <a:schemeClr val="bg1"/>
                </a:solidFill>
                <a:latin typeface="+mj-lt"/>
              </a:rPr>
              <a:t>. </a:t>
            </a:r>
            <a:r>
              <a:rPr lang="en-US" sz="2133" baseline="0" err="1">
                <a:solidFill>
                  <a:schemeClr val="bg1"/>
                </a:solidFill>
                <a:latin typeface="+mj-lt"/>
              </a:rPr>
              <a:t>Pellentesque</a:t>
            </a:r>
            <a:r>
              <a:rPr lang="en-US" sz="2133" baseline="0">
                <a:solidFill>
                  <a:schemeClr val="bg1"/>
                </a:solidFill>
                <a:latin typeface="+mj-lt"/>
              </a:rPr>
              <a:t> ac </a:t>
            </a:r>
            <a:r>
              <a:rPr lang="en-US" sz="2133" baseline="0" err="1">
                <a:solidFill>
                  <a:schemeClr val="bg1"/>
                </a:solidFill>
                <a:latin typeface="+mj-lt"/>
              </a:rPr>
              <a:t>diam</a:t>
            </a:r>
            <a:r>
              <a:rPr lang="en-US" sz="2133" baseline="0">
                <a:solidFill>
                  <a:schemeClr val="bg1"/>
                </a:solidFill>
                <a:latin typeface="+mj-lt"/>
              </a:rPr>
              <a:t> </a:t>
            </a:r>
            <a:r>
              <a:rPr lang="en-US" sz="2133" baseline="0" err="1">
                <a:solidFill>
                  <a:schemeClr val="bg1"/>
                </a:solidFill>
                <a:latin typeface="+mj-lt"/>
              </a:rPr>
              <a:t>quis</a:t>
            </a:r>
            <a:r>
              <a:rPr lang="en-US" sz="2133" baseline="0">
                <a:solidFill>
                  <a:schemeClr val="bg1"/>
                </a:solidFill>
                <a:latin typeface="+mj-lt"/>
              </a:rPr>
              <a:t> </a:t>
            </a:r>
            <a:r>
              <a:rPr lang="en-US" sz="2133" baseline="0" err="1">
                <a:solidFill>
                  <a:schemeClr val="bg1"/>
                </a:solidFill>
                <a:latin typeface="+mj-lt"/>
              </a:rPr>
              <a:t>justo</a:t>
            </a:r>
            <a:r>
              <a:rPr lang="en-US" sz="2133" baseline="0">
                <a:solidFill>
                  <a:schemeClr val="bg1"/>
                </a:solidFill>
                <a:latin typeface="+mj-lt"/>
              </a:rPr>
              <a:t> </a:t>
            </a:r>
            <a:r>
              <a:rPr lang="en-US" sz="2133" baseline="0" err="1">
                <a:solidFill>
                  <a:schemeClr val="bg1"/>
                </a:solidFill>
                <a:latin typeface="+mj-lt"/>
              </a:rPr>
              <a:t>placerat</a:t>
            </a:r>
            <a:r>
              <a:rPr lang="en-US" sz="2133" baseline="0">
                <a:solidFill>
                  <a:schemeClr val="bg1"/>
                </a:solidFill>
                <a:latin typeface="+mj-lt"/>
              </a:rPr>
              <a:t> porta. </a:t>
            </a:r>
            <a:r>
              <a:rPr lang="en-US" sz="2133" baseline="0" err="1">
                <a:solidFill>
                  <a:schemeClr val="bg1"/>
                </a:solidFill>
                <a:latin typeface="+mj-lt"/>
              </a:rPr>
              <a:t>Phasellus</a:t>
            </a:r>
            <a:r>
              <a:rPr lang="en-US" sz="2133" baseline="0">
                <a:solidFill>
                  <a:schemeClr val="bg1"/>
                </a:solidFill>
                <a:latin typeface="+mj-lt"/>
              </a:rPr>
              <a:t> </a:t>
            </a:r>
            <a:r>
              <a:rPr lang="en-US" sz="2133" baseline="0" err="1">
                <a:solidFill>
                  <a:schemeClr val="bg1"/>
                </a:solidFill>
                <a:latin typeface="+mj-lt"/>
              </a:rPr>
              <a:t>bibendum</a:t>
            </a:r>
            <a:r>
              <a:rPr lang="en-US" sz="2133" baseline="0">
                <a:solidFill>
                  <a:schemeClr val="bg1"/>
                </a:solidFill>
                <a:latin typeface="+mj-lt"/>
              </a:rPr>
              <a:t> </a:t>
            </a:r>
            <a:r>
              <a:rPr lang="en-US" sz="2133" baseline="0" err="1">
                <a:solidFill>
                  <a:schemeClr val="bg1"/>
                </a:solidFill>
                <a:latin typeface="+mj-lt"/>
              </a:rPr>
              <a:t>vehicula</a:t>
            </a:r>
            <a:r>
              <a:rPr lang="en-US" sz="2133" baseline="0">
                <a:solidFill>
                  <a:schemeClr val="bg1"/>
                </a:solidFill>
                <a:latin typeface="+mj-lt"/>
              </a:rPr>
              <a:t> </a:t>
            </a:r>
            <a:r>
              <a:rPr lang="en-US" sz="2133" baseline="0" err="1">
                <a:solidFill>
                  <a:schemeClr val="bg1"/>
                </a:solidFill>
                <a:latin typeface="+mj-lt"/>
              </a:rPr>
              <a:t>sem</a:t>
            </a:r>
            <a:r>
              <a:rPr lang="en-US" sz="2133" baseline="0">
                <a:solidFill>
                  <a:schemeClr val="bg1"/>
                </a:solidFill>
                <a:latin typeface="+mj-lt"/>
              </a:rPr>
              <a:t> id </a:t>
            </a:r>
            <a:r>
              <a:rPr lang="en-US" sz="2133" baseline="0" err="1">
                <a:solidFill>
                  <a:schemeClr val="bg1"/>
                </a:solidFill>
                <a:latin typeface="+mj-lt"/>
              </a:rPr>
              <a:t>ornare</a:t>
            </a:r>
            <a:r>
              <a:rPr lang="en-US" sz="2133" baseline="0">
                <a:solidFill>
                  <a:schemeClr val="bg1"/>
                </a:solidFill>
                <a:latin typeface="+mj-lt"/>
              </a:rPr>
              <a:t>. Nam </a:t>
            </a:r>
            <a:r>
              <a:rPr lang="en-US" sz="2133" baseline="0" err="1">
                <a:solidFill>
                  <a:schemeClr val="bg1"/>
                </a:solidFill>
                <a:latin typeface="+mj-lt"/>
              </a:rPr>
              <a:t>commodo</a:t>
            </a:r>
            <a:r>
              <a:rPr lang="en-US" sz="2133" baseline="0">
                <a:solidFill>
                  <a:schemeClr val="bg1"/>
                </a:solidFill>
                <a:latin typeface="+mj-lt"/>
              </a:rPr>
              <a:t> ac </a:t>
            </a:r>
            <a:r>
              <a:rPr lang="en-US" sz="2133" baseline="0" err="1">
                <a:solidFill>
                  <a:schemeClr val="bg1"/>
                </a:solidFill>
                <a:latin typeface="+mj-lt"/>
              </a:rPr>
              <a:t>purus</a:t>
            </a:r>
            <a:r>
              <a:rPr lang="en-US" sz="2133" baseline="0">
                <a:solidFill>
                  <a:schemeClr val="bg1"/>
                </a:solidFill>
                <a:latin typeface="+mj-lt"/>
              </a:rPr>
              <a:t> </a:t>
            </a:r>
            <a:r>
              <a:rPr lang="en-US" sz="2133" baseline="0" err="1">
                <a:solidFill>
                  <a:schemeClr val="bg1"/>
                </a:solidFill>
                <a:latin typeface="+mj-lt"/>
              </a:rPr>
              <a:t>condimentum</a:t>
            </a:r>
            <a:r>
              <a:rPr lang="en-US" sz="2133" baseline="0">
                <a:solidFill>
                  <a:schemeClr val="bg1"/>
                </a:solidFill>
                <a:latin typeface="+mj-lt"/>
              </a:rPr>
              <a:t> porta. </a:t>
            </a:r>
            <a:r>
              <a:rPr lang="en-US" sz="2133" baseline="0" err="1">
                <a:solidFill>
                  <a:schemeClr val="bg1"/>
                </a:solidFill>
                <a:latin typeface="+mj-lt"/>
              </a:rPr>
              <a:t>Proin</a:t>
            </a:r>
            <a:r>
              <a:rPr lang="en-US" sz="2133" baseline="0">
                <a:solidFill>
                  <a:schemeClr val="bg1"/>
                </a:solidFill>
                <a:latin typeface="+mj-lt"/>
              </a:rPr>
              <a:t> </a:t>
            </a:r>
            <a:r>
              <a:rPr lang="en-US" sz="2133" baseline="0" err="1">
                <a:solidFill>
                  <a:schemeClr val="bg1"/>
                </a:solidFill>
                <a:latin typeface="+mj-lt"/>
              </a:rPr>
              <a:t>condimentum</a:t>
            </a:r>
            <a:r>
              <a:rPr lang="en-US" sz="2133" baseline="0">
                <a:solidFill>
                  <a:schemeClr val="bg1"/>
                </a:solidFill>
                <a:latin typeface="+mj-lt"/>
              </a:rPr>
              <a:t> </a:t>
            </a:r>
            <a:r>
              <a:rPr lang="en-US" sz="2133" baseline="0" err="1">
                <a:solidFill>
                  <a:schemeClr val="bg1"/>
                </a:solidFill>
                <a:latin typeface="+mj-lt"/>
              </a:rPr>
              <a:t>lectus</a:t>
            </a:r>
            <a:r>
              <a:rPr lang="en-US" sz="2133" baseline="0">
                <a:solidFill>
                  <a:schemeClr val="bg1"/>
                </a:solidFill>
                <a:latin typeface="+mj-lt"/>
              </a:rPr>
              <a:t> </a:t>
            </a:r>
            <a:r>
              <a:rPr lang="en-US" sz="2133" baseline="0" err="1">
                <a:solidFill>
                  <a:schemeClr val="bg1"/>
                </a:solidFill>
                <a:latin typeface="+mj-lt"/>
              </a:rPr>
              <a:t>leo</a:t>
            </a:r>
            <a:r>
              <a:rPr lang="en-US" sz="2133" baseline="0">
                <a:solidFill>
                  <a:schemeClr val="bg1"/>
                </a:solidFill>
                <a:latin typeface="+mj-lt"/>
              </a:rPr>
              <a:t>, in </a:t>
            </a:r>
            <a:r>
              <a:rPr lang="en-US" sz="2133" baseline="0" err="1">
                <a:solidFill>
                  <a:schemeClr val="bg1"/>
                </a:solidFill>
                <a:latin typeface="+mj-lt"/>
              </a:rPr>
              <a:t>lacinia</a:t>
            </a:r>
            <a:r>
              <a:rPr lang="en-US" sz="2133" baseline="0">
                <a:solidFill>
                  <a:schemeClr val="bg1"/>
                </a:solidFill>
                <a:latin typeface="+mj-lt"/>
              </a:rPr>
              <a:t> </a:t>
            </a:r>
            <a:r>
              <a:rPr lang="en-US" sz="2133" baseline="0" err="1">
                <a:solidFill>
                  <a:schemeClr val="bg1"/>
                </a:solidFill>
                <a:latin typeface="+mj-lt"/>
              </a:rPr>
              <a:t>diam</a:t>
            </a:r>
            <a:r>
              <a:rPr lang="en-US" sz="2133" baseline="0">
                <a:solidFill>
                  <a:schemeClr val="bg1"/>
                </a:solidFill>
                <a:latin typeface="+mj-lt"/>
              </a:rPr>
              <a:t> </a:t>
            </a:r>
            <a:r>
              <a:rPr lang="en-US" sz="2133" baseline="0" err="1">
                <a:solidFill>
                  <a:schemeClr val="bg1"/>
                </a:solidFill>
                <a:latin typeface="+mj-lt"/>
              </a:rPr>
              <a:t>placerat</a:t>
            </a:r>
            <a:r>
              <a:rPr lang="en-US" sz="2133" baseline="0">
                <a:solidFill>
                  <a:schemeClr val="bg1"/>
                </a:solidFill>
                <a:latin typeface="+mj-lt"/>
              </a:rPr>
              <a:t> convallis. </a:t>
            </a:r>
            <a:endParaRPr lang="en-US" sz="2133" b="1" spc="267" baseline="0">
              <a:solidFill>
                <a:schemeClr val="bg1"/>
              </a:solidFill>
              <a:latin typeface="+mj-lt"/>
              <a:ea typeface="Calibri" charset="0"/>
              <a:cs typeface="Calibri" charset="0"/>
            </a:endParaRPr>
          </a:p>
        </p:txBody>
      </p:sp>
      <p:pic>
        <p:nvPicPr>
          <p:cNvPr id="3" name="Picture 2"/>
          <p:cNvPicPr>
            <a:picLocks noChangeAspect="1"/>
          </p:cNvPicPr>
          <p:nvPr userDrawn="1"/>
        </p:nvPicPr>
        <p:blipFill rotWithShape="1">
          <a:blip r:embed="rId2" cstate="screen">
            <a:alphaModFix amt="16000"/>
            <a:extLst>
              <a:ext uri="{28A0092B-C50C-407E-A947-70E740481C1C}">
                <a14:useLocalDpi xmlns:a14="http://schemas.microsoft.com/office/drawing/2010/main"/>
              </a:ext>
            </a:extLst>
          </a:blip>
          <a:srcRect t="63049" r="42496"/>
          <a:stretch/>
        </p:blipFill>
        <p:spPr>
          <a:xfrm>
            <a:off x="2" y="-163253"/>
            <a:ext cx="2064269" cy="1583263"/>
          </a:xfrm>
          <a:prstGeom prst="rect">
            <a:avLst/>
          </a:prstGeom>
        </p:spPr>
      </p:pic>
      <p:pic>
        <p:nvPicPr>
          <p:cNvPr id="4" name="Picture 3"/>
          <p:cNvPicPr>
            <a:picLocks noChangeAspect="1"/>
          </p:cNvPicPr>
          <p:nvPr userDrawn="1"/>
        </p:nvPicPr>
        <p:blipFill rotWithShape="1">
          <a:blip r:embed="rId2" cstate="screen">
            <a:alphaModFix amt="16000"/>
            <a:extLst>
              <a:ext uri="{28A0092B-C50C-407E-A947-70E740481C1C}">
                <a14:useLocalDpi xmlns:a14="http://schemas.microsoft.com/office/drawing/2010/main"/>
              </a:ext>
            </a:extLst>
          </a:blip>
          <a:srcRect t="63049" r="42496"/>
          <a:stretch/>
        </p:blipFill>
        <p:spPr>
          <a:xfrm rot="10800000">
            <a:off x="10127731" y="4909146"/>
            <a:ext cx="2064269" cy="1583263"/>
          </a:xfrm>
          <a:prstGeom prst="rect">
            <a:avLst/>
          </a:prstGeom>
        </p:spPr>
      </p:pic>
      <p:sp>
        <p:nvSpPr>
          <p:cNvPr id="12" name="TextBox 11">
            <a:extLst>
              <a:ext uri="{FF2B5EF4-FFF2-40B4-BE49-F238E27FC236}">
                <a16:creationId xmlns:a16="http://schemas.microsoft.com/office/drawing/2014/main" id="{7492BAA7-E927-4FEE-992B-E1D99588BA5C}"/>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3" name="Straight Connector 12">
            <a:extLst>
              <a:ext uri="{FF2B5EF4-FFF2-40B4-BE49-F238E27FC236}">
                <a16:creationId xmlns:a16="http://schemas.microsoft.com/office/drawing/2014/main" id="{6EB38E4B-28C9-4606-99B7-99848DDFA65A}"/>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9772F32C-9C00-417F-82A3-A16ADB7CED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5" name="Text Placeholder 3">
            <a:extLst>
              <a:ext uri="{FF2B5EF4-FFF2-40B4-BE49-F238E27FC236}">
                <a16:creationId xmlns:a16="http://schemas.microsoft.com/office/drawing/2014/main" id="{A359F7BE-FEB3-4E24-8B9C-9AF5BBD2904C}"/>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000088622"/>
      </p:ext>
    </p:extLst>
  </p:cSld>
  <p:clrMapOvr>
    <a:masterClrMapping/>
  </p:clrMapOvr>
  <p:extLst>
    <p:ext uri="{DCECCB84-F9BA-43D5-87BE-67443E8EF086}">
      <p15:sldGuideLst xmlns:p15="http://schemas.microsoft.com/office/powerpoint/2012/main">
        <p15:guide id="1" orient="horz" pos="152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esale_Separator_01">
    <p:bg>
      <p:bgPr>
        <a:solidFill>
          <a:schemeClr val="accent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12" name="Title 1">
            <a:extLst>
              <a:ext uri="{FF2B5EF4-FFF2-40B4-BE49-F238E27FC236}">
                <a16:creationId xmlns:a16="http://schemas.microsoft.com/office/drawing/2014/main" id="{46C35C35-64AE-4632-B724-8339BC10B266}"/>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FC547FD5-5C46-4A30-8CD2-29C2608031D1}"/>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8C148526-4D93-4834-A8E9-E6B0F2816203}"/>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60C3B7AF-22C6-4865-AB58-0008D23E85A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8666F07C-1E67-418B-82CD-9AAA2E5498A9}"/>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283532393"/>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esale_Separator_02">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A37E0553-1C09-4AC9-A66A-DCD12843B53C}"/>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D9329E95-D1EF-4011-A2D5-77DBF6C076A1}"/>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52053C56-A731-4CFF-8CAD-9E26A5CDB869}"/>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496B3149-8EE8-480F-B2E1-5B5304A4A0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B275C4AD-7F37-4CB4-BB5E-B98FB6BA6384}"/>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143210637"/>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resale_Separator_03">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46C35C35-64AE-4632-B724-8339BC10B266}"/>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CF2BD25F-59C1-4FBD-AED4-093540C3305E}"/>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a:solidFill>
                  <a:schemeClr val="bg1"/>
                </a:solidFill>
                <a:cs typeface="Trebuchet MS"/>
              </a:rPr>
              <a:t>CONFIDENTIAL. </a:t>
            </a:r>
            <a:r>
              <a:rPr lang="en-US" sz="800" kern="1200">
                <a:solidFill>
                  <a:schemeClr val="bg1"/>
                </a:solidFill>
                <a:effectLst/>
                <a:latin typeface="+mn-lt"/>
                <a:ea typeface="+mn-ea"/>
                <a:cs typeface="+mn-cs"/>
              </a:rPr>
              <a:t>Copyright © 2019</a:t>
            </a:r>
            <a:endParaRPr lang="en-US" sz="800" kern="0" spc="20">
              <a:solidFill>
                <a:schemeClr val="bg1"/>
              </a:solidFill>
              <a:cs typeface="Trebuchet MS"/>
            </a:endParaRPr>
          </a:p>
        </p:txBody>
      </p:sp>
      <p:cxnSp>
        <p:nvCxnSpPr>
          <p:cNvPr id="15" name="Straight Connector 14">
            <a:extLst>
              <a:ext uri="{FF2B5EF4-FFF2-40B4-BE49-F238E27FC236}">
                <a16:creationId xmlns:a16="http://schemas.microsoft.com/office/drawing/2014/main" id="{BC17B845-FA5C-45BF-9697-03C0083F550E}"/>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34B45E89-523E-4A33-BF2C-D7B2801BEE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8EE95015-B9A7-42BB-A031-6E78F8278772}"/>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549326479"/>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resale_Separator_04">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5BF87CB-FB01-41DD-B376-88161F203813}"/>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n>
                <a:noFill/>
              </a:ln>
            </a:endParaRPr>
          </a:p>
        </p:txBody>
      </p:sp>
      <p:sp>
        <p:nvSpPr>
          <p:cNvPr id="9" name="Title 1">
            <a:extLst>
              <a:ext uri="{FF2B5EF4-FFF2-40B4-BE49-F238E27FC236}">
                <a16:creationId xmlns:a16="http://schemas.microsoft.com/office/drawing/2014/main" id="{E85EFFC8-29D6-4535-B4E1-BBBB147138B1}"/>
              </a:ext>
            </a:extLst>
          </p:cNvPr>
          <p:cNvSpPr>
            <a:spLocks noGrp="1"/>
          </p:cNvSpPr>
          <p:nvPr>
            <p:ph type="title" hasCustomPrompt="1"/>
          </p:nvPr>
        </p:nvSpPr>
        <p:spPr>
          <a:xfrm>
            <a:off x="2374606" y="2404304"/>
            <a:ext cx="7442791" cy="1626909"/>
          </a:xfrm>
          <a:ln w="6350">
            <a:solidFill>
              <a:schemeClr val="bg1"/>
            </a:solidFill>
          </a:ln>
        </p:spPr>
        <p:txBody>
          <a:bodyPr lIns="182880" tIns="91440" rIns="18288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14" name="TextBox 13">
            <a:extLst>
              <a:ext uri="{FF2B5EF4-FFF2-40B4-BE49-F238E27FC236}">
                <a16:creationId xmlns:a16="http://schemas.microsoft.com/office/drawing/2014/main" id="{BDB89CBD-81B6-4069-BF23-F8544ECA7FD9}"/>
              </a:ext>
            </a:extLst>
          </p:cNvPr>
          <p:cNvSpPr txBox="1"/>
          <p:nvPr userDrawn="1"/>
        </p:nvSpPr>
        <p:spPr>
          <a:xfrm>
            <a:off x="1143600" y="6552160"/>
            <a:ext cx="1762160" cy="215442"/>
          </a:xfrm>
          <a:prstGeom prst="rect">
            <a:avLst/>
          </a:prstGeom>
          <a:noFill/>
        </p:spPr>
        <p:txBody>
          <a:bodyPr wrap="square" lIns="91368" tIns="45719" rIns="91368" bIns="45719" rtlCol="0">
            <a:sp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CONFIDENTIAL. </a:t>
            </a:r>
            <a:r>
              <a:rPr lang="en-US" sz="800" kern="1200" dirty="0">
                <a:solidFill>
                  <a:schemeClr val="bg1"/>
                </a:solidFill>
                <a:effectLst/>
                <a:latin typeface="+mn-lt"/>
                <a:ea typeface="+mn-ea"/>
                <a:cs typeface="+mn-cs"/>
              </a:rPr>
              <a:t>Copyright © 201</a:t>
            </a:r>
            <a:r>
              <a:rPr lang="ru-RU" sz="800" kern="1200" dirty="0">
                <a:solidFill>
                  <a:schemeClr val="bg1"/>
                </a:solidFill>
                <a:effectLst/>
                <a:latin typeface="+mn-lt"/>
                <a:ea typeface="+mn-ea"/>
                <a:cs typeface="+mn-cs"/>
              </a:rPr>
              <a:t>9</a:t>
            </a:r>
            <a:endParaRPr lang="en-US" sz="800" kern="0" spc="20" dirty="0">
              <a:solidFill>
                <a:schemeClr val="bg1"/>
              </a:solidFill>
              <a:cs typeface="Trebuchet MS"/>
            </a:endParaRPr>
          </a:p>
        </p:txBody>
      </p:sp>
      <p:cxnSp>
        <p:nvCxnSpPr>
          <p:cNvPr id="15" name="Straight Connector 14">
            <a:extLst>
              <a:ext uri="{FF2B5EF4-FFF2-40B4-BE49-F238E27FC236}">
                <a16:creationId xmlns:a16="http://schemas.microsoft.com/office/drawing/2014/main" id="{19BEC341-40CC-4246-A22E-336358D85244}"/>
              </a:ext>
            </a:extLst>
          </p:cNvPr>
          <p:cNvCxnSpPr/>
          <p:nvPr userDrawn="1"/>
        </p:nvCxnSpPr>
        <p:spPr>
          <a:xfrm>
            <a:off x="1137672" y="6562344"/>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E78B11CF-D220-43B5-A464-4055AE82C23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989" y="6498425"/>
            <a:ext cx="702720" cy="351956"/>
          </a:xfrm>
          <a:prstGeom prst="rect">
            <a:avLst/>
          </a:prstGeom>
        </p:spPr>
      </p:pic>
      <p:sp>
        <p:nvSpPr>
          <p:cNvPr id="17" name="Text Placeholder 3">
            <a:extLst>
              <a:ext uri="{FF2B5EF4-FFF2-40B4-BE49-F238E27FC236}">
                <a16:creationId xmlns:a16="http://schemas.microsoft.com/office/drawing/2014/main" id="{EED4E2BB-3357-40F2-8691-D4AAF5C50B0E}"/>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bg1"/>
                </a:solidFill>
              </a:rPr>
              <a:pPr lvl="0" algn="r"/>
              <a:t>‹#›</a:t>
            </a:fld>
            <a:endParaRPr lang="en-US" sz="800">
              <a:solidFill>
                <a:schemeClr val="bg1"/>
              </a:solidFill>
            </a:endParaRPr>
          </a:p>
        </p:txBody>
      </p:sp>
    </p:spTree>
    <p:extLst>
      <p:ext uri="{BB962C8B-B14F-4D97-AF65-F5344CB8AC3E}">
        <p14:creationId xmlns:p14="http://schemas.microsoft.com/office/powerpoint/2010/main" val="3107930270"/>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esale_Separator_Picture">
    <p:bg>
      <p:bgPr>
        <a:solidFill>
          <a:schemeClr val="bg1">
            <a:lumMod val="85000"/>
          </a:schemeClr>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6B0A92E-7C64-4579-8672-AC674E4ABF07}"/>
              </a:ext>
            </a:extLst>
          </p:cNvPr>
          <p:cNvSpPr>
            <a:spLocks noGrp="1"/>
          </p:cNvSpPr>
          <p:nvPr>
            <p:ph type="pic" sz="quarter" idx="13"/>
          </p:nvPr>
        </p:nvSpPr>
        <p:spPr>
          <a:xfrm>
            <a:off x="0" y="0"/>
            <a:ext cx="12192000" cy="6858000"/>
          </a:xfrm>
        </p:spPr>
        <p:txBody>
          <a:bodyPr tIns="914400"/>
          <a:lstStyle>
            <a:lvl1pPr algn="ctr">
              <a:defRPr spc="800">
                <a:solidFill>
                  <a:schemeClr val="bg1"/>
                </a:solidFill>
              </a:defRPr>
            </a:lvl1pPr>
          </a:lstStyle>
          <a:p>
            <a:endParaRPr lang="en-US"/>
          </a:p>
        </p:txBody>
      </p:sp>
      <p:sp>
        <p:nvSpPr>
          <p:cNvPr id="8" name="Title 1">
            <a:extLst>
              <a:ext uri="{FF2B5EF4-FFF2-40B4-BE49-F238E27FC236}">
                <a16:creationId xmlns:a16="http://schemas.microsoft.com/office/drawing/2014/main" id="{EF54CE23-9A9D-484B-A05F-E9C146E3DD6E}"/>
              </a:ext>
            </a:extLst>
          </p:cNvPr>
          <p:cNvSpPr>
            <a:spLocks noGrp="1"/>
          </p:cNvSpPr>
          <p:nvPr>
            <p:ph type="title" hasCustomPrompt="1"/>
          </p:nvPr>
        </p:nvSpPr>
        <p:spPr>
          <a:xfrm>
            <a:off x="2374606" y="2404304"/>
            <a:ext cx="7442791" cy="1626909"/>
          </a:xfrm>
          <a:solidFill>
            <a:schemeClr val="tx1">
              <a:alpha val="50196"/>
            </a:schemeClr>
          </a:solidFill>
          <a:ln w="6350">
            <a:solidFill>
              <a:schemeClr val="bg1"/>
            </a:solidFill>
          </a:ln>
        </p:spPr>
        <p:txBody>
          <a:bodyPr lIns="91440" tIns="91440" rIns="91440" bIns="91440" anchor="ctr" anchorCtr="0">
            <a:noAutofit/>
          </a:bodyPr>
          <a:lstStyle>
            <a:lvl1pPr algn="ctr">
              <a:lnSpc>
                <a:spcPct val="100000"/>
              </a:lnSpc>
              <a:spcBef>
                <a:spcPts val="507"/>
              </a:spcBef>
              <a:spcAft>
                <a:spcPts val="400"/>
              </a:spcAft>
              <a:defRPr sz="2133" b="1" cap="all" spc="267" baseline="0">
                <a:solidFill>
                  <a:schemeClr val="bg1"/>
                </a:solidFill>
                <a:latin typeface="+mn-lt"/>
              </a:defRPr>
            </a:lvl1pPr>
          </a:lstStyle>
          <a:p>
            <a:r>
              <a:rPr lang="en-US"/>
              <a:t>Please add BREAKER SLIDE TITLE HERE</a:t>
            </a:r>
            <a:br>
              <a:rPr lang="en-US"/>
            </a:br>
            <a:r>
              <a:rPr lang="en-US"/>
              <a:t>Please add SECOND LINE OF TITLE HERE</a:t>
            </a:r>
          </a:p>
        </p:txBody>
      </p:sp>
      <p:sp>
        <p:nvSpPr>
          <p:cNvPr id="5"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2465158999"/>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828176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ullets and Image">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6091021" y="939030"/>
            <a:ext cx="6100980" cy="5541819"/>
          </a:xfrm>
          <a:prstGeom prst="rect">
            <a:avLst/>
          </a:prstGeom>
        </p:spPr>
        <p:txBody>
          <a:bodyPr vert="horz" anchor="ctr"/>
          <a:lstStyle>
            <a:lvl1pPr marL="0" indent="0" algn="ctr">
              <a:buNone/>
              <a:defRPr/>
            </a:lvl1pPr>
          </a:lstStyle>
          <a:p>
            <a:r>
              <a:rPr lang="en-US" dirty="0"/>
              <a:t> </a:t>
            </a:r>
          </a:p>
        </p:txBody>
      </p:sp>
      <p:sp>
        <p:nvSpPr>
          <p:cNvPr id="3" name="Text Placeholder 2"/>
          <p:cNvSpPr>
            <a:spLocks noGrp="1"/>
          </p:cNvSpPr>
          <p:nvPr>
            <p:ph idx="1" hasCustomPrompt="1"/>
          </p:nvPr>
        </p:nvSpPr>
        <p:spPr>
          <a:xfrm>
            <a:off x="480485" y="1439864"/>
            <a:ext cx="5080779" cy="4511040"/>
          </a:xfrm>
          <a:prstGeom prst="rect">
            <a:avLst/>
          </a:prstGeom>
        </p:spPr>
        <p:txBody>
          <a:bodyPr vert="horz" lIns="68580" tIns="34290" rIns="68580" bIns="34290" rtlCol="0">
            <a:normAutofit/>
          </a:bodyPr>
          <a:lstStyle>
            <a:lvl1pPr marL="173732" marR="0" indent="-173732" algn="l" defTabSz="457189" rtl="0" eaLnBrk="1" fontAlgn="auto" latinLnBrk="0" hangingPunct="1">
              <a:lnSpc>
                <a:spcPct val="120000"/>
              </a:lnSpc>
              <a:spcBef>
                <a:spcPts val="0"/>
              </a:spcBef>
              <a:spcAft>
                <a:spcPts val="1000"/>
              </a:spcAft>
              <a:buClr>
                <a:schemeClr val="accent2"/>
              </a:buClr>
              <a:buSzTx/>
              <a:buFont typeface="Arial"/>
              <a:buChar char="•"/>
              <a:tabLst/>
              <a:defRPr sz="1600" baseline="0"/>
            </a:lvl1pPr>
            <a:lvl2pPr>
              <a:defRPr sz="1600"/>
            </a:lvl2pPr>
            <a:lvl3pPr>
              <a:defRPr sz="1600"/>
            </a:lvl3pPr>
            <a:lvl4pPr>
              <a:defRPr sz="1600"/>
            </a:lvl4pPr>
            <a:lvl5pPr>
              <a:defRPr sz="1600"/>
            </a:lvl5pPr>
          </a:lstStyle>
          <a:p>
            <a:pPr lvl="0"/>
            <a:r>
              <a:rPr lang="en-US" dirty="0"/>
              <a:t>Click to add bulleted list</a:t>
            </a:r>
          </a:p>
          <a:p>
            <a:pPr lvl="0"/>
            <a:r>
              <a:rPr lang="en-US" dirty="0"/>
              <a:t>Click to add bulleted list</a:t>
            </a:r>
          </a:p>
          <a:p>
            <a:pPr lvl="0"/>
            <a:r>
              <a:rPr lang="en-US" dirty="0"/>
              <a:t>Click to add bulleted list</a:t>
            </a:r>
          </a:p>
        </p:txBody>
      </p:sp>
      <p:sp>
        <p:nvSpPr>
          <p:cNvPr id="4"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700445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217393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ase Study (No Image)">
    <p:spTree>
      <p:nvGrpSpPr>
        <p:cNvPr id="1" name=""/>
        <p:cNvGrpSpPr/>
        <p:nvPr/>
      </p:nvGrpSpPr>
      <p:grpSpPr>
        <a:xfrm>
          <a:off x="0" y="0"/>
          <a:ext cx="0" cy="0"/>
          <a:chOff x="0" y="0"/>
          <a:chExt cx="0" cy="0"/>
        </a:xfrm>
      </p:grpSpPr>
      <p:sp>
        <p:nvSpPr>
          <p:cNvPr id="17" name="Text Placeholder 2"/>
          <p:cNvSpPr>
            <a:spLocks noGrp="1"/>
          </p:cNvSpPr>
          <p:nvPr>
            <p:ph type="body" sz="quarter" idx="12" hasCustomPrompt="1"/>
          </p:nvPr>
        </p:nvSpPr>
        <p:spPr>
          <a:xfrm>
            <a:off x="557531" y="1335234"/>
            <a:ext cx="1931234" cy="315920"/>
          </a:xfrm>
          <a:prstGeom prst="rect">
            <a:avLst/>
          </a:prstGeom>
          <a:solidFill>
            <a:schemeClr val="accent2"/>
          </a:solidFill>
          <a:ln>
            <a:noFill/>
          </a:ln>
        </p:spPr>
        <p:txBody>
          <a:bodyPr wrap="none" lIns="68580" tIns="54864" rIns="68580" bIns="54864" anchor="ctr" anchorCtr="0">
            <a:spAutoFit/>
          </a:bodyPr>
          <a:lstStyle>
            <a:lvl1pPr marL="0" indent="0" algn="l">
              <a:spcBef>
                <a:spcPts val="0"/>
              </a:spcBef>
              <a:buNone/>
              <a:defRPr sz="1333">
                <a:solidFill>
                  <a:schemeClr val="bg1"/>
                </a:solidFill>
                <a:latin typeface="Arial Black"/>
                <a:cs typeface="Arial Black"/>
              </a:defRPr>
            </a:lvl1pPr>
          </a:lstStyle>
          <a:p>
            <a:pPr lvl="0"/>
            <a:r>
              <a:rPr lang="en-US" dirty="0"/>
              <a:t>TITLE TO GO HERE</a:t>
            </a:r>
          </a:p>
        </p:txBody>
      </p:sp>
      <p:sp>
        <p:nvSpPr>
          <p:cNvPr id="12" name="Rectangle 11"/>
          <p:cNvSpPr/>
          <p:nvPr userDrawn="1"/>
        </p:nvSpPr>
        <p:spPr>
          <a:xfrm>
            <a:off x="0" y="-4"/>
            <a:ext cx="12192000" cy="929991"/>
          </a:xfrm>
          <a:prstGeom prst="rect">
            <a:avLst/>
          </a:prstGeom>
          <a:solidFill>
            <a:schemeClr val="bg1"/>
          </a:solidFill>
          <a:ln>
            <a:noFill/>
          </a:ln>
          <a:effectLst>
            <a:outerShdw blurRad="40000" dist="25400" dir="5400000" rotWithShape="0">
              <a:srgbClr val="000000">
                <a:alpha val="30000"/>
              </a:srgb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sz="1867" dirty="0"/>
          </a:p>
        </p:txBody>
      </p:sp>
      <p:sp>
        <p:nvSpPr>
          <p:cNvPr id="13" name="Title Placeholder 1"/>
          <p:cNvSpPr>
            <a:spLocks noGrp="1"/>
          </p:cNvSpPr>
          <p:nvPr>
            <p:ph type="title" hasCustomPrompt="1"/>
          </p:nvPr>
        </p:nvSpPr>
        <p:spPr>
          <a:xfrm>
            <a:off x="2411651" y="119512"/>
            <a:ext cx="8610608" cy="724867"/>
          </a:xfrm>
          <a:prstGeom prst="rect">
            <a:avLst/>
          </a:prstGeom>
        </p:spPr>
        <p:txBody>
          <a:bodyPr vert="horz" lIns="68580" tIns="0" rIns="68580" bIns="34290" rtlCol="0" anchor="ctr">
            <a:normAutofit/>
          </a:bodyPr>
          <a:lstStyle>
            <a:lvl1pPr>
              <a:defRPr baseline="0"/>
            </a:lvl1pPr>
          </a:lstStyle>
          <a:p>
            <a:r>
              <a:rPr lang="en-US" dirty="0"/>
              <a:t>client name</a:t>
            </a:r>
          </a:p>
        </p:txBody>
      </p:sp>
      <p:cxnSp>
        <p:nvCxnSpPr>
          <p:cNvPr id="11" name="Straight Connector 10"/>
          <p:cNvCxnSpPr/>
          <p:nvPr userDrawn="1"/>
        </p:nvCxnSpPr>
        <p:spPr>
          <a:xfrm>
            <a:off x="2223912" y="328467"/>
            <a:ext cx="0" cy="27432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flipV="1">
            <a:off x="12192000" y="943719"/>
            <a:ext cx="0" cy="5598499"/>
          </a:xfrm>
          <a:prstGeom prst="line">
            <a:avLst/>
          </a:prstGeom>
          <a:ln w="12700">
            <a:solidFill>
              <a:srgbClr val="E6E6E6"/>
            </a:solidFill>
          </a:ln>
          <a:effectLst/>
        </p:spPr>
        <p:style>
          <a:lnRef idx="2">
            <a:schemeClr val="accent1"/>
          </a:lnRef>
          <a:fillRef idx="0">
            <a:schemeClr val="accent1"/>
          </a:fillRef>
          <a:effectRef idx="1">
            <a:schemeClr val="accent1"/>
          </a:effectRef>
          <a:fontRef idx="minor">
            <a:schemeClr val="tx1"/>
          </a:fontRef>
        </p:style>
      </p:cxnSp>
      <p:sp>
        <p:nvSpPr>
          <p:cNvPr id="23" name="Content Placeholder 22"/>
          <p:cNvSpPr>
            <a:spLocks noGrp="1"/>
          </p:cNvSpPr>
          <p:nvPr>
            <p:ph sz="quarter" idx="10" hasCustomPrompt="1"/>
          </p:nvPr>
        </p:nvSpPr>
        <p:spPr>
          <a:xfrm>
            <a:off x="484716" y="1776413"/>
            <a:ext cx="5242560" cy="3657600"/>
          </a:xfrm>
          <a:prstGeom prst="rect">
            <a:avLst/>
          </a:prstGeom>
        </p:spPr>
        <p:txBody>
          <a:bodyPr lIns="68580" tIns="34290" rIns="68580" bIns="34290">
            <a:noAutofit/>
          </a:bodyPr>
          <a:lstStyle>
            <a:lvl1pPr marL="0" indent="0">
              <a:lnSpc>
                <a:spcPct val="130000"/>
              </a:lnSpc>
              <a:spcBef>
                <a:spcPts val="0"/>
              </a:spcBef>
              <a:spcAft>
                <a:spcPts val="1300"/>
              </a:spcAft>
              <a:buNone/>
              <a:defRPr sz="1867"/>
            </a:lvl1pPr>
            <a:lvl2pPr>
              <a:defRPr sz="1333"/>
            </a:lvl2pPr>
            <a:lvl3pPr>
              <a:defRPr sz="1333"/>
            </a:lvl3pPr>
            <a:lvl4pPr>
              <a:defRPr sz="1333"/>
            </a:lvl4pPr>
            <a:lvl5pPr>
              <a:defRPr sz="1333"/>
            </a:lvl5pPr>
          </a:lstStyle>
          <a:p>
            <a:pPr lvl="0"/>
            <a:r>
              <a:rPr lang="en-US" dirty="0">
                <a:solidFill>
                  <a:srgbClr val="444444"/>
                </a:solidFill>
              </a:rPr>
              <a:t>Click to add text - Lorem </a:t>
            </a:r>
            <a:r>
              <a:rPr lang="en-US" dirty="0" err="1">
                <a:solidFill>
                  <a:srgbClr val="444444"/>
                </a:solidFill>
              </a:rPr>
              <a:t>ipsum</a:t>
            </a:r>
            <a:r>
              <a:rPr lang="en-US" dirty="0">
                <a:solidFill>
                  <a:srgbClr val="444444"/>
                </a:solidFill>
              </a:rPr>
              <a:t> dolor sit </a:t>
            </a:r>
            <a:r>
              <a:rPr lang="en-US" dirty="0" err="1">
                <a:solidFill>
                  <a:srgbClr val="444444"/>
                </a:solidFill>
              </a:rPr>
              <a:t>amet</a:t>
            </a:r>
            <a:r>
              <a:rPr lang="en-US" dirty="0">
                <a:solidFill>
                  <a:srgbClr val="444444"/>
                </a:solidFill>
              </a:rPr>
              <a:t>, </a:t>
            </a:r>
            <a:r>
              <a:rPr lang="en-US" dirty="0" err="1">
                <a:solidFill>
                  <a:srgbClr val="444444"/>
                </a:solidFill>
              </a:rPr>
              <a:t>consectetur</a:t>
            </a:r>
            <a:r>
              <a:rPr lang="en-US" dirty="0">
                <a:solidFill>
                  <a:srgbClr val="444444"/>
                </a:solidFill>
              </a:rPr>
              <a:t> adipiscing </a:t>
            </a:r>
            <a:r>
              <a:rPr lang="en-US" dirty="0" err="1">
                <a:solidFill>
                  <a:srgbClr val="444444"/>
                </a:solidFill>
              </a:rPr>
              <a:t>elit</a:t>
            </a:r>
            <a:r>
              <a:rPr lang="en-US" dirty="0">
                <a:solidFill>
                  <a:srgbClr val="444444"/>
                </a:solidFill>
              </a:rPr>
              <a:t>. </a:t>
            </a:r>
            <a:r>
              <a:rPr lang="en-US" dirty="0" err="1">
                <a:solidFill>
                  <a:srgbClr val="444444"/>
                </a:solidFill>
              </a:rPr>
              <a:t>Ut</a:t>
            </a:r>
            <a:r>
              <a:rPr lang="en-US" dirty="0">
                <a:solidFill>
                  <a:srgbClr val="444444"/>
                </a:solidFill>
              </a:rPr>
              <a:t> vitae </a:t>
            </a:r>
            <a:r>
              <a:rPr lang="en-US" dirty="0" err="1">
                <a:solidFill>
                  <a:srgbClr val="444444"/>
                </a:solidFill>
              </a:rPr>
              <a:t>laoreet</a:t>
            </a:r>
            <a:r>
              <a:rPr lang="en-US" dirty="0">
                <a:solidFill>
                  <a:srgbClr val="444444"/>
                </a:solidFill>
              </a:rPr>
              <a:t> </a:t>
            </a:r>
            <a:r>
              <a:rPr lang="en-US" dirty="0" err="1">
                <a:solidFill>
                  <a:srgbClr val="444444"/>
                </a:solidFill>
              </a:rPr>
              <a:t>mauris</a:t>
            </a:r>
            <a:r>
              <a:rPr lang="en-US" dirty="0">
                <a:solidFill>
                  <a:srgbClr val="444444"/>
                </a:solidFill>
              </a:rPr>
              <a:t>. </a:t>
            </a:r>
            <a:r>
              <a:rPr lang="en-US" dirty="0" err="1">
                <a:solidFill>
                  <a:srgbClr val="444444"/>
                </a:solidFill>
              </a:rPr>
              <a:t>Sed</a:t>
            </a:r>
            <a:r>
              <a:rPr lang="en-US" dirty="0">
                <a:solidFill>
                  <a:srgbClr val="444444"/>
                </a:solidFill>
              </a:rPr>
              <a:t> </a:t>
            </a:r>
            <a:r>
              <a:rPr lang="en-US" dirty="0" err="1">
                <a:solidFill>
                  <a:srgbClr val="444444"/>
                </a:solidFill>
              </a:rPr>
              <a:t>eleifend</a:t>
            </a:r>
            <a:r>
              <a:rPr lang="en-US" dirty="0">
                <a:solidFill>
                  <a:srgbClr val="444444"/>
                </a:solidFill>
              </a:rPr>
              <a:t> </a:t>
            </a:r>
            <a:r>
              <a:rPr lang="en-US" dirty="0" err="1">
                <a:solidFill>
                  <a:srgbClr val="444444"/>
                </a:solidFill>
              </a:rPr>
              <a:t>lorem</a:t>
            </a:r>
            <a:r>
              <a:rPr lang="en-US" dirty="0">
                <a:solidFill>
                  <a:srgbClr val="444444"/>
                </a:solidFill>
              </a:rPr>
              <a:t> a </a:t>
            </a:r>
            <a:r>
              <a:rPr lang="en-US" dirty="0" err="1">
                <a:solidFill>
                  <a:srgbClr val="444444"/>
                </a:solidFill>
              </a:rPr>
              <a:t>purus</a:t>
            </a:r>
            <a:r>
              <a:rPr lang="en-US" dirty="0">
                <a:solidFill>
                  <a:srgbClr val="444444"/>
                </a:solidFill>
              </a:rPr>
              <a:t> </a:t>
            </a:r>
            <a:r>
              <a:rPr lang="en-US" dirty="0" err="1">
                <a:solidFill>
                  <a:srgbClr val="444444"/>
                </a:solidFill>
              </a:rPr>
              <a:t>tincidunt</a:t>
            </a:r>
            <a:r>
              <a:rPr lang="en-US" dirty="0">
                <a:solidFill>
                  <a:srgbClr val="444444"/>
                </a:solidFill>
              </a:rPr>
              <a:t>, a </a:t>
            </a:r>
            <a:r>
              <a:rPr lang="en-US" dirty="0" err="1">
                <a:solidFill>
                  <a:srgbClr val="444444"/>
                </a:solidFill>
              </a:rPr>
              <a:t>malesuada</a:t>
            </a:r>
            <a:r>
              <a:rPr lang="en-US" dirty="0">
                <a:solidFill>
                  <a:srgbClr val="444444"/>
                </a:solidFill>
              </a:rPr>
              <a:t> </a:t>
            </a:r>
            <a:r>
              <a:rPr lang="en-US" dirty="0" err="1">
                <a:solidFill>
                  <a:srgbClr val="444444"/>
                </a:solidFill>
              </a:rPr>
              <a:t>mauris</a:t>
            </a:r>
            <a:r>
              <a:rPr lang="en-US" dirty="0">
                <a:solidFill>
                  <a:srgbClr val="444444"/>
                </a:solidFill>
              </a:rPr>
              <a:t> </a:t>
            </a:r>
            <a:r>
              <a:rPr lang="en-US" dirty="0" err="1">
                <a:solidFill>
                  <a:srgbClr val="444444"/>
                </a:solidFill>
              </a:rPr>
              <a:t>bibendum</a:t>
            </a:r>
            <a:r>
              <a:rPr lang="en-US" dirty="0">
                <a:solidFill>
                  <a:srgbClr val="444444"/>
                </a:solidFill>
              </a:rPr>
              <a:t>. </a:t>
            </a:r>
            <a:r>
              <a:rPr lang="en-US" dirty="0" err="1">
                <a:solidFill>
                  <a:srgbClr val="444444"/>
                </a:solidFill>
              </a:rPr>
              <a:t>Praesent</a:t>
            </a:r>
            <a:r>
              <a:rPr lang="en-US" dirty="0">
                <a:solidFill>
                  <a:srgbClr val="444444"/>
                </a:solidFill>
              </a:rPr>
              <a:t> </a:t>
            </a:r>
            <a:r>
              <a:rPr lang="en-US" dirty="0" err="1">
                <a:solidFill>
                  <a:srgbClr val="444444"/>
                </a:solidFill>
              </a:rPr>
              <a:t>bibendum</a:t>
            </a:r>
            <a:r>
              <a:rPr lang="en-US" dirty="0">
                <a:solidFill>
                  <a:srgbClr val="444444"/>
                </a:solidFill>
              </a:rPr>
              <a:t> </a:t>
            </a:r>
            <a:r>
              <a:rPr lang="en-US" dirty="0" err="1">
                <a:solidFill>
                  <a:srgbClr val="444444"/>
                </a:solidFill>
              </a:rPr>
              <a:t>justo</a:t>
            </a:r>
            <a:r>
              <a:rPr lang="en-US" dirty="0">
                <a:solidFill>
                  <a:srgbClr val="444444"/>
                </a:solidFill>
              </a:rPr>
              <a:t> </a:t>
            </a:r>
            <a:r>
              <a:rPr lang="en-US" dirty="0" err="1">
                <a:solidFill>
                  <a:srgbClr val="444444"/>
                </a:solidFill>
              </a:rPr>
              <a:t>nec</a:t>
            </a:r>
            <a:r>
              <a:rPr lang="en-US" dirty="0">
                <a:solidFill>
                  <a:srgbClr val="444444"/>
                </a:solidFill>
              </a:rPr>
              <a:t> </a:t>
            </a:r>
            <a:r>
              <a:rPr lang="en-US" dirty="0" err="1">
                <a:solidFill>
                  <a:srgbClr val="444444"/>
                </a:solidFill>
              </a:rPr>
              <a:t>metus</a:t>
            </a:r>
            <a:r>
              <a:rPr lang="en-US" dirty="0">
                <a:solidFill>
                  <a:srgbClr val="444444"/>
                </a:solidFill>
              </a:rPr>
              <a:t> </a:t>
            </a:r>
            <a:r>
              <a:rPr lang="en-US" dirty="0" err="1">
                <a:solidFill>
                  <a:srgbClr val="444444"/>
                </a:solidFill>
              </a:rPr>
              <a:t>auctor</a:t>
            </a:r>
            <a:r>
              <a:rPr lang="en-US" dirty="0">
                <a:solidFill>
                  <a:srgbClr val="444444"/>
                </a:solidFill>
              </a:rPr>
              <a:t> </a:t>
            </a:r>
            <a:r>
              <a:rPr lang="en-US" dirty="0" err="1">
                <a:solidFill>
                  <a:srgbClr val="444444"/>
                </a:solidFill>
              </a:rPr>
              <a:t>volutpat</a:t>
            </a:r>
            <a:r>
              <a:rPr lang="en-US" dirty="0">
                <a:solidFill>
                  <a:srgbClr val="444444"/>
                </a:solidFill>
              </a:rPr>
              <a:t>. </a:t>
            </a:r>
            <a:r>
              <a:rPr lang="en-US" dirty="0" err="1">
                <a:solidFill>
                  <a:srgbClr val="444444"/>
                </a:solidFill>
              </a:rPr>
              <a:t>Morbi</a:t>
            </a:r>
            <a:r>
              <a:rPr lang="en-US" dirty="0">
                <a:solidFill>
                  <a:srgbClr val="444444"/>
                </a:solidFill>
              </a:rPr>
              <a:t> </a:t>
            </a:r>
            <a:r>
              <a:rPr lang="en-US" dirty="0" err="1">
                <a:solidFill>
                  <a:srgbClr val="444444"/>
                </a:solidFill>
              </a:rPr>
              <a:t>malesuada</a:t>
            </a:r>
            <a:r>
              <a:rPr lang="en-US" dirty="0">
                <a:solidFill>
                  <a:srgbClr val="444444"/>
                </a:solidFill>
              </a:rPr>
              <a:t> </a:t>
            </a:r>
            <a:r>
              <a:rPr lang="en-US" dirty="0" err="1">
                <a:solidFill>
                  <a:srgbClr val="444444"/>
                </a:solidFill>
              </a:rPr>
              <a:t>mattis</a:t>
            </a:r>
            <a:r>
              <a:rPr lang="en-US" dirty="0">
                <a:solidFill>
                  <a:srgbClr val="444444"/>
                </a:solidFill>
              </a:rPr>
              <a:t> </a:t>
            </a:r>
            <a:r>
              <a:rPr lang="en-US" dirty="0" err="1">
                <a:solidFill>
                  <a:srgbClr val="444444"/>
                </a:solidFill>
              </a:rPr>
              <a:t>eros</a:t>
            </a:r>
            <a:r>
              <a:rPr lang="en-US" dirty="0">
                <a:solidFill>
                  <a:srgbClr val="444444"/>
                </a:solidFill>
              </a:rPr>
              <a:t>, adipiscing </a:t>
            </a:r>
            <a:r>
              <a:rPr lang="en-US" dirty="0" err="1">
                <a:solidFill>
                  <a:srgbClr val="444444"/>
                </a:solidFill>
              </a:rPr>
              <a:t>tempor</a:t>
            </a:r>
            <a:r>
              <a:rPr lang="en-US" dirty="0">
                <a:solidFill>
                  <a:srgbClr val="444444"/>
                </a:solidFill>
              </a:rPr>
              <a:t> </a:t>
            </a:r>
            <a:r>
              <a:rPr lang="en-US" dirty="0" err="1">
                <a:solidFill>
                  <a:srgbClr val="444444"/>
                </a:solidFill>
              </a:rPr>
              <a:t>lorem</a:t>
            </a:r>
            <a:r>
              <a:rPr lang="en-US" dirty="0">
                <a:solidFill>
                  <a:srgbClr val="444444"/>
                </a:solidFill>
              </a:rPr>
              <a:t>.</a:t>
            </a:r>
            <a:endParaRPr lang="en-US" dirty="0"/>
          </a:p>
        </p:txBody>
      </p:sp>
      <p:sp>
        <p:nvSpPr>
          <p:cNvPr id="4" name="Picture Placeholder 3"/>
          <p:cNvSpPr>
            <a:spLocks noGrp="1"/>
          </p:cNvSpPr>
          <p:nvPr>
            <p:ph type="pic" sz="quarter" idx="13" hasCustomPrompt="1"/>
          </p:nvPr>
        </p:nvSpPr>
        <p:spPr>
          <a:xfrm>
            <a:off x="343066" y="202672"/>
            <a:ext cx="1648295" cy="542395"/>
          </a:xfrm>
          <a:prstGeom prst="rect">
            <a:avLst/>
          </a:prstGeom>
        </p:spPr>
        <p:txBody>
          <a:bodyPr lIns="68580" tIns="34290" rIns="68580" bIns="34290">
            <a:normAutofit/>
          </a:bodyPr>
          <a:lstStyle>
            <a:lvl1pPr marL="0" indent="0">
              <a:buNone/>
              <a:defRPr sz="1200" baseline="0"/>
            </a:lvl1pPr>
          </a:lstStyle>
          <a:p>
            <a:r>
              <a:rPr lang="en-US" dirty="0"/>
              <a:t>Insert logo</a:t>
            </a:r>
          </a:p>
        </p:txBody>
      </p:sp>
      <p:sp>
        <p:nvSpPr>
          <p:cNvPr id="18" name="Text Placeholder 2"/>
          <p:cNvSpPr>
            <a:spLocks noGrp="1"/>
          </p:cNvSpPr>
          <p:nvPr>
            <p:ph type="body" sz="quarter" idx="16" hasCustomPrompt="1"/>
          </p:nvPr>
        </p:nvSpPr>
        <p:spPr>
          <a:xfrm>
            <a:off x="6422622" y="1335234"/>
            <a:ext cx="1931234" cy="315920"/>
          </a:xfrm>
          <a:prstGeom prst="rect">
            <a:avLst/>
          </a:prstGeom>
          <a:solidFill>
            <a:schemeClr val="accent2"/>
          </a:solidFill>
          <a:ln>
            <a:noFill/>
          </a:ln>
        </p:spPr>
        <p:txBody>
          <a:bodyPr wrap="none" lIns="68580" tIns="54864" rIns="68580" bIns="54864" anchor="ctr" anchorCtr="0">
            <a:spAutoFit/>
          </a:bodyPr>
          <a:lstStyle>
            <a:lvl1pPr marL="0" indent="0" algn="l">
              <a:spcBef>
                <a:spcPts val="0"/>
              </a:spcBef>
              <a:buNone/>
              <a:defRPr sz="1333">
                <a:solidFill>
                  <a:schemeClr val="bg1"/>
                </a:solidFill>
                <a:latin typeface="Arial Black"/>
                <a:cs typeface="Arial Black"/>
              </a:defRPr>
            </a:lvl1pPr>
          </a:lstStyle>
          <a:p>
            <a:pPr lvl="0"/>
            <a:r>
              <a:rPr lang="en-US" dirty="0"/>
              <a:t>TITLE TO GO HERE</a:t>
            </a:r>
          </a:p>
        </p:txBody>
      </p:sp>
      <p:sp>
        <p:nvSpPr>
          <p:cNvPr id="19" name="Content Placeholder 22"/>
          <p:cNvSpPr>
            <a:spLocks noGrp="1"/>
          </p:cNvSpPr>
          <p:nvPr>
            <p:ph sz="quarter" idx="17" hasCustomPrompt="1"/>
          </p:nvPr>
        </p:nvSpPr>
        <p:spPr>
          <a:xfrm>
            <a:off x="6349807" y="1776413"/>
            <a:ext cx="5242560" cy="3657600"/>
          </a:xfrm>
          <a:prstGeom prst="rect">
            <a:avLst/>
          </a:prstGeom>
        </p:spPr>
        <p:txBody>
          <a:bodyPr lIns="68580" tIns="34290" rIns="68580" bIns="34290">
            <a:noAutofit/>
          </a:bodyPr>
          <a:lstStyle>
            <a:lvl1pPr marL="170684" marR="0" indent="-170684" algn="l" defTabSz="457189" rtl="0" eaLnBrk="1" fontAlgn="auto" latinLnBrk="0" hangingPunct="1">
              <a:lnSpc>
                <a:spcPct val="120000"/>
              </a:lnSpc>
              <a:spcBef>
                <a:spcPts val="0"/>
              </a:spcBef>
              <a:spcAft>
                <a:spcPts val="1000"/>
              </a:spcAft>
              <a:buClr>
                <a:schemeClr val="accent2"/>
              </a:buClr>
              <a:buSzTx/>
              <a:buFont typeface="Arial"/>
              <a:buChar char="•"/>
              <a:tabLst/>
              <a:defRPr sz="1867" baseline="0"/>
            </a:lvl1pPr>
            <a:lvl2pPr>
              <a:defRPr sz="1333"/>
            </a:lvl2pPr>
            <a:lvl3pPr>
              <a:defRPr sz="1333"/>
            </a:lvl3pPr>
            <a:lvl4pPr>
              <a:defRPr sz="1333"/>
            </a:lvl4pPr>
            <a:lvl5pPr>
              <a:defRPr sz="1333"/>
            </a:lvl5pPr>
          </a:lstStyle>
          <a:p>
            <a:pPr lvl="0"/>
            <a:r>
              <a:rPr lang="en-US" dirty="0"/>
              <a:t>Click to add bulleted list</a:t>
            </a:r>
          </a:p>
          <a:p>
            <a:pPr lvl="0"/>
            <a:r>
              <a:rPr lang="en-US" dirty="0"/>
              <a:t>Click to add bulleted list</a:t>
            </a:r>
          </a:p>
          <a:p>
            <a:pPr lvl="0"/>
            <a:r>
              <a:rPr lang="en-US" dirty="0"/>
              <a:t>Click to add bulleted list</a:t>
            </a:r>
          </a:p>
          <a:p>
            <a:pPr lvl="0"/>
            <a:r>
              <a:rPr lang="en-US" dirty="0"/>
              <a:t>Click to add bulleted list</a:t>
            </a:r>
          </a:p>
        </p:txBody>
      </p:sp>
    </p:spTree>
    <p:extLst>
      <p:ext uri="{BB962C8B-B14F-4D97-AF65-F5344CB8AC3E}">
        <p14:creationId xmlns:p14="http://schemas.microsoft.com/office/powerpoint/2010/main" val="3770882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6" name="Text Placeholder 2"/>
          <p:cNvSpPr>
            <a:spLocks noGrp="1"/>
          </p:cNvSpPr>
          <p:nvPr>
            <p:ph idx="1" hasCustomPrompt="1"/>
          </p:nvPr>
        </p:nvSpPr>
        <p:spPr>
          <a:xfrm>
            <a:off x="480484" y="1439864"/>
            <a:ext cx="11119104" cy="4511040"/>
          </a:xfrm>
          <a:prstGeom prst="rect">
            <a:avLst/>
          </a:prstGeom>
        </p:spPr>
        <p:txBody>
          <a:bodyPr vert="horz" lIns="68580" tIns="34290" rIns="68580" bIns="34290" rtlCol="0">
            <a:normAutofit/>
          </a:bodyPr>
          <a:lstStyle>
            <a:lvl1pPr marL="173732" marR="0" indent="-173732" algn="l" defTabSz="457189" rtl="0" eaLnBrk="1" fontAlgn="auto" latinLnBrk="0" hangingPunct="1">
              <a:lnSpc>
                <a:spcPct val="120000"/>
              </a:lnSpc>
              <a:spcBef>
                <a:spcPts val="0"/>
              </a:spcBef>
              <a:spcAft>
                <a:spcPts val="1000"/>
              </a:spcAft>
              <a:buClr>
                <a:schemeClr val="accent2"/>
              </a:buClr>
              <a:buSzTx/>
              <a:buFont typeface="Arial"/>
              <a:buChar char="•"/>
              <a:tabLst/>
              <a:defRPr sz="1867" baseline="0">
                <a:solidFill>
                  <a:schemeClr val="tx1"/>
                </a:solidFill>
              </a:defRPr>
            </a:lvl1pPr>
            <a:lvl2pPr marL="742932" indent="-285744">
              <a:lnSpc>
                <a:spcPct val="120000"/>
              </a:lnSpc>
              <a:buClr>
                <a:schemeClr val="tx1"/>
              </a:buClr>
              <a:buSzPct val="100000"/>
              <a:buFont typeface="Lucida Grande"/>
              <a:buChar char="–"/>
              <a:defRPr sz="1600" baseline="0">
                <a:solidFill>
                  <a:schemeClr val="tx1"/>
                </a:solidFill>
              </a:defRPr>
            </a:lvl2pPr>
            <a:lvl3pPr>
              <a:lnSpc>
                <a:spcPct val="120000"/>
              </a:lnSpc>
              <a:defRPr sz="1467" baseline="0">
                <a:solidFill>
                  <a:schemeClr val="tx1"/>
                </a:solidFill>
              </a:defRPr>
            </a:lvl3pPr>
            <a:lvl4pPr>
              <a:defRPr sz="1600"/>
            </a:lvl4pPr>
            <a:lvl5pPr>
              <a:defRPr sz="1600"/>
            </a:lvl5pPr>
          </a:lstStyle>
          <a:p>
            <a:pPr lvl="0"/>
            <a:r>
              <a:rPr lang="en-US" dirty="0"/>
              <a:t>Click to add bulleted list</a:t>
            </a:r>
          </a:p>
          <a:p>
            <a:pPr lvl="1"/>
            <a:r>
              <a:rPr lang="en-US" dirty="0"/>
              <a:t>Second Level Bullet</a:t>
            </a:r>
          </a:p>
          <a:p>
            <a:pPr lvl="2"/>
            <a:r>
              <a:rPr lang="en-US" dirty="0"/>
              <a:t>Third Level Bullet</a:t>
            </a:r>
            <a:br>
              <a:rPr lang="en-US" dirty="0"/>
            </a:br>
            <a:endParaRPr lang="en-US" dirty="0"/>
          </a:p>
          <a:p>
            <a:pPr lvl="0"/>
            <a:r>
              <a:rPr lang="en-US" dirty="0"/>
              <a:t>Click to add bulleted list</a:t>
            </a:r>
          </a:p>
          <a:p>
            <a:pPr lvl="0"/>
            <a:r>
              <a:rPr lang="en-US" dirty="0"/>
              <a:t>Click to add bulleted list</a:t>
            </a:r>
          </a:p>
          <a:p>
            <a:pPr lvl="0"/>
            <a:r>
              <a:rPr lang="en-US" dirty="0"/>
              <a:t>Click to add bulleted list</a:t>
            </a:r>
          </a:p>
        </p:txBody>
      </p:sp>
      <p:sp>
        <p:nvSpPr>
          <p:cNvPr id="7"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274320" tIns="34290" rIns="68580" bIns="34290" anchor="ctr" anchorCtr="0">
            <a:normAutofit/>
          </a:bodyPr>
          <a:lstStyle>
            <a:lvl1pPr marL="0" indent="0">
              <a:buNone/>
              <a:defRPr sz="26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3748272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73183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 List with Graphic">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6705600" y="910939"/>
            <a:ext cx="5486400" cy="5577840"/>
          </a:xfrm>
          <a:prstGeom prst="rect">
            <a:avLst/>
          </a:prstGeom>
        </p:spPr>
        <p:txBody>
          <a:bodyPr vert="horz" anchor="ctr"/>
          <a:lstStyle>
            <a:lvl1pPr marL="0" indent="0" algn="ctr">
              <a:buNone/>
              <a:defRPr/>
            </a:lvl1pPr>
          </a:lstStyle>
          <a:p>
            <a:r>
              <a:rPr lang="en-US" dirty="0"/>
              <a:t> </a:t>
            </a:r>
          </a:p>
        </p:txBody>
      </p:sp>
      <p:sp>
        <p:nvSpPr>
          <p:cNvPr id="3" name="Text Placeholder 2"/>
          <p:cNvSpPr>
            <a:spLocks noGrp="1"/>
          </p:cNvSpPr>
          <p:nvPr>
            <p:ph idx="1" hasCustomPrompt="1"/>
          </p:nvPr>
        </p:nvSpPr>
        <p:spPr>
          <a:xfrm>
            <a:off x="480484" y="1439863"/>
            <a:ext cx="5791200" cy="4572000"/>
          </a:xfrm>
          <a:prstGeom prst="rect">
            <a:avLst/>
          </a:prstGeom>
        </p:spPr>
        <p:txBody>
          <a:bodyPr vert="horz" lIns="91440" tIns="45720" rIns="91440" bIns="45720" rtlCol="0">
            <a:normAutofit/>
          </a:bodyPr>
          <a:lstStyle>
            <a:lvl1pPr marL="231642" marR="0" indent="-231642" algn="l" defTabSz="609585" rtl="0" eaLnBrk="1" fontAlgn="auto" latinLnBrk="0" hangingPunct="1">
              <a:lnSpc>
                <a:spcPct val="120000"/>
              </a:lnSpc>
              <a:spcBef>
                <a:spcPts val="0"/>
              </a:spcBef>
              <a:spcAft>
                <a:spcPts val="1333"/>
              </a:spcAft>
              <a:buClr>
                <a:schemeClr val="accent2"/>
              </a:buClr>
              <a:buSzTx/>
              <a:buFont typeface="Arial"/>
              <a:buChar char="•"/>
              <a:tabLst/>
              <a:defRPr sz="2133" baseline="0"/>
            </a:lvl1pPr>
            <a:lvl2pPr>
              <a:defRPr sz="2133"/>
            </a:lvl2pPr>
            <a:lvl3pPr>
              <a:defRPr sz="2133"/>
            </a:lvl3pPr>
            <a:lvl4pPr>
              <a:defRPr sz="2133"/>
            </a:lvl4pPr>
            <a:lvl5pPr>
              <a:defRPr sz="2133"/>
            </a:lvl5pPr>
          </a:lstStyle>
          <a:p>
            <a:pPr lvl="0"/>
            <a:r>
              <a:rPr lang="en-US" dirty="0"/>
              <a:t>Click to add bulleted list</a:t>
            </a:r>
          </a:p>
          <a:p>
            <a:pPr lvl="0"/>
            <a:r>
              <a:rPr lang="en-US" dirty="0"/>
              <a:t>Click to add bulleted list</a:t>
            </a:r>
          </a:p>
          <a:p>
            <a:pPr lvl="0"/>
            <a:r>
              <a:rPr lang="en-US" dirty="0"/>
              <a:t>Click to add bulleted list</a:t>
            </a:r>
          </a:p>
          <a:p>
            <a:pPr lvl="0"/>
            <a:r>
              <a:rPr lang="en-US" dirty="0"/>
              <a:t>Click to add bulleted list</a:t>
            </a:r>
          </a:p>
        </p:txBody>
      </p:sp>
      <p:sp>
        <p:nvSpPr>
          <p:cNvPr id="4" name="Text Placeholder 6"/>
          <p:cNvSpPr>
            <a:spLocks noGrp="1"/>
          </p:cNvSpPr>
          <p:nvPr>
            <p:ph type="body" sz="quarter" idx="10" hasCustomPrompt="1"/>
          </p:nvPr>
        </p:nvSpPr>
        <p:spPr>
          <a:xfrm>
            <a:off x="0" y="0"/>
            <a:ext cx="12192000" cy="932688"/>
          </a:xfrm>
          <a:prstGeom prst="rect">
            <a:avLst/>
          </a:prstGeom>
          <a:solidFill>
            <a:schemeClr val="bg1"/>
          </a:solidFill>
          <a:ln>
            <a:noFill/>
          </a:ln>
          <a:effectLst>
            <a:outerShdw blurRad="40005" dist="25400" dir="5400000" algn="t" rotWithShape="0">
              <a:prstClr val="black">
                <a:alpha val="30000"/>
              </a:prstClr>
            </a:outerShdw>
          </a:effectLst>
        </p:spPr>
        <p:txBody>
          <a:bodyPr lIns="365760" anchor="ctr" anchorCtr="0">
            <a:normAutofit/>
          </a:bodyPr>
          <a:lstStyle>
            <a:lvl1pPr marL="0" indent="0">
              <a:buNone/>
              <a:defRPr sz="3467" baseline="0">
                <a:latin typeface="Arial Black"/>
                <a:cs typeface="Arial Black"/>
              </a:defRPr>
            </a:lvl1pPr>
          </a:lstStyle>
          <a:p>
            <a:pPr lvl="0"/>
            <a:r>
              <a:rPr lang="en-US" dirty="0"/>
              <a:t>CLICK TO ADD TITLE</a:t>
            </a:r>
          </a:p>
        </p:txBody>
      </p:sp>
    </p:spTree>
    <p:extLst>
      <p:ext uri="{BB962C8B-B14F-4D97-AF65-F5344CB8AC3E}">
        <p14:creationId xmlns:p14="http://schemas.microsoft.com/office/powerpoint/2010/main" val="354897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slideLayout" Target="../slideLayouts/slideLayout35.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33" Type="http://schemas.openxmlformats.org/officeDocument/2006/relationships/image" Target="../media/image2.png"/><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29" Type="http://schemas.openxmlformats.org/officeDocument/2006/relationships/slideLayout" Target="../slideLayouts/slideLayout38.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32" Type="http://schemas.openxmlformats.org/officeDocument/2006/relationships/tags" Target="../tags/tag1.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28" Type="http://schemas.openxmlformats.org/officeDocument/2006/relationships/slideLayout" Target="../slideLayouts/slideLayout37.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31"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slideLayout" Target="../slideLayouts/slideLayout36.xml"/><Relationship Id="rId30" Type="http://schemas.openxmlformats.org/officeDocument/2006/relationships/slideLayout" Target="../slideLayouts/slideLayout39.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475307"/>
            <a:ext cx="12206941" cy="39763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sz="1867" dirty="0"/>
          </a:p>
        </p:txBody>
      </p:sp>
      <p:sp>
        <p:nvSpPr>
          <p:cNvPr id="3" name="TextBox 2"/>
          <p:cNvSpPr txBox="1"/>
          <p:nvPr userDrawn="1"/>
        </p:nvSpPr>
        <p:spPr>
          <a:xfrm>
            <a:off x="9894817" y="6533385"/>
            <a:ext cx="1991360" cy="256545"/>
          </a:xfrm>
          <a:prstGeom prst="rect">
            <a:avLst/>
          </a:prstGeom>
          <a:noFill/>
        </p:spPr>
        <p:txBody>
          <a:bodyPr wrap="square" lIns="91440" tIns="45720" rIns="91440" bIns="45720" rtlCol="0">
            <a:spAutoFit/>
          </a:bodyPr>
          <a:lstStyle/>
          <a:p>
            <a:pPr algn="r"/>
            <a:fld id="{C2C0EDAD-27A0-9447-9004-E733B36B95C3}" type="slidenum">
              <a:rPr lang="en-US" sz="1067" b="0" i="0" smtClean="0">
                <a:solidFill>
                  <a:srgbClr val="CCCCCC"/>
                </a:solidFill>
                <a:latin typeface="Trebuchet MS"/>
                <a:cs typeface="Trebuchet MS"/>
              </a:rPr>
              <a:pPr algn="r"/>
              <a:t>‹#›</a:t>
            </a:fld>
            <a:endParaRPr lang="en-US" sz="1067" b="0" i="0" dirty="0">
              <a:solidFill>
                <a:srgbClr val="CCCCCC"/>
              </a:solidFill>
              <a:latin typeface="Trebuchet MS"/>
              <a:cs typeface="Trebuchet MS"/>
            </a:endParaRPr>
          </a:p>
        </p:txBody>
      </p:sp>
      <p:sp>
        <p:nvSpPr>
          <p:cNvPr id="4" name="TextBox 3"/>
          <p:cNvSpPr txBox="1"/>
          <p:nvPr userDrawn="1"/>
        </p:nvSpPr>
        <p:spPr>
          <a:xfrm>
            <a:off x="1174079" y="6562319"/>
            <a:ext cx="3088640" cy="215444"/>
          </a:xfrm>
          <a:prstGeom prst="rect">
            <a:avLst/>
          </a:prstGeom>
          <a:noFill/>
        </p:spPr>
        <p:txBody>
          <a:bodyPr wrap="square" lIns="91440" tIns="45720" rIns="91440" bIns="45720" rtlCol="0">
            <a:spAutoFit/>
          </a:bodyPr>
          <a:lstStyle/>
          <a:p>
            <a:r>
              <a:rPr lang="en-US" sz="800" b="0" i="0" kern="0" spc="20" dirty="0">
                <a:solidFill>
                  <a:schemeClr val="accent1"/>
                </a:solidFill>
                <a:latin typeface="Trebuchet MS"/>
                <a:cs typeface="Trebuchet MS"/>
              </a:rPr>
              <a:t>CONFIDENTIAL</a:t>
            </a:r>
          </a:p>
        </p:txBody>
      </p:sp>
      <p:cxnSp>
        <p:nvCxnSpPr>
          <p:cNvPr id="5" name="Straight Connector 4"/>
          <p:cNvCxnSpPr/>
          <p:nvPr userDrawn="1"/>
        </p:nvCxnSpPr>
        <p:spPr>
          <a:xfrm>
            <a:off x="1084332" y="6587744"/>
            <a:ext cx="0" cy="164592"/>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6" name="Picture 5" descr="logo_footer.png"/>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09632" y="6575245"/>
            <a:ext cx="635000" cy="225889"/>
          </a:xfrm>
          <a:prstGeom prst="rect">
            <a:avLst/>
          </a:prstGeom>
        </p:spPr>
      </p:pic>
    </p:spTree>
    <p:extLst>
      <p:ext uri="{BB962C8B-B14F-4D97-AF65-F5344CB8AC3E}">
        <p14:creationId xmlns:p14="http://schemas.microsoft.com/office/powerpoint/2010/main" val="327071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Lst>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2" indent="-285744"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1"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9"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67" kern="1200">
          <a:solidFill>
            <a:schemeClr val="tx1"/>
          </a:solidFill>
          <a:latin typeface="+mn-lt"/>
          <a:ea typeface="+mn-ea"/>
          <a:cs typeface="+mn-cs"/>
        </a:defRPr>
      </a:lvl1pPr>
      <a:lvl2pPr marL="457189" algn="l" defTabSz="457189" rtl="0" eaLnBrk="1" latinLnBrk="0" hangingPunct="1">
        <a:defRPr sz="1867" kern="1200">
          <a:solidFill>
            <a:schemeClr val="tx1"/>
          </a:solidFill>
          <a:latin typeface="+mn-lt"/>
          <a:ea typeface="+mn-ea"/>
          <a:cs typeface="+mn-cs"/>
        </a:defRPr>
      </a:lvl2pPr>
      <a:lvl3pPr marL="914377" algn="l" defTabSz="457189" rtl="0" eaLnBrk="1" latinLnBrk="0" hangingPunct="1">
        <a:defRPr sz="1867" kern="1200">
          <a:solidFill>
            <a:schemeClr val="tx1"/>
          </a:solidFill>
          <a:latin typeface="+mn-lt"/>
          <a:ea typeface="+mn-ea"/>
          <a:cs typeface="+mn-cs"/>
        </a:defRPr>
      </a:lvl3pPr>
      <a:lvl4pPr marL="1371566" algn="l" defTabSz="457189" rtl="0" eaLnBrk="1" latinLnBrk="0" hangingPunct="1">
        <a:defRPr sz="1867" kern="1200">
          <a:solidFill>
            <a:schemeClr val="tx1"/>
          </a:solidFill>
          <a:latin typeface="+mn-lt"/>
          <a:ea typeface="+mn-ea"/>
          <a:cs typeface="+mn-cs"/>
        </a:defRPr>
      </a:lvl4pPr>
      <a:lvl5pPr marL="1828754" algn="l" defTabSz="457189" rtl="0" eaLnBrk="1" latinLnBrk="0" hangingPunct="1">
        <a:defRPr sz="1867" kern="1200">
          <a:solidFill>
            <a:schemeClr val="tx1"/>
          </a:solidFill>
          <a:latin typeface="+mn-lt"/>
          <a:ea typeface="+mn-ea"/>
          <a:cs typeface="+mn-cs"/>
        </a:defRPr>
      </a:lvl5pPr>
      <a:lvl6pPr marL="2285943" algn="l" defTabSz="457189" rtl="0" eaLnBrk="1" latinLnBrk="0" hangingPunct="1">
        <a:defRPr sz="1867" kern="1200">
          <a:solidFill>
            <a:schemeClr val="tx1"/>
          </a:solidFill>
          <a:latin typeface="+mn-lt"/>
          <a:ea typeface="+mn-ea"/>
          <a:cs typeface="+mn-cs"/>
        </a:defRPr>
      </a:lvl6pPr>
      <a:lvl7pPr marL="2743131" algn="l" defTabSz="457189" rtl="0" eaLnBrk="1" latinLnBrk="0" hangingPunct="1">
        <a:defRPr sz="1867" kern="1200">
          <a:solidFill>
            <a:schemeClr val="tx1"/>
          </a:solidFill>
          <a:latin typeface="+mn-lt"/>
          <a:ea typeface="+mn-ea"/>
          <a:cs typeface="+mn-cs"/>
        </a:defRPr>
      </a:lvl7pPr>
      <a:lvl8pPr marL="3200320" algn="l" defTabSz="457189" rtl="0" eaLnBrk="1" latinLnBrk="0" hangingPunct="1">
        <a:defRPr sz="1867" kern="1200">
          <a:solidFill>
            <a:schemeClr val="tx1"/>
          </a:solidFill>
          <a:latin typeface="+mn-lt"/>
          <a:ea typeface="+mn-ea"/>
          <a:cs typeface="+mn-cs"/>
        </a:defRPr>
      </a:lvl8pPr>
      <a:lvl9pPr marL="3657509" algn="l" defTabSz="457189" rtl="0" eaLnBrk="1" latinLnBrk="0" hangingPunct="1">
        <a:defRPr sz="186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480486" y="300785"/>
            <a:ext cx="11235265" cy="410369"/>
          </a:xfrm>
          <a:prstGeom prst="rect">
            <a:avLst/>
          </a:prstGeom>
        </p:spPr>
        <p:txBody>
          <a:bodyPr vert="horz" wrap="square" lIns="0" tIns="0" rIns="0" bIns="0" rtlCol="0" anchor="t" anchorCtr="0">
            <a:spAutoFit/>
          </a:bodyPr>
          <a:lstStyle/>
          <a:p>
            <a:r>
              <a:rPr lang="en-US"/>
              <a:t>Please add slide headline here</a:t>
            </a:r>
          </a:p>
        </p:txBody>
      </p:sp>
      <p:sp>
        <p:nvSpPr>
          <p:cNvPr id="12" name="TextBox 11">
            <a:extLst>
              <a:ext uri="{FF2B5EF4-FFF2-40B4-BE49-F238E27FC236}">
                <a16:creationId xmlns:a16="http://schemas.microsoft.com/office/drawing/2014/main" id="{1275DCCA-8D50-4444-96D5-61FB20C63FB0}"/>
              </a:ext>
            </a:extLst>
          </p:cNvPr>
          <p:cNvSpPr txBox="1"/>
          <p:nvPr userDrawn="1"/>
        </p:nvSpPr>
        <p:spPr>
          <a:xfrm>
            <a:off x="1143600"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tx2"/>
                </a:solidFill>
                <a:cs typeface="Trebuchet MS"/>
              </a:rPr>
              <a:t>SALESFORCE@EPAM.COM</a:t>
            </a:r>
          </a:p>
        </p:txBody>
      </p:sp>
      <p:cxnSp>
        <p:nvCxnSpPr>
          <p:cNvPr id="13" name="Straight Connector 12">
            <a:extLst>
              <a:ext uri="{FF2B5EF4-FFF2-40B4-BE49-F238E27FC236}">
                <a16:creationId xmlns:a16="http://schemas.microsoft.com/office/drawing/2014/main" id="{9585780B-226B-4A38-AFF3-E0B74E309CC9}"/>
              </a:ext>
            </a:extLst>
          </p:cNvPr>
          <p:cNvCxnSpPr/>
          <p:nvPr userDrawn="1"/>
        </p:nvCxnSpPr>
        <p:spPr>
          <a:xfrm>
            <a:off x="1140212" y="6565731"/>
            <a:ext cx="0" cy="164592"/>
          </a:xfrm>
          <a:prstGeom prst="line">
            <a:avLst/>
          </a:prstGeom>
          <a:ln w="3175"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 name="Text Placeholder 1">
            <a:extLst>
              <a:ext uri="{FF2B5EF4-FFF2-40B4-BE49-F238E27FC236}">
                <a16:creationId xmlns:a16="http://schemas.microsoft.com/office/drawing/2014/main" id="{AF2872A7-07EE-484E-86AC-1C5DE9E0C735}"/>
              </a:ext>
            </a:extLst>
          </p:cNvPr>
          <p:cNvSpPr>
            <a:spLocks noGrp="1"/>
          </p:cNvSpPr>
          <p:nvPr>
            <p:ph type="body" idx="1"/>
          </p:nvPr>
        </p:nvSpPr>
        <p:spPr>
          <a:xfrm>
            <a:off x="480485" y="1439333"/>
            <a:ext cx="11235257" cy="488526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p:txBody>
      </p:sp>
      <p:sp>
        <p:nvSpPr>
          <p:cNvPr id="3" name="empower - DO NOT DELETE!!!" hidden="1"/>
          <p:cNvSpPr/>
          <p:nvPr userDrawn="1">
            <p:custDataLst>
              <p:tags r:id="rId32"/>
            </p:custDataLst>
          </p:nvPr>
        </p:nvSpPr>
        <p:spPr>
          <a:xfrm>
            <a:off x="0" y="0"/>
            <a:ext cx="0" cy="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solidFill>
                <a:schemeClr val="accent1"/>
              </a:solidFill>
            </a:endParaRPr>
          </a:p>
        </p:txBody>
      </p:sp>
      <p:sp>
        <p:nvSpPr>
          <p:cNvPr id="10" name="Text Placeholder 3">
            <a:extLst>
              <a:ext uri="{FF2B5EF4-FFF2-40B4-BE49-F238E27FC236}">
                <a16:creationId xmlns:a16="http://schemas.microsoft.com/office/drawing/2014/main" id="{4FDF414F-02E5-42CB-B526-A04C54E7052D}"/>
              </a:ext>
            </a:extLst>
          </p:cNvPr>
          <p:cNvSpPr txBox="1">
            <a:spLocks/>
          </p:cNvSpPr>
          <p:nvPr userDrawn="1"/>
        </p:nvSpPr>
        <p:spPr>
          <a:xfrm>
            <a:off x="9780694" y="6537017"/>
            <a:ext cx="1962151" cy="243840"/>
          </a:xfrm>
          <a:prstGeom prst="rect">
            <a:avLst/>
          </a:prstGeom>
          <a:noFill/>
        </p:spPr>
        <p:txBody>
          <a:bodyPr wrap="square" lIns="91368" tIns="45719" rIns="91368" bIns="45719" rtlCol="0" anchor="ctr">
            <a:noAutofit/>
          </a:bodyPr>
          <a:lstStyle>
            <a:defPPr>
              <a:defRPr lang="en-US"/>
            </a:defPPr>
            <a:lvl1pPr marR="0" lvl="0" indent="0" defTabSz="342542" fontAlgn="auto">
              <a:lnSpc>
                <a:spcPct val="100000"/>
              </a:lnSpc>
              <a:spcBef>
                <a:spcPts val="0"/>
              </a:spcBef>
              <a:spcAft>
                <a:spcPts val="0"/>
              </a:spcAft>
              <a:buClrTx/>
              <a:buSzTx/>
              <a:buFontTx/>
              <a:buNone/>
              <a:tabLst/>
              <a:defRPr sz="600" kern="0" spc="15">
                <a:solidFill>
                  <a:srgbClr val="474648"/>
                </a:solidFill>
                <a:cs typeface="Trebuchet MS"/>
              </a:defRPr>
            </a:lvl1pPr>
            <a:lvl2pPr marL="182880" indent="-182880" algn="l" defTabSz="914400" rtl="0" eaLnBrk="1" latinLnBrk="0" hangingPunct="1">
              <a:lnSpc>
                <a:spcPct val="100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1085850" indent="-1714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fld id="{07FA7470-6506-4B71-AD87-6F7FA0DD0168}" type="slidenum">
              <a:rPr lang="en-US" sz="1067" smtClean="0">
                <a:solidFill>
                  <a:schemeClr val="tx2"/>
                </a:solidFill>
              </a:rPr>
              <a:pPr lvl="0" algn="r"/>
              <a:t>‹#›</a:t>
            </a:fld>
            <a:endParaRPr lang="en-US" sz="800">
              <a:solidFill>
                <a:schemeClr val="tx2"/>
              </a:solidFill>
            </a:endParaRPr>
          </a:p>
        </p:txBody>
      </p:sp>
      <p:pic>
        <p:nvPicPr>
          <p:cNvPr id="11" name="Picture 10">
            <a:extLst>
              <a:ext uri="{FF2B5EF4-FFF2-40B4-BE49-F238E27FC236}">
                <a16:creationId xmlns:a16="http://schemas.microsoft.com/office/drawing/2014/main" id="{A4F5F36D-CE79-4B81-87CD-75951D4E1AE3}"/>
              </a:ext>
            </a:extLst>
          </p:cNvPr>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411989" y="6498425"/>
            <a:ext cx="702720" cy="351955"/>
          </a:xfrm>
          <a:prstGeom prst="rect">
            <a:avLst/>
          </a:prstGeom>
        </p:spPr>
      </p:pic>
      <p:sp>
        <p:nvSpPr>
          <p:cNvPr id="5" name="Slide Number Placeholder 4"/>
          <p:cNvSpPr>
            <a:spLocks noGrp="1"/>
          </p:cNvSpPr>
          <p:nvPr>
            <p:ph type="sldNum" sz="quarter" idx="4"/>
          </p:nvPr>
        </p:nvSpPr>
        <p:spPr>
          <a:xfrm>
            <a:off x="9780694" y="6537017"/>
            <a:ext cx="1962151" cy="243840"/>
          </a:xfrm>
          <a:prstGeom prst="rect">
            <a:avLst/>
          </a:prstGeom>
          <a:noFill/>
        </p:spPr>
        <p:txBody>
          <a:bodyPr wrap="square" lIns="68526" tIns="34289" rIns="68526" bIns="34289" rtlCol="0" anchor="ctr">
            <a:noAutofit/>
          </a:bodyPr>
          <a:lstStyle>
            <a:lvl1pPr>
              <a:defRPr lang="en-US" sz="1067" kern="0" spc="20" smtClean="0">
                <a:solidFill>
                  <a:schemeClr val="tx2"/>
                </a:solidFill>
                <a:cs typeface="Trebuchet MS"/>
              </a:defRPr>
            </a:lvl1pPr>
          </a:lstStyle>
          <a:p>
            <a:pPr algn="r" defTabSz="456711"/>
            <a:fld id="{04825EE3-D40C-4F67-95F2-2B3AD93195DA}" type="slidenum">
              <a:rPr lang="en-US" smtClean="0"/>
              <a:pPr algn="r" defTabSz="456711"/>
              <a:t>‹#›</a:t>
            </a:fld>
            <a:endParaRPr lang="en-US"/>
          </a:p>
        </p:txBody>
      </p:sp>
    </p:spTree>
    <p:extLst>
      <p:ext uri="{BB962C8B-B14F-4D97-AF65-F5344CB8AC3E}">
        <p14:creationId xmlns:p14="http://schemas.microsoft.com/office/powerpoint/2010/main" val="257937340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1" r:id="rId30"/>
  </p:sldLayoutIdLst>
  <p:hf hdr="0" ftr="0" dt="0"/>
  <p:txStyles>
    <p:titleStyle>
      <a:lvl1pPr algn="l" defTabSz="1219170" rtl="0" eaLnBrk="1" latinLnBrk="0" hangingPunct="1">
        <a:lnSpc>
          <a:spcPct val="100000"/>
        </a:lnSpc>
        <a:spcBef>
          <a:spcPct val="0"/>
        </a:spcBef>
        <a:buNone/>
        <a:defRPr sz="2667" b="0" kern="1200" cap="none" spc="133" baseline="0">
          <a:solidFill>
            <a:schemeClr val="tx1"/>
          </a:solidFill>
          <a:latin typeface="+mj-lt"/>
          <a:ea typeface="+mj-ea"/>
          <a:cs typeface="+mj-cs"/>
        </a:defRPr>
      </a:lvl1pPr>
    </p:titleStyle>
    <p:body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4">
          <p15:clr>
            <a:srgbClr val="F26B43"/>
          </p15:clr>
        </p15:guide>
        <p15:guide id="2" orient="horz" pos="338">
          <p15:clr>
            <a:srgbClr val="F26B43"/>
          </p15:clr>
        </p15:guide>
        <p15:guide id="3" orient="horz" pos="680">
          <p15:clr>
            <a:srgbClr val="F26B43"/>
          </p15:clr>
        </p15:guide>
        <p15:guide id="5" pos="226">
          <p15:clr>
            <a:srgbClr val="F26B43"/>
          </p15:clr>
        </p15:guide>
        <p15:guide id="6" pos="5535">
          <p15:clr>
            <a:srgbClr val="F26B43"/>
          </p15:clr>
        </p15:guide>
        <p15:guide id="7" orient="horz" pos="896">
          <p15:clr>
            <a:srgbClr val="F26B43"/>
          </p15:clr>
        </p15:guide>
        <p15:guide id="8" pos="2736">
          <p15:clr>
            <a:srgbClr val="F26B43"/>
          </p15:clr>
        </p15:guide>
        <p15:guide id="9" pos="3024">
          <p15:clr>
            <a:srgbClr val="F26B43"/>
          </p15:clr>
        </p15:guide>
        <p15:guide id="10" orient="horz" pos="2988">
          <p15:clr>
            <a:srgbClr val="F26B43"/>
          </p15:clr>
        </p15:guide>
        <p15:guide id="11" orient="horz" pos="3084">
          <p15:clr>
            <a:srgbClr val="F26B43"/>
          </p15:clr>
        </p15:guide>
        <p15:guide id="12" orient="horz" pos="31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2C4D8E-1AF2-4E65-BC53-2B0D01E39643}"/>
              </a:ext>
            </a:extLst>
          </p:cNvPr>
          <p:cNvPicPr>
            <a:picLocks noChangeAspect="1"/>
          </p:cNvPicPr>
          <p:nvPr/>
        </p:nvPicPr>
        <p:blipFill rotWithShape="1">
          <a:blip r:embed="rId3"/>
          <a:srcRect t="6842" r="3457"/>
          <a:stretch/>
        </p:blipFill>
        <p:spPr>
          <a:xfrm>
            <a:off x="5473701" y="1636104"/>
            <a:ext cx="4965699" cy="3081038"/>
          </a:xfrm>
          <a:prstGeom prst="rect">
            <a:avLst/>
          </a:prstGeom>
        </p:spPr>
      </p:pic>
      <p:pic>
        <p:nvPicPr>
          <p:cNvPr id="21" name="Picture 20" descr="Download Apple Laptop Frame Png | PNG &amp; GIF BASE">
            <a:extLst>
              <a:ext uri="{FF2B5EF4-FFF2-40B4-BE49-F238E27FC236}">
                <a16:creationId xmlns:a16="http://schemas.microsoft.com/office/drawing/2014/main" id="{515D92A7-166D-42E9-A0D0-BCC2D4FC2F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9852" y="1346895"/>
            <a:ext cx="7135408" cy="399244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F3CA3F3C-C333-432E-91D4-45CCE17C9B82}"/>
              </a:ext>
            </a:extLst>
          </p:cNvPr>
          <p:cNvSpPr/>
          <p:nvPr/>
        </p:nvSpPr>
        <p:spPr>
          <a:xfrm>
            <a:off x="1" y="0"/>
            <a:ext cx="3553512" cy="6858000"/>
          </a:xfrm>
          <a:prstGeom prst="rect">
            <a:avLst/>
          </a:prstGeom>
          <a:solidFill>
            <a:srgbClr val="F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p:txBody>
      </p:sp>
      <p:sp>
        <p:nvSpPr>
          <p:cNvPr id="7" name="Title 16">
            <a:extLst>
              <a:ext uri="{FF2B5EF4-FFF2-40B4-BE49-F238E27FC236}">
                <a16:creationId xmlns:a16="http://schemas.microsoft.com/office/drawing/2014/main" id="{75017C87-78DC-4A06-A2EC-27CFC73BE20E}"/>
              </a:ext>
            </a:extLst>
          </p:cNvPr>
          <p:cNvSpPr txBox="1">
            <a:spLocks/>
          </p:cNvSpPr>
          <p:nvPr/>
        </p:nvSpPr>
        <p:spPr>
          <a:xfrm>
            <a:off x="435724" y="1892917"/>
            <a:ext cx="2844892" cy="656655"/>
          </a:xfrm>
          <a:prstGeom prst="rect">
            <a:avLst/>
          </a:prstGeom>
        </p:spPr>
        <p:txBody>
          <a:bodyPr vert="horz" wrap="square" lIns="0" tIns="0" rIns="91440" bIns="0" rtlCol="0" anchor="t" anchorCtr="0">
            <a:spAutoFit/>
          </a:bodyPr>
          <a:lstStyle>
            <a:lvl1pPr algn="l" defTabSz="1219170" rtl="0" eaLnBrk="1" latinLnBrk="0" hangingPunct="1">
              <a:lnSpc>
                <a:spcPct val="100000"/>
              </a:lnSpc>
              <a:spcBef>
                <a:spcPct val="0"/>
              </a:spcBef>
              <a:buNone/>
              <a:defRPr lang="en-US" sz="2667" b="0" kern="1200" cap="none" spc="133" baseline="0" dirty="0">
                <a:solidFill>
                  <a:schemeClr val="tx1"/>
                </a:solidFill>
                <a:latin typeface="+mj-lt"/>
                <a:ea typeface="+mj-ea"/>
                <a:cs typeface="+mj-cs"/>
              </a:defRPr>
            </a:lvl1pPr>
          </a:lstStyle>
          <a:p>
            <a:r>
              <a:rPr lang="en-US" sz="4270" dirty="0">
                <a:solidFill>
                  <a:schemeClr val="bg1"/>
                </a:solidFill>
              </a:rPr>
              <a:t>Rule Engine</a:t>
            </a:r>
          </a:p>
        </p:txBody>
      </p:sp>
      <p:sp>
        <p:nvSpPr>
          <p:cNvPr id="8" name="Text Placeholder 17">
            <a:extLst>
              <a:ext uri="{FF2B5EF4-FFF2-40B4-BE49-F238E27FC236}">
                <a16:creationId xmlns:a16="http://schemas.microsoft.com/office/drawing/2014/main" id="{207BEE23-4064-4E4F-B804-B9FC98F7846E}"/>
              </a:ext>
            </a:extLst>
          </p:cNvPr>
          <p:cNvSpPr txBox="1">
            <a:spLocks/>
          </p:cNvSpPr>
          <p:nvPr/>
        </p:nvSpPr>
        <p:spPr>
          <a:xfrm>
            <a:off x="349694" y="3343117"/>
            <a:ext cx="2695761" cy="656655"/>
          </a:xfrm>
          <a:prstGeom prst="rect">
            <a:avLst/>
          </a:prstGeom>
        </p:spPr>
        <p:txBody>
          <a:bodyPr/>
          <a:lst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870" dirty="0">
                <a:solidFill>
                  <a:schemeClr val="bg1"/>
                </a:solidFill>
              </a:rPr>
              <a:t>User Guide</a:t>
            </a:r>
          </a:p>
        </p:txBody>
      </p:sp>
      <p:pic>
        <p:nvPicPr>
          <p:cNvPr id="10" name="Picture 4" descr="epam - staffworx.co.uk">
            <a:extLst>
              <a:ext uri="{FF2B5EF4-FFF2-40B4-BE49-F238E27FC236}">
                <a16:creationId xmlns:a16="http://schemas.microsoft.com/office/drawing/2014/main" id="{AD2FE64B-0947-4F00-A2E5-D386BBBE794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9015" y="489728"/>
            <a:ext cx="2506117" cy="6469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0648BF7-4825-40CA-A9C8-DC64AAB25AC8}"/>
              </a:ext>
            </a:extLst>
          </p:cNvPr>
          <p:cNvSpPr txBox="1"/>
          <p:nvPr/>
        </p:nvSpPr>
        <p:spPr>
          <a:xfrm>
            <a:off x="1081305"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8" name="Straight Connector 17">
            <a:extLst>
              <a:ext uri="{FF2B5EF4-FFF2-40B4-BE49-F238E27FC236}">
                <a16:creationId xmlns:a16="http://schemas.microsoft.com/office/drawing/2014/main" id="{9AFCBDED-EA64-454C-9AB9-E3B197F9A323}"/>
              </a:ext>
            </a:extLst>
          </p:cNvPr>
          <p:cNvCxnSpPr/>
          <p:nvPr/>
        </p:nvCxnSpPr>
        <p:spPr>
          <a:xfrm>
            <a:off x="1077917"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C0574750-5A0A-40AA-861F-27D75B707C4E}"/>
              </a:ext>
            </a:extLst>
          </p:cNvPr>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349694" y="6498425"/>
            <a:ext cx="702720" cy="351955"/>
          </a:xfrm>
          <a:prstGeom prst="rect">
            <a:avLst/>
          </a:prstGeom>
        </p:spPr>
      </p:pic>
    </p:spTree>
    <p:extLst>
      <p:ext uri="{BB962C8B-B14F-4D97-AF65-F5344CB8AC3E}">
        <p14:creationId xmlns:p14="http://schemas.microsoft.com/office/powerpoint/2010/main" val="2283202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2C4D8E-1AF2-4E65-BC53-2B0D01E39643}"/>
              </a:ext>
            </a:extLst>
          </p:cNvPr>
          <p:cNvPicPr>
            <a:picLocks noChangeAspect="1"/>
          </p:cNvPicPr>
          <p:nvPr/>
        </p:nvPicPr>
        <p:blipFill rotWithShape="1">
          <a:blip r:embed="rId3"/>
          <a:srcRect t="6842" r="3457"/>
          <a:stretch/>
        </p:blipFill>
        <p:spPr>
          <a:xfrm>
            <a:off x="5473701" y="1636104"/>
            <a:ext cx="4965699" cy="3081038"/>
          </a:xfrm>
          <a:prstGeom prst="rect">
            <a:avLst/>
          </a:prstGeom>
        </p:spPr>
      </p:pic>
      <p:pic>
        <p:nvPicPr>
          <p:cNvPr id="21" name="Picture 20" descr="Download Apple Laptop Frame Png | PNG &amp; GIF BASE">
            <a:extLst>
              <a:ext uri="{FF2B5EF4-FFF2-40B4-BE49-F238E27FC236}">
                <a16:creationId xmlns:a16="http://schemas.microsoft.com/office/drawing/2014/main" id="{515D92A7-166D-42E9-A0D0-BCC2D4FC2F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9852" y="1346895"/>
            <a:ext cx="7135408" cy="399244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F3CA3F3C-C333-432E-91D4-45CCE17C9B82}"/>
              </a:ext>
            </a:extLst>
          </p:cNvPr>
          <p:cNvSpPr/>
          <p:nvPr/>
        </p:nvSpPr>
        <p:spPr>
          <a:xfrm>
            <a:off x="1" y="0"/>
            <a:ext cx="3553512" cy="6858000"/>
          </a:xfrm>
          <a:prstGeom prst="rect">
            <a:avLst/>
          </a:prstGeom>
          <a:solidFill>
            <a:srgbClr val="F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200" b="0" i="0" u="none" baseline="0" dirty="0">
              <a:solidFill>
                <a:srgbClr val="222222"/>
              </a:solidFill>
              <a:latin typeface="Calibri" panose="020F0502020204030204" pitchFamily="34" charset="0"/>
            </a:endParaRPr>
          </a:p>
        </p:txBody>
      </p:sp>
      <p:sp>
        <p:nvSpPr>
          <p:cNvPr id="7" name="Title 16">
            <a:extLst>
              <a:ext uri="{FF2B5EF4-FFF2-40B4-BE49-F238E27FC236}">
                <a16:creationId xmlns:a16="http://schemas.microsoft.com/office/drawing/2014/main" id="{75017C87-78DC-4A06-A2EC-27CFC73BE20E}"/>
              </a:ext>
            </a:extLst>
          </p:cNvPr>
          <p:cNvSpPr txBox="1">
            <a:spLocks/>
          </p:cNvSpPr>
          <p:nvPr/>
        </p:nvSpPr>
        <p:spPr>
          <a:xfrm>
            <a:off x="435724" y="1892917"/>
            <a:ext cx="2844892" cy="656655"/>
          </a:xfrm>
          <a:prstGeom prst="rect">
            <a:avLst/>
          </a:prstGeom>
        </p:spPr>
        <p:txBody>
          <a:bodyPr vert="horz" wrap="square" lIns="0" tIns="0" rIns="91440" bIns="0" rtlCol="0" anchor="t" anchorCtr="0">
            <a:spAutoFit/>
          </a:bodyPr>
          <a:lstStyle>
            <a:lvl1pPr algn="l" defTabSz="1219170" rtl="0" eaLnBrk="1" latinLnBrk="0" hangingPunct="1">
              <a:lnSpc>
                <a:spcPct val="100000"/>
              </a:lnSpc>
              <a:spcBef>
                <a:spcPct val="0"/>
              </a:spcBef>
              <a:buNone/>
              <a:defRPr lang="en-US" sz="2667" b="0" kern="1200" cap="none" spc="133" baseline="0" dirty="0">
                <a:solidFill>
                  <a:schemeClr val="tx1"/>
                </a:solidFill>
                <a:latin typeface="+mj-lt"/>
                <a:ea typeface="+mj-ea"/>
                <a:cs typeface="+mj-cs"/>
              </a:defRPr>
            </a:lvl1pPr>
          </a:lstStyle>
          <a:p>
            <a:r>
              <a:rPr lang="en-US" sz="4270" dirty="0">
                <a:solidFill>
                  <a:schemeClr val="bg1"/>
                </a:solidFill>
              </a:rPr>
              <a:t>Thank You!</a:t>
            </a:r>
          </a:p>
        </p:txBody>
      </p:sp>
      <p:sp>
        <p:nvSpPr>
          <p:cNvPr id="8" name="Text Placeholder 17">
            <a:extLst>
              <a:ext uri="{FF2B5EF4-FFF2-40B4-BE49-F238E27FC236}">
                <a16:creationId xmlns:a16="http://schemas.microsoft.com/office/drawing/2014/main" id="{207BEE23-4064-4E4F-B804-B9FC98F7846E}"/>
              </a:ext>
            </a:extLst>
          </p:cNvPr>
          <p:cNvSpPr txBox="1">
            <a:spLocks/>
          </p:cNvSpPr>
          <p:nvPr/>
        </p:nvSpPr>
        <p:spPr>
          <a:xfrm>
            <a:off x="349694" y="3343117"/>
            <a:ext cx="2695761" cy="656655"/>
          </a:xfrm>
          <a:prstGeom prst="rect">
            <a:avLst/>
          </a:prstGeom>
        </p:spPr>
        <p:txBody>
          <a:bodyPr/>
          <a:lstStyle>
            <a:lvl1pPr marL="0" indent="0" algn="l" defTabSz="1219170" rtl="0" eaLnBrk="1" latinLnBrk="0" hangingPunct="1">
              <a:lnSpc>
                <a:spcPts val="2133"/>
              </a:lnSpc>
              <a:spcBef>
                <a:spcPts val="352"/>
              </a:spcBef>
              <a:spcAft>
                <a:spcPts val="400"/>
              </a:spcAft>
              <a:buFont typeface="Arial" panose="020B0604020202020204" pitchFamily="34" charset="0"/>
              <a:buNone/>
              <a:defRPr sz="2133" kern="1200">
                <a:solidFill>
                  <a:schemeClr val="tx1"/>
                </a:solidFill>
                <a:latin typeface="+mn-lt"/>
                <a:ea typeface="+mn-ea"/>
                <a:cs typeface="+mn-cs"/>
              </a:defRPr>
            </a:lvl1pPr>
            <a:lvl2pPr marL="243834" indent="-243834" algn="l" defTabSz="1219170" rtl="0" eaLnBrk="1" latinLnBrk="0" hangingPunct="1">
              <a:lnSpc>
                <a:spcPct val="100000"/>
              </a:lnSpc>
              <a:spcBef>
                <a:spcPts val="800"/>
              </a:spcBef>
              <a:buClr>
                <a:schemeClr val="accent2"/>
              </a:buClr>
              <a:buFont typeface="Arial" panose="020B0604020202020204" pitchFamily="34" charset="0"/>
              <a:buChar char="•"/>
              <a:defRPr sz="2133" kern="1200">
                <a:solidFill>
                  <a:schemeClr val="tx1"/>
                </a:solidFill>
                <a:latin typeface="+mn-lt"/>
                <a:ea typeface="+mn-ea"/>
                <a:cs typeface="+mn-cs"/>
              </a:defRPr>
            </a:lvl2pPr>
            <a:lvl3pPr marL="457189" indent="-220128" algn="l" defTabSz="1219170" rtl="0" eaLnBrk="1" latinLnBrk="0" hangingPunct="1">
              <a:lnSpc>
                <a:spcPct val="90000"/>
              </a:lnSpc>
              <a:spcBef>
                <a:spcPts val="667"/>
              </a:spcBef>
              <a:buClr>
                <a:schemeClr val="tx2"/>
              </a:buClr>
              <a:buFont typeface="Calibri" panose="020F0502020204030204" pitchFamily="34" charset="0"/>
              <a:buChar char="-"/>
              <a:defRPr sz="1867" kern="1200" baseline="0">
                <a:solidFill>
                  <a:schemeClr val="tx1"/>
                </a:solidFill>
                <a:latin typeface="+mn-lt"/>
                <a:ea typeface="+mn-ea"/>
                <a:cs typeface="+mn-cs"/>
              </a:defRPr>
            </a:lvl3pPr>
            <a:lvl4pPr marL="2209745" indent="-380990" algn="l" defTabSz="1219170" rtl="0" eaLnBrk="1" latinLnBrk="0" hangingPunct="1">
              <a:lnSpc>
                <a:spcPct val="90000"/>
              </a:lnSpc>
              <a:spcBef>
                <a:spcPts val="667"/>
              </a:spcBef>
              <a:buFont typeface="Arial" panose="020B0604020202020204" pitchFamily="34" charset="0"/>
              <a:buChar char="•"/>
              <a:defRPr sz="1467" kern="1200">
                <a:solidFill>
                  <a:schemeClr val="tx1"/>
                </a:solidFill>
                <a:latin typeface="+mn-lt"/>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870" dirty="0">
                <a:solidFill>
                  <a:schemeClr val="bg1"/>
                </a:solidFill>
              </a:rPr>
              <a:t>User Guide</a:t>
            </a:r>
          </a:p>
        </p:txBody>
      </p:sp>
      <p:pic>
        <p:nvPicPr>
          <p:cNvPr id="10" name="Picture 4" descr="epam - staffworx.co.uk">
            <a:extLst>
              <a:ext uri="{FF2B5EF4-FFF2-40B4-BE49-F238E27FC236}">
                <a16:creationId xmlns:a16="http://schemas.microsoft.com/office/drawing/2014/main" id="{AD2FE64B-0947-4F00-A2E5-D386BBBE794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9015" y="489728"/>
            <a:ext cx="2506117" cy="6469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0648BF7-4825-40CA-A9C8-DC64AAB25AC8}"/>
              </a:ext>
            </a:extLst>
          </p:cNvPr>
          <p:cNvSpPr txBox="1"/>
          <p:nvPr/>
        </p:nvSpPr>
        <p:spPr>
          <a:xfrm>
            <a:off x="1081305" y="6537017"/>
            <a:ext cx="1762160" cy="243840"/>
          </a:xfrm>
          <a:prstGeom prst="rect">
            <a:avLst/>
          </a:prstGeom>
          <a:noFill/>
        </p:spPr>
        <p:txBody>
          <a:bodyPr wrap="square" lIns="91368" tIns="45719" rIns="91368" bIns="45719" rtlCol="0" anchor="ctr">
            <a:noAutofit/>
          </a:bodyPr>
          <a:lstStyle/>
          <a:p>
            <a:pPr marL="0" marR="0" lvl="0" indent="0" algn="l" defTabSz="456711" rtl="0" eaLnBrk="1" fontAlgn="auto" latinLnBrk="0" hangingPunct="1">
              <a:lnSpc>
                <a:spcPct val="100000"/>
              </a:lnSpc>
              <a:spcBef>
                <a:spcPts val="0"/>
              </a:spcBef>
              <a:spcAft>
                <a:spcPts val="0"/>
              </a:spcAft>
              <a:buClrTx/>
              <a:buSzTx/>
              <a:buFontTx/>
              <a:buNone/>
              <a:tabLst/>
              <a:defRPr/>
            </a:pPr>
            <a:r>
              <a:rPr lang="en-US" sz="800" kern="0" spc="20" dirty="0">
                <a:solidFill>
                  <a:schemeClr val="bg1"/>
                </a:solidFill>
                <a:cs typeface="Trebuchet MS"/>
              </a:rPr>
              <a:t>SALESFORCE@EPAM.COM</a:t>
            </a:r>
          </a:p>
        </p:txBody>
      </p:sp>
      <p:cxnSp>
        <p:nvCxnSpPr>
          <p:cNvPr id="18" name="Straight Connector 17">
            <a:extLst>
              <a:ext uri="{FF2B5EF4-FFF2-40B4-BE49-F238E27FC236}">
                <a16:creationId xmlns:a16="http://schemas.microsoft.com/office/drawing/2014/main" id="{9AFCBDED-EA64-454C-9AB9-E3B197F9A323}"/>
              </a:ext>
            </a:extLst>
          </p:cNvPr>
          <p:cNvCxnSpPr/>
          <p:nvPr/>
        </p:nvCxnSpPr>
        <p:spPr>
          <a:xfrm>
            <a:off x="1077917" y="6565731"/>
            <a:ext cx="0" cy="164592"/>
          </a:xfrm>
          <a:prstGeom prst="line">
            <a:avLst/>
          </a:prstGeom>
          <a:ln w="3175"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C0574750-5A0A-40AA-861F-27D75B707C4E}"/>
              </a:ext>
            </a:extLst>
          </p:cNvPr>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349694" y="6498425"/>
            <a:ext cx="702720" cy="351955"/>
          </a:xfrm>
          <a:prstGeom prst="rect">
            <a:avLst/>
          </a:prstGeom>
        </p:spPr>
      </p:pic>
    </p:spTree>
    <p:extLst>
      <p:ext uri="{BB962C8B-B14F-4D97-AF65-F5344CB8AC3E}">
        <p14:creationId xmlns:p14="http://schemas.microsoft.com/office/powerpoint/2010/main" val="4092859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715DA7-AB40-471D-B58A-8D1E466DD020}"/>
              </a:ext>
            </a:extLst>
          </p:cNvPr>
          <p:cNvPicPr>
            <a:picLocks noChangeAspect="1"/>
          </p:cNvPicPr>
          <p:nvPr/>
        </p:nvPicPr>
        <p:blipFill rotWithShape="1">
          <a:blip r:embed="rId2"/>
          <a:srcRect r="24079"/>
          <a:stretch/>
        </p:blipFill>
        <p:spPr>
          <a:xfrm>
            <a:off x="2786744" y="1277548"/>
            <a:ext cx="6574970" cy="3962109"/>
          </a:xfrm>
          <a:prstGeom prst="rect">
            <a:avLst/>
          </a:prstGeom>
        </p:spPr>
      </p:pic>
      <p:sp>
        <p:nvSpPr>
          <p:cNvPr id="17" name="Title 16">
            <a:extLst>
              <a:ext uri="{FF2B5EF4-FFF2-40B4-BE49-F238E27FC236}">
                <a16:creationId xmlns:a16="http://schemas.microsoft.com/office/drawing/2014/main" id="{4CA61BF7-F5A9-496D-A13D-D8BA4DBD945D}"/>
              </a:ext>
            </a:extLst>
          </p:cNvPr>
          <p:cNvSpPr>
            <a:spLocks noGrp="1"/>
          </p:cNvSpPr>
          <p:nvPr>
            <p:ph type="title"/>
          </p:nvPr>
        </p:nvSpPr>
        <p:spPr/>
        <p:txBody>
          <a:bodyPr/>
          <a:lstStyle/>
          <a:p>
            <a:r>
              <a:rPr lang="en-US" dirty="0"/>
              <a:t>How to Configure a Rule</a:t>
            </a:r>
          </a:p>
        </p:txBody>
      </p:sp>
      <p:pic>
        <p:nvPicPr>
          <p:cNvPr id="18" name="Picture 17" descr="Download Apple Laptop Frame Png | PNG &amp; GIF BASE">
            <a:extLst>
              <a:ext uri="{FF2B5EF4-FFF2-40B4-BE49-F238E27FC236}">
                <a16:creationId xmlns:a16="http://schemas.microsoft.com/office/drawing/2014/main" id="{461AE694-6F2F-4776-8B9A-0464FEAF36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303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3228E6E-A559-42F4-91B6-5E6B611868AF}"/>
              </a:ext>
            </a:extLst>
          </p:cNvPr>
          <p:cNvGrpSpPr/>
          <p:nvPr/>
        </p:nvGrpSpPr>
        <p:grpSpPr>
          <a:xfrm>
            <a:off x="1103151" y="875180"/>
            <a:ext cx="9985699" cy="5587257"/>
            <a:chOff x="1103151" y="875180"/>
            <a:chExt cx="9985699" cy="5587257"/>
          </a:xfrm>
        </p:grpSpPr>
        <p:pic>
          <p:nvPicPr>
            <p:cNvPr id="11" name="Picture 10">
              <a:extLst>
                <a:ext uri="{FF2B5EF4-FFF2-40B4-BE49-F238E27FC236}">
                  <a16:creationId xmlns:a16="http://schemas.microsoft.com/office/drawing/2014/main" id="{39785729-9F55-49A6-B0FB-B774C29C715F}"/>
                </a:ext>
              </a:extLst>
            </p:cNvPr>
            <p:cNvPicPr>
              <a:picLocks noChangeAspect="1"/>
            </p:cNvPicPr>
            <p:nvPr/>
          </p:nvPicPr>
          <p:blipFill rotWithShape="1">
            <a:blip r:embed="rId2"/>
            <a:srcRect l="387" t="6417" r="6044" b="-1950"/>
            <a:stretch/>
          </p:blipFill>
          <p:spPr>
            <a:xfrm>
              <a:off x="2758621" y="1262742"/>
              <a:ext cx="6779273" cy="4397829"/>
            </a:xfrm>
            <a:prstGeom prst="rect">
              <a:avLst/>
            </a:prstGeom>
          </p:spPr>
        </p:pic>
        <p:pic>
          <p:nvPicPr>
            <p:cNvPr id="3" name="Picture 2" descr="Download Apple Laptop Frame Png | PNG &amp; GIF BASE">
              <a:extLst>
                <a:ext uri="{FF2B5EF4-FFF2-40B4-BE49-F238E27FC236}">
                  <a16:creationId xmlns:a16="http://schemas.microsoft.com/office/drawing/2014/main" id="{99DBB32B-30C5-440E-8219-EB699F9DD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BB817E4B-C9FB-4C60-B25A-42B6DF30FF2E}"/>
              </a:ext>
            </a:extLst>
          </p:cNvPr>
          <p:cNvSpPr>
            <a:spLocks noGrp="1"/>
          </p:cNvSpPr>
          <p:nvPr>
            <p:ph type="title"/>
          </p:nvPr>
        </p:nvSpPr>
        <p:spPr/>
        <p:txBody>
          <a:bodyPr/>
          <a:lstStyle/>
          <a:p>
            <a:r>
              <a:rPr lang="en-US" dirty="0"/>
              <a:t>Configure Rule Key Parameters </a:t>
            </a:r>
          </a:p>
        </p:txBody>
      </p:sp>
    </p:spTree>
    <p:extLst>
      <p:ext uri="{BB962C8B-B14F-4D97-AF65-F5344CB8AC3E}">
        <p14:creationId xmlns:p14="http://schemas.microsoft.com/office/powerpoint/2010/main" val="2257002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CD09E73-C726-48DE-A001-B99E054534B5}"/>
              </a:ext>
            </a:extLst>
          </p:cNvPr>
          <p:cNvGrpSpPr/>
          <p:nvPr/>
        </p:nvGrpSpPr>
        <p:grpSpPr>
          <a:xfrm>
            <a:off x="1103151" y="875180"/>
            <a:ext cx="9985699" cy="5587257"/>
            <a:chOff x="1103151" y="875180"/>
            <a:chExt cx="9985699" cy="5587257"/>
          </a:xfrm>
        </p:grpSpPr>
        <p:pic>
          <p:nvPicPr>
            <p:cNvPr id="8" name="Picture 7">
              <a:extLst>
                <a:ext uri="{FF2B5EF4-FFF2-40B4-BE49-F238E27FC236}">
                  <a16:creationId xmlns:a16="http://schemas.microsoft.com/office/drawing/2014/main" id="{2224ABE1-6C98-4571-83F8-7491E6F4D4E9}"/>
                </a:ext>
              </a:extLst>
            </p:cNvPr>
            <p:cNvPicPr>
              <a:picLocks noChangeAspect="1"/>
            </p:cNvPicPr>
            <p:nvPr/>
          </p:nvPicPr>
          <p:blipFill rotWithShape="1">
            <a:blip r:embed="rId2"/>
            <a:srcRect r="19129"/>
            <a:stretch/>
          </p:blipFill>
          <p:spPr>
            <a:xfrm>
              <a:off x="2797127" y="1267736"/>
              <a:ext cx="6597746" cy="4715084"/>
            </a:xfrm>
            <a:prstGeom prst="rect">
              <a:avLst/>
            </a:prstGeom>
          </p:spPr>
        </p:pic>
        <p:pic>
          <p:nvPicPr>
            <p:cNvPr id="3" name="Picture 2" descr="Download Apple Laptop Frame Png | PNG &amp; GIF BASE">
              <a:extLst>
                <a:ext uri="{FF2B5EF4-FFF2-40B4-BE49-F238E27FC236}">
                  <a16:creationId xmlns:a16="http://schemas.microsoft.com/office/drawing/2014/main" id="{2C1A5D93-5D19-46AF-AA3D-3833BE21AC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418CA8C4-B779-46F9-9C86-0D5E471A56A0}"/>
              </a:ext>
            </a:extLst>
          </p:cNvPr>
          <p:cNvSpPr>
            <a:spLocks noGrp="1"/>
          </p:cNvSpPr>
          <p:nvPr>
            <p:ph type="title"/>
          </p:nvPr>
        </p:nvSpPr>
        <p:spPr/>
        <p:txBody>
          <a:bodyPr/>
          <a:lstStyle/>
          <a:p>
            <a:r>
              <a:rPr lang="en-US" dirty="0"/>
              <a:t>List of Actions per Rule</a:t>
            </a:r>
          </a:p>
        </p:txBody>
      </p:sp>
    </p:spTree>
    <p:extLst>
      <p:ext uri="{BB962C8B-B14F-4D97-AF65-F5344CB8AC3E}">
        <p14:creationId xmlns:p14="http://schemas.microsoft.com/office/powerpoint/2010/main" val="1365224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E53D8C-F13F-4547-9DFF-27878BC7D1B4}"/>
              </a:ext>
            </a:extLst>
          </p:cNvPr>
          <p:cNvPicPr>
            <a:picLocks noChangeAspect="1"/>
          </p:cNvPicPr>
          <p:nvPr/>
        </p:nvPicPr>
        <p:blipFill rotWithShape="1">
          <a:blip r:embed="rId2"/>
          <a:srcRect l="-386" r="4824"/>
          <a:stretch/>
        </p:blipFill>
        <p:spPr>
          <a:xfrm>
            <a:off x="2672863" y="1270000"/>
            <a:ext cx="6935371" cy="4334933"/>
          </a:xfrm>
          <a:prstGeom prst="rect">
            <a:avLst/>
          </a:prstGeom>
        </p:spPr>
      </p:pic>
      <p:sp>
        <p:nvSpPr>
          <p:cNvPr id="2" name="Title 1">
            <a:extLst>
              <a:ext uri="{FF2B5EF4-FFF2-40B4-BE49-F238E27FC236}">
                <a16:creationId xmlns:a16="http://schemas.microsoft.com/office/drawing/2014/main" id="{E05F8A62-F328-4F08-A756-8FED46ACE4D9}"/>
              </a:ext>
            </a:extLst>
          </p:cNvPr>
          <p:cNvSpPr>
            <a:spLocks noGrp="1"/>
          </p:cNvSpPr>
          <p:nvPr>
            <p:ph type="title"/>
          </p:nvPr>
        </p:nvSpPr>
        <p:spPr/>
        <p:txBody>
          <a:bodyPr/>
          <a:lstStyle/>
          <a:p>
            <a:r>
              <a:rPr lang="en-US" dirty="0"/>
              <a:t>Configure Rule Criteria</a:t>
            </a:r>
          </a:p>
        </p:txBody>
      </p:sp>
      <p:pic>
        <p:nvPicPr>
          <p:cNvPr id="3" name="Picture 2" descr="Download Apple Laptop Frame Png | PNG &amp; GIF BASE">
            <a:extLst>
              <a:ext uri="{FF2B5EF4-FFF2-40B4-BE49-F238E27FC236}">
                <a16:creationId xmlns:a16="http://schemas.microsoft.com/office/drawing/2014/main" id="{3A711803-ED2E-444A-944E-4946B9EE7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385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9854484-44B9-491F-AB88-33C472BF7D9D}"/>
              </a:ext>
            </a:extLst>
          </p:cNvPr>
          <p:cNvGrpSpPr/>
          <p:nvPr/>
        </p:nvGrpSpPr>
        <p:grpSpPr>
          <a:xfrm>
            <a:off x="1103151" y="875180"/>
            <a:ext cx="9985699" cy="5587257"/>
            <a:chOff x="1103151" y="875180"/>
            <a:chExt cx="9985699" cy="5587257"/>
          </a:xfrm>
        </p:grpSpPr>
        <p:pic>
          <p:nvPicPr>
            <p:cNvPr id="10" name="Picture 9">
              <a:extLst>
                <a:ext uri="{FF2B5EF4-FFF2-40B4-BE49-F238E27FC236}">
                  <a16:creationId xmlns:a16="http://schemas.microsoft.com/office/drawing/2014/main" id="{FEA15C42-02FD-438F-BC90-6A83485AB202}"/>
                </a:ext>
              </a:extLst>
            </p:cNvPr>
            <p:cNvPicPr>
              <a:picLocks noChangeAspect="1"/>
            </p:cNvPicPr>
            <p:nvPr/>
          </p:nvPicPr>
          <p:blipFill>
            <a:blip r:embed="rId2"/>
            <a:stretch>
              <a:fillRect/>
            </a:stretch>
          </p:blipFill>
          <p:spPr>
            <a:xfrm>
              <a:off x="2729131" y="1246720"/>
              <a:ext cx="6949440" cy="4363233"/>
            </a:xfrm>
            <a:prstGeom prst="rect">
              <a:avLst/>
            </a:prstGeom>
          </p:spPr>
        </p:pic>
        <p:pic>
          <p:nvPicPr>
            <p:cNvPr id="3" name="Picture 2" descr="Download Apple Laptop Frame Png | PNG &amp; GIF BASE">
              <a:extLst>
                <a:ext uri="{FF2B5EF4-FFF2-40B4-BE49-F238E27FC236}">
                  <a16:creationId xmlns:a16="http://schemas.microsoft.com/office/drawing/2014/main" id="{81B09678-C732-4D18-99FC-A96F688B6C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D100B7D3-5AB6-4257-9CC4-03B92A45553A}"/>
              </a:ext>
            </a:extLst>
          </p:cNvPr>
          <p:cNvSpPr>
            <a:spLocks noGrp="1"/>
          </p:cNvSpPr>
          <p:nvPr>
            <p:ph type="title"/>
          </p:nvPr>
        </p:nvSpPr>
        <p:spPr/>
        <p:txBody>
          <a:bodyPr/>
          <a:lstStyle/>
          <a:p>
            <a:r>
              <a:rPr lang="en-US" dirty="0"/>
              <a:t>Configure Rule Action</a:t>
            </a:r>
          </a:p>
        </p:txBody>
      </p:sp>
    </p:spTree>
    <p:extLst>
      <p:ext uri="{BB962C8B-B14F-4D97-AF65-F5344CB8AC3E}">
        <p14:creationId xmlns:p14="http://schemas.microsoft.com/office/powerpoint/2010/main" val="2343279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D2420-9911-4B07-9B02-16992B2B61C9}"/>
              </a:ext>
            </a:extLst>
          </p:cNvPr>
          <p:cNvSpPr>
            <a:spLocks noGrp="1"/>
          </p:cNvSpPr>
          <p:nvPr>
            <p:ph type="title"/>
          </p:nvPr>
        </p:nvSpPr>
        <p:spPr/>
        <p:txBody>
          <a:bodyPr/>
          <a:lstStyle/>
          <a:p>
            <a:r>
              <a:rPr lang="en-US" dirty="0"/>
              <a:t>Configure Rule Exceptions</a:t>
            </a:r>
          </a:p>
        </p:txBody>
      </p:sp>
      <p:grpSp>
        <p:nvGrpSpPr>
          <p:cNvPr id="9" name="Group 8">
            <a:extLst>
              <a:ext uri="{FF2B5EF4-FFF2-40B4-BE49-F238E27FC236}">
                <a16:creationId xmlns:a16="http://schemas.microsoft.com/office/drawing/2014/main" id="{31F80185-E751-466C-B99D-F034EDFBC677}"/>
              </a:ext>
            </a:extLst>
          </p:cNvPr>
          <p:cNvGrpSpPr/>
          <p:nvPr/>
        </p:nvGrpSpPr>
        <p:grpSpPr>
          <a:xfrm>
            <a:off x="1103151" y="875180"/>
            <a:ext cx="9985699" cy="5587257"/>
            <a:chOff x="1103151" y="875180"/>
            <a:chExt cx="9985699" cy="5587257"/>
          </a:xfrm>
        </p:grpSpPr>
        <p:pic>
          <p:nvPicPr>
            <p:cNvPr id="8" name="Picture 7">
              <a:extLst>
                <a:ext uri="{FF2B5EF4-FFF2-40B4-BE49-F238E27FC236}">
                  <a16:creationId xmlns:a16="http://schemas.microsoft.com/office/drawing/2014/main" id="{39C99AEA-469F-4341-B561-C9790DAB73AC}"/>
                </a:ext>
              </a:extLst>
            </p:cNvPr>
            <p:cNvPicPr>
              <a:picLocks noChangeAspect="1"/>
            </p:cNvPicPr>
            <p:nvPr/>
          </p:nvPicPr>
          <p:blipFill>
            <a:blip r:embed="rId2"/>
            <a:stretch>
              <a:fillRect/>
            </a:stretch>
          </p:blipFill>
          <p:spPr>
            <a:xfrm>
              <a:off x="2722916" y="1233715"/>
              <a:ext cx="6885542" cy="4344075"/>
            </a:xfrm>
            <a:prstGeom prst="rect">
              <a:avLst/>
            </a:prstGeom>
          </p:spPr>
        </p:pic>
        <p:pic>
          <p:nvPicPr>
            <p:cNvPr id="3" name="Picture 2" descr="Download Apple Laptop Frame Png | PNG &amp; GIF BASE">
              <a:extLst>
                <a:ext uri="{FF2B5EF4-FFF2-40B4-BE49-F238E27FC236}">
                  <a16:creationId xmlns:a16="http://schemas.microsoft.com/office/drawing/2014/main" id="{A67D428E-39F8-446A-B3EA-8B879F3E7F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75294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B6FEFC1-2201-441E-A913-C060960FA66C}"/>
              </a:ext>
            </a:extLst>
          </p:cNvPr>
          <p:cNvPicPr>
            <a:picLocks noChangeAspect="1"/>
          </p:cNvPicPr>
          <p:nvPr/>
        </p:nvPicPr>
        <p:blipFill rotWithShape="1">
          <a:blip r:embed="rId2"/>
          <a:srcRect r="30110" b="3676"/>
          <a:stretch/>
        </p:blipFill>
        <p:spPr>
          <a:xfrm>
            <a:off x="2830286" y="1260080"/>
            <a:ext cx="6752330" cy="4313406"/>
          </a:xfrm>
          <a:prstGeom prst="rect">
            <a:avLst/>
          </a:prstGeom>
        </p:spPr>
      </p:pic>
      <p:pic>
        <p:nvPicPr>
          <p:cNvPr id="5" name="Picture 4" descr="Download Apple Laptop Frame Png | PNG &amp; GIF BASE">
            <a:extLst>
              <a:ext uri="{FF2B5EF4-FFF2-40B4-BE49-F238E27FC236}">
                <a16:creationId xmlns:a16="http://schemas.microsoft.com/office/drawing/2014/main" id="{4B6E6C53-4D7A-484B-9007-BE10378EC4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12FE10B-567D-47CA-8BF4-4376324005DA}"/>
              </a:ext>
            </a:extLst>
          </p:cNvPr>
          <p:cNvSpPr>
            <a:spLocks noGrp="1"/>
          </p:cNvSpPr>
          <p:nvPr>
            <p:ph type="title"/>
          </p:nvPr>
        </p:nvSpPr>
        <p:spPr/>
        <p:txBody>
          <a:bodyPr/>
          <a:lstStyle/>
          <a:p>
            <a:r>
              <a:rPr lang="en-US" dirty="0"/>
              <a:t>Rule Execution within Sample Record</a:t>
            </a:r>
          </a:p>
        </p:txBody>
      </p:sp>
    </p:spTree>
    <p:extLst>
      <p:ext uri="{BB962C8B-B14F-4D97-AF65-F5344CB8AC3E}">
        <p14:creationId xmlns:p14="http://schemas.microsoft.com/office/powerpoint/2010/main" val="2510365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90605B5-C23A-4048-BA38-EECA3F777279}"/>
              </a:ext>
            </a:extLst>
          </p:cNvPr>
          <p:cNvPicPr>
            <a:picLocks noChangeAspect="1"/>
          </p:cNvPicPr>
          <p:nvPr/>
        </p:nvPicPr>
        <p:blipFill rotWithShape="1">
          <a:blip r:embed="rId2"/>
          <a:srcRect r="32741"/>
          <a:stretch/>
        </p:blipFill>
        <p:spPr>
          <a:xfrm>
            <a:off x="2772228" y="1253344"/>
            <a:ext cx="6531429" cy="4413569"/>
          </a:xfrm>
          <a:prstGeom prst="rect">
            <a:avLst/>
          </a:prstGeom>
        </p:spPr>
      </p:pic>
      <p:pic>
        <p:nvPicPr>
          <p:cNvPr id="3" name="Picture 2" descr="Download Apple Laptop Frame Png | PNG &amp; GIF BASE">
            <a:extLst>
              <a:ext uri="{FF2B5EF4-FFF2-40B4-BE49-F238E27FC236}">
                <a16:creationId xmlns:a16="http://schemas.microsoft.com/office/drawing/2014/main" id="{B98DE48E-0760-4D43-AB0E-A1929F05E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151" y="875180"/>
            <a:ext cx="9985699" cy="55872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A0C0092-DE7D-4069-A876-F42461CA43F5}"/>
              </a:ext>
            </a:extLst>
          </p:cNvPr>
          <p:cNvSpPr>
            <a:spLocks noGrp="1"/>
          </p:cNvSpPr>
          <p:nvPr>
            <p:ph type="title"/>
          </p:nvPr>
        </p:nvSpPr>
        <p:spPr/>
        <p:txBody>
          <a:bodyPr/>
          <a:lstStyle/>
          <a:p>
            <a:r>
              <a:rPr lang="en-US" dirty="0"/>
              <a:t>Sample Rule Configurations</a:t>
            </a:r>
          </a:p>
        </p:txBody>
      </p:sp>
    </p:spTree>
    <p:extLst>
      <p:ext uri="{BB962C8B-B14F-4D97-AF65-F5344CB8AC3E}">
        <p14:creationId xmlns:p14="http://schemas.microsoft.com/office/powerpoint/2010/main" val="14537526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7"/>
  <p:tag name="MIO_SHOW_DATE" val="False"/>
  <p:tag name="MIO_SHOW_FOOTER" val="False"/>
  <p:tag name="MIO_SHOW_PAGENUMBER" val="True"/>
  <p:tag name="MIO_AVOID_BLANK_LAYOUT" val="False"/>
  <p:tag name="MIO_CD_LAYOUT_VALID_AREA" val="True"/>
  <p:tag name="MIO_NUMBER_OF_VALID_LAYOUTS" val="29"/>
  <p:tag name="MIO_HDS" val="True"/>
  <p:tag name="MIO_SKIPVERSION" val="01.01.0001 00:00:00"/>
  <p:tag name="MIO_EKGUID" val="70cb0fb8-9e76-4551-b856-b14081dc17e1"/>
  <p:tag name="MIO_UPDATE" val="True"/>
  <p:tag name="MIO_VERSION" val="15.04.2019 14:48:13"/>
  <p:tag name="MIO_DBID" val="25C89224-3BD0-4DAE-9699-6AD9CAF4AB96"/>
  <p:tag name="MIO_LASTDOWNLOADED" val="23.04.2019 20:11:36"/>
  <p:tag name="MIO_OBJECTNAME" val="Presale_MASTER"/>
  <p:tag name="MIO_LASTEDITORNAME" val="Peter Rutsch"/>
  <p:tag name="MIO_CDID" val="2fbe73ac-3723-4662-9d5a-a2c6c61485b5"/>
</p:tagLst>
</file>

<file path=ppt/theme/theme1.xml><?xml version="1.0" encoding="utf-8"?>
<a:theme xmlns:a="http://schemas.openxmlformats.org/drawingml/2006/main" name="Cover Slides">
  <a:themeElements>
    <a:clrScheme name="EPAM_Color">
      <a:dk1>
        <a:srgbClr val="464547"/>
      </a:dk1>
      <a:lt1>
        <a:sysClr val="window" lastClr="FFFFFF"/>
      </a:lt1>
      <a:dk2>
        <a:srgbClr val="666666"/>
      </a:dk2>
      <a:lt2>
        <a:srgbClr val="999999"/>
      </a:lt2>
      <a:accent1>
        <a:srgbClr val="CCCCCC"/>
      </a:accent1>
      <a:accent2>
        <a:srgbClr val="39C2D7"/>
      </a:accent2>
      <a:accent3>
        <a:srgbClr val="1B8BA0"/>
      </a:accent3>
      <a:accent4>
        <a:srgbClr val="A3C644"/>
      </a:accent4>
      <a:accent5>
        <a:srgbClr val="7F993A"/>
      </a:accent5>
      <a:accent6>
        <a:srgbClr val="B22746"/>
      </a:accent6>
      <a:hlink>
        <a:srgbClr val="32B6CE"/>
      </a:hlink>
      <a:folHlink>
        <a:srgbClr val="1B8A9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Presale_MASTER">
  <a:themeElements>
    <a:clrScheme name="Custom 12">
      <a:dk1>
        <a:srgbClr val="222222"/>
      </a:dk1>
      <a:lt1>
        <a:sysClr val="window" lastClr="FFFFFF"/>
      </a:lt1>
      <a:dk2>
        <a:srgbClr val="464547"/>
      </a:dk2>
      <a:lt2>
        <a:srgbClr val="CCCCCC"/>
      </a:lt2>
      <a:accent1>
        <a:srgbClr val="222222"/>
      </a:accent1>
      <a:accent2>
        <a:srgbClr val="39C2D7"/>
      </a:accent2>
      <a:accent3>
        <a:srgbClr val="008ACF"/>
      </a:accent3>
      <a:accent4>
        <a:srgbClr val="A3C644"/>
      </a:accent4>
      <a:accent5>
        <a:srgbClr val="CEDB56"/>
      </a:accent5>
      <a:accent6>
        <a:srgbClr val="D35D47"/>
      </a:accent6>
      <a:hlink>
        <a:srgbClr val="76CDD8"/>
      </a:hlink>
      <a:folHlink>
        <a:srgbClr val="FF8500"/>
      </a:folHlink>
    </a:clrScheme>
    <a:fontScheme name="Custom 3">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rtl="0" eaLnBrk="1" fontAlgn="auto" hangingPunct="1">
          <a:lnSpc>
            <a:spcPct val="100000"/>
          </a:lnSpc>
          <a:spcBef>
            <a:spcPts val="0"/>
          </a:spcBef>
          <a:spcAft>
            <a:spcPts val="0"/>
          </a:spcAft>
          <a:defRPr sz="1200" b="0" i="0" u="none" baseline="0" dirty="0" smtClean="0">
            <a:solidFill>
              <a:srgbClr val="222222"/>
            </a:solidFill>
            <a:latin typeface="Calibri" panose="020F0502020204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rtlCol="0">
        <a:spAutoFit/>
      </a:bodyPr>
      <a:lstStyle>
        <a:defPPr algn="l" rtl="0" eaLnBrk="1" fontAlgn="auto" hangingPunct="1">
          <a:lnSpc>
            <a:spcPct val="100000"/>
          </a:lnSpc>
          <a:spcBef>
            <a:spcPts val="0"/>
          </a:spcBef>
          <a:spcAft>
            <a:spcPts val="0"/>
          </a:spcAft>
          <a:defRPr sz="1400" b="0" i="0" u="none" baseline="0" dirty="0" smtClean="0">
            <a:solidFill>
              <a:srgbClr val="222222"/>
            </a:solidFill>
            <a:latin typeface="Calibri" panose="020F0502020204030204" pitchFamily="34" charset="0"/>
          </a:defRPr>
        </a:defPPr>
      </a:lstStyle>
    </a:txDef>
  </a:objectDefaults>
  <a:extraClrSchemeLst/>
  <a:custClrLst>
    <a:custClr name="PALINA WHITE">
      <a:srgbClr val="FFFFFF"/>
    </a:custClr>
    <a:custClr name="LIGHT GRAY">
      <a:srgbClr val="CCCCCC"/>
    </a:custClr>
    <a:custClr name="DARK GRAY">
      <a:srgbClr val="464547"/>
    </a:custClr>
    <a:custClr name="GRAPHITE">
      <a:srgbClr val="222222"/>
    </a:custClr>
    <a:custClr name="EPAM BLUE">
      <a:srgbClr val="80CDD8"/>
    </a:custClr>
    <a:custClr name="SHARP BLUE">
      <a:srgbClr val="39C2D7"/>
    </a:custClr>
    <a:custClr name="BRIGHT BLUE">
      <a:srgbClr val="008ACF"/>
    </a:custClr>
    <a:custClr name="DARK BLUE">
      <a:srgbClr val="263852"/>
    </a:custClr>
    <a:custClr name="LIME GREEN">
      <a:srgbClr val="CEDB56"/>
    </a:custClr>
    <a:custClr name="CORAL">
      <a:srgbClr val="D35D47"/>
    </a:custClr>
  </a:custClrLst>
  <a:extLst>
    <a:ext uri="{05A4C25C-085E-4340-85A3-A5531E510DB2}">
      <thm15:themeFamily xmlns:thm15="http://schemas.microsoft.com/office/thememl/2012/main" name="EPAM PPTX Template" id="{07F0FB55-CFFA-47CA-99A0-A77E3213ACA6}" vid="{5C4EAAF8-284D-4A65-B20F-C47DE8AC265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388E985FF179429D912D78AE125E50" ma:contentTypeVersion="13" ma:contentTypeDescription="Create a new document." ma:contentTypeScope="" ma:versionID="4e87861c203f9c5fcdc8e90d9ad48966">
  <xsd:schema xmlns:xsd="http://www.w3.org/2001/XMLSchema" xmlns:xs="http://www.w3.org/2001/XMLSchema" xmlns:p="http://schemas.microsoft.com/office/2006/metadata/properties" xmlns:ns2="2868a1be-c9ea-4fc0-af1b-bb615e86bda3" xmlns:ns3="f2f0669d-6233-40c4-8a5c-1485ac3cf81e" targetNamespace="http://schemas.microsoft.com/office/2006/metadata/properties" ma:root="true" ma:fieldsID="26514291d73141453d1881805304fa3c" ns2:_="" ns3:_="">
    <xsd:import namespace="2868a1be-c9ea-4fc0-af1b-bb615e86bda3"/>
    <xsd:import namespace="f2f0669d-6233-40c4-8a5c-1485ac3cf81e"/>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68a1be-c9ea-4fc0-af1b-bb615e86bda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f0669d-6233-40c4-8a5c-1485ac3cf81e"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9D11FFC-6928-4CB6-A19B-00EADA881B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68a1be-c9ea-4fc0-af1b-bb615e86bda3"/>
    <ds:schemaRef ds:uri="f2f0669d-6233-40c4-8a5c-1485ac3cf8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5A2AC-1A91-42D2-AB3F-10F2041CF018}">
  <ds:schemaRefs>
    <ds:schemaRef ds:uri="http://schemas.microsoft.com/sharepoint/v3/contenttype/forms"/>
  </ds:schemaRefs>
</ds:datastoreItem>
</file>

<file path=customXml/itemProps3.xml><?xml version="1.0" encoding="utf-8"?>
<ds:datastoreItem xmlns:ds="http://schemas.openxmlformats.org/officeDocument/2006/customXml" ds:itemID="{6BF38678-D2F3-419F-8254-2234FAC8ACC8}">
  <ds:schemaRefs>
    <ds:schemaRef ds:uri="http://schemas.microsoft.com/office/2006/documentManagement/types"/>
    <ds:schemaRef ds:uri="http://purl.org/dc/elements/1.1/"/>
    <ds:schemaRef ds:uri="http://schemas.openxmlformats.org/package/2006/metadata/core-properties"/>
    <ds:schemaRef ds:uri="9c17d43d-1d6b-46ac-8254-c46d18f26a06"/>
    <ds:schemaRef ds:uri="http://purl.org/dc/dcmitype/"/>
    <ds:schemaRef ds:uri="http://purl.org/dc/terms/"/>
    <ds:schemaRef ds:uri="http://schemas.microsoft.com/office/2006/metadata/properties"/>
    <ds:schemaRef ds:uri="http://schemas.microsoft.com/office/infopath/2007/PartnerControls"/>
    <ds:schemaRef ds:uri="48ef0038-d845-4372-9be8-e44b9aedbc9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5970</TotalTime>
  <Words>576</Words>
  <Application>Microsoft Office PowerPoint</Application>
  <PresentationFormat>Widescreen</PresentationFormat>
  <Paragraphs>70</Paragraphs>
  <Slides>10</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Arial Black</vt:lpstr>
      <vt:lpstr>Calibri</vt:lpstr>
      <vt:lpstr>Calibri Light</vt:lpstr>
      <vt:lpstr>Lucida Grande</vt:lpstr>
      <vt:lpstr>Trebuchet MS</vt:lpstr>
      <vt:lpstr>Cover Slides</vt:lpstr>
      <vt:lpstr>1_Presale_MASTER</vt:lpstr>
      <vt:lpstr>PowerPoint Presentation</vt:lpstr>
      <vt:lpstr>How to Configure a Rule</vt:lpstr>
      <vt:lpstr>Configure Rule Key Parameters </vt:lpstr>
      <vt:lpstr>List of Actions per Rule</vt:lpstr>
      <vt:lpstr>Configure Rule Criteria</vt:lpstr>
      <vt:lpstr>Configure Rule Action</vt:lpstr>
      <vt:lpstr>Configure Rule Exceptions</vt:lpstr>
      <vt:lpstr>Rule Execution within Sample Record</vt:lpstr>
      <vt:lpstr>Sample Rule Configurations</vt:lpstr>
      <vt:lpstr>PowerPoint Presentation</vt:lpstr>
    </vt:vector>
  </TitlesOfParts>
  <Company>EPAM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Durga Adimulam</dc:creator>
  <cp:lastModifiedBy>Aliaksandra Halaukova</cp:lastModifiedBy>
  <cp:revision>200</cp:revision>
  <dcterms:created xsi:type="dcterms:W3CDTF">2019-01-21T09:41:00Z</dcterms:created>
  <dcterms:modified xsi:type="dcterms:W3CDTF">2022-03-09T14:50:59Z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0x0101005E388E985FF179429D912D78AE125E50</vt:lpwstr>
  </property>
</Properties>
</file>