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4"/>
  </p:notesMasterIdLst>
  <p:sldIdLst>
    <p:sldId id="3116" r:id="rId5"/>
    <p:sldId id="3117" r:id="rId6"/>
    <p:sldId id="3137" r:id="rId7"/>
    <p:sldId id="3138" r:id="rId8"/>
    <p:sldId id="3139" r:id="rId9"/>
    <p:sldId id="3140" r:id="rId10"/>
    <p:sldId id="3141" r:id="rId11"/>
    <p:sldId id="3142" r:id="rId12"/>
    <p:sldId id="313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8C76FF5-58E0-4BDC-AD08-4779329AA028}" v="3" dt="2022-03-02T15:01:59.2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559" autoAdjust="0"/>
    <p:restoredTop sz="94249" autoAdjust="0"/>
  </p:normalViewPr>
  <p:slideViewPr>
    <p:cSldViewPr snapToGrid="0">
      <p:cViewPr varScale="1">
        <p:scale>
          <a:sx n="68" d="100"/>
          <a:sy n="68" d="100"/>
        </p:scale>
        <p:origin x="55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iaksandra Halaukova" userId="a23ddbde-b5df-43cc-b974-f2d2f9d5156f" providerId="ADAL" clId="{C8C76FF5-58E0-4BDC-AD08-4779329AA028}"/>
    <pc:docChg chg="delSld modSld">
      <pc:chgData name="Aliaksandra Halaukova" userId="a23ddbde-b5df-43cc-b974-f2d2f9d5156f" providerId="ADAL" clId="{C8C76FF5-58E0-4BDC-AD08-4779329AA028}" dt="2022-03-09T14:48:47.922" v="3" actId="47"/>
      <pc:docMkLst>
        <pc:docMk/>
      </pc:docMkLst>
      <pc:sldChg chg="del">
        <pc:chgData name="Aliaksandra Halaukova" userId="a23ddbde-b5df-43cc-b974-f2d2f9d5156f" providerId="ADAL" clId="{C8C76FF5-58E0-4BDC-AD08-4779329AA028}" dt="2022-03-09T14:48:47.922" v="3" actId="47"/>
        <pc:sldMkLst>
          <pc:docMk/>
          <pc:sldMk cId="2978095156" sldId="3081"/>
        </pc:sldMkLst>
      </pc:sldChg>
      <pc:sldChg chg="del">
        <pc:chgData name="Aliaksandra Halaukova" userId="a23ddbde-b5df-43cc-b974-f2d2f9d5156f" providerId="ADAL" clId="{C8C76FF5-58E0-4BDC-AD08-4779329AA028}" dt="2022-03-09T14:48:47.922" v="3" actId="47"/>
        <pc:sldMkLst>
          <pc:docMk/>
          <pc:sldMk cId="1185592518" sldId="3121"/>
        </pc:sldMkLst>
      </pc:sldChg>
      <pc:sldChg chg="del">
        <pc:chgData name="Aliaksandra Halaukova" userId="a23ddbde-b5df-43cc-b974-f2d2f9d5156f" providerId="ADAL" clId="{C8C76FF5-58E0-4BDC-AD08-4779329AA028}" dt="2022-03-09T14:48:47.922" v="3" actId="47"/>
        <pc:sldMkLst>
          <pc:docMk/>
          <pc:sldMk cId="367415126" sldId="3123"/>
        </pc:sldMkLst>
      </pc:sldChg>
      <pc:sldChg chg="del">
        <pc:chgData name="Aliaksandra Halaukova" userId="a23ddbde-b5df-43cc-b974-f2d2f9d5156f" providerId="ADAL" clId="{C8C76FF5-58E0-4BDC-AD08-4779329AA028}" dt="2022-03-09T14:48:47.922" v="3" actId="47"/>
        <pc:sldMkLst>
          <pc:docMk/>
          <pc:sldMk cId="1437239477" sldId="3124"/>
        </pc:sldMkLst>
      </pc:sldChg>
      <pc:sldChg chg="del">
        <pc:chgData name="Aliaksandra Halaukova" userId="a23ddbde-b5df-43cc-b974-f2d2f9d5156f" providerId="ADAL" clId="{C8C76FF5-58E0-4BDC-AD08-4779329AA028}" dt="2022-03-09T14:48:47.922" v="3" actId="47"/>
        <pc:sldMkLst>
          <pc:docMk/>
          <pc:sldMk cId="1054931177" sldId="3126"/>
        </pc:sldMkLst>
      </pc:sldChg>
      <pc:sldChg chg="del">
        <pc:chgData name="Aliaksandra Halaukova" userId="a23ddbde-b5df-43cc-b974-f2d2f9d5156f" providerId="ADAL" clId="{C8C76FF5-58E0-4BDC-AD08-4779329AA028}" dt="2022-03-09T14:48:47.922" v="3" actId="47"/>
        <pc:sldMkLst>
          <pc:docMk/>
          <pc:sldMk cId="3718995911" sldId="3127"/>
        </pc:sldMkLst>
      </pc:sldChg>
      <pc:sldChg chg="del">
        <pc:chgData name="Aliaksandra Halaukova" userId="a23ddbde-b5df-43cc-b974-f2d2f9d5156f" providerId="ADAL" clId="{C8C76FF5-58E0-4BDC-AD08-4779329AA028}" dt="2022-03-09T14:48:47.922" v="3" actId="47"/>
        <pc:sldMkLst>
          <pc:docMk/>
          <pc:sldMk cId="4062525494" sldId="3128"/>
        </pc:sldMkLst>
      </pc:sldChg>
      <pc:sldChg chg="del">
        <pc:chgData name="Aliaksandra Halaukova" userId="a23ddbde-b5df-43cc-b974-f2d2f9d5156f" providerId="ADAL" clId="{C8C76FF5-58E0-4BDC-AD08-4779329AA028}" dt="2022-03-09T14:48:47.922" v="3" actId="47"/>
        <pc:sldMkLst>
          <pc:docMk/>
          <pc:sldMk cId="2679269650" sldId="3129"/>
        </pc:sldMkLst>
      </pc:sldChg>
      <pc:sldChg chg="del">
        <pc:chgData name="Aliaksandra Halaukova" userId="a23ddbde-b5df-43cc-b974-f2d2f9d5156f" providerId="ADAL" clId="{C8C76FF5-58E0-4BDC-AD08-4779329AA028}" dt="2022-03-09T14:48:47.922" v="3" actId="47"/>
        <pc:sldMkLst>
          <pc:docMk/>
          <pc:sldMk cId="1427383919" sldId="3130"/>
        </pc:sldMkLst>
      </pc:sldChg>
      <pc:sldChg chg="del">
        <pc:chgData name="Aliaksandra Halaukova" userId="a23ddbde-b5df-43cc-b974-f2d2f9d5156f" providerId="ADAL" clId="{C8C76FF5-58E0-4BDC-AD08-4779329AA028}" dt="2022-03-09T14:48:47.922" v="3" actId="47"/>
        <pc:sldMkLst>
          <pc:docMk/>
          <pc:sldMk cId="3723915145" sldId="3131"/>
        </pc:sldMkLst>
      </pc:sldChg>
      <pc:sldChg chg="del">
        <pc:chgData name="Aliaksandra Halaukova" userId="a23ddbde-b5df-43cc-b974-f2d2f9d5156f" providerId="ADAL" clId="{C8C76FF5-58E0-4BDC-AD08-4779329AA028}" dt="2022-03-09T14:48:47.922" v="3" actId="47"/>
        <pc:sldMkLst>
          <pc:docMk/>
          <pc:sldMk cId="3310275100" sldId="3132"/>
        </pc:sldMkLst>
      </pc:sldChg>
      <pc:sldChg chg="del">
        <pc:chgData name="Aliaksandra Halaukova" userId="a23ddbde-b5df-43cc-b974-f2d2f9d5156f" providerId="ADAL" clId="{C8C76FF5-58E0-4BDC-AD08-4779329AA028}" dt="2022-03-09T14:48:47.922" v="3" actId="47"/>
        <pc:sldMkLst>
          <pc:docMk/>
          <pc:sldMk cId="1089536259" sldId="3133"/>
        </pc:sldMkLst>
      </pc:sldChg>
      <pc:sldChg chg="del">
        <pc:chgData name="Aliaksandra Halaukova" userId="a23ddbde-b5df-43cc-b974-f2d2f9d5156f" providerId="ADAL" clId="{C8C76FF5-58E0-4BDC-AD08-4779329AA028}" dt="2022-03-09T14:48:47.922" v="3" actId="47"/>
        <pc:sldMkLst>
          <pc:docMk/>
          <pc:sldMk cId="331809434" sldId="3134"/>
        </pc:sldMkLst>
      </pc:sldChg>
      <pc:sldChg chg="del">
        <pc:chgData name="Aliaksandra Halaukova" userId="a23ddbde-b5df-43cc-b974-f2d2f9d5156f" providerId="ADAL" clId="{C8C76FF5-58E0-4BDC-AD08-4779329AA028}" dt="2022-03-09T14:48:47.922" v="3" actId="47"/>
        <pc:sldMkLst>
          <pc:docMk/>
          <pc:sldMk cId="878463307" sldId="3135"/>
        </pc:sldMkLst>
      </pc:sldChg>
      <pc:sldChg chg="addSp modSp">
        <pc:chgData name="Aliaksandra Halaukova" userId="a23ddbde-b5df-43cc-b974-f2d2f9d5156f" providerId="ADAL" clId="{C8C76FF5-58E0-4BDC-AD08-4779329AA028}" dt="2022-03-02T15:01:59.267" v="2" actId="164"/>
        <pc:sldMkLst>
          <pc:docMk/>
          <pc:sldMk cId="1836932477" sldId="3140"/>
        </pc:sldMkLst>
        <pc:grpChg chg="add mod">
          <ac:chgData name="Aliaksandra Halaukova" userId="a23ddbde-b5df-43cc-b974-f2d2f9d5156f" providerId="ADAL" clId="{C8C76FF5-58E0-4BDC-AD08-4779329AA028}" dt="2022-03-02T15:01:59.267" v="2" actId="164"/>
          <ac:grpSpMkLst>
            <pc:docMk/>
            <pc:sldMk cId="1836932477" sldId="3140"/>
            <ac:grpSpMk id="4" creationId="{23D0C22A-E57B-4081-AEFA-7A22BBC2D463}"/>
          </ac:grpSpMkLst>
        </pc:grpChg>
        <pc:picChg chg="mod">
          <ac:chgData name="Aliaksandra Halaukova" userId="a23ddbde-b5df-43cc-b974-f2d2f9d5156f" providerId="ADAL" clId="{C8C76FF5-58E0-4BDC-AD08-4779329AA028}" dt="2022-03-02T15:01:59.267" v="2" actId="164"/>
          <ac:picMkLst>
            <pc:docMk/>
            <pc:sldMk cId="1836932477" sldId="3140"/>
            <ac:picMk id="3" creationId="{99C3E92A-7D77-4EA5-9540-D2CD486CA13F}"/>
          </ac:picMkLst>
        </pc:picChg>
        <pc:picChg chg="mod">
          <ac:chgData name="Aliaksandra Halaukova" userId="a23ddbde-b5df-43cc-b974-f2d2f9d5156f" providerId="ADAL" clId="{C8C76FF5-58E0-4BDC-AD08-4779329AA028}" dt="2022-03-02T15:01:59.267" v="2" actId="164"/>
          <ac:picMkLst>
            <pc:docMk/>
            <pc:sldMk cId="1836932477" sldId="3140"/>
            <ac:picMk id="19" creationId="{7EC41DFD-D56A-406D-89DF-482D4AB6F210}"/>
          </ac:picMkLst>
        </pc:picChg>
      </pc:sldChg>
    </pc:docChg>
  </pc:docChgLst>
  <pc:docChgLst>
    <pc:chgData name="Volha Malatsilava" userId="de9f4c17-83cc-4d22-b011-83b39acb4298" providerId="ADAL" clId="{5726494D-3687-4FB6-8CEA-244C984DA083}"/>
    <pc:docChg chg="custSel modSld">
      <pc:chgData name="Volha Malatsilava" userId="de9f4c17-83cc-4d22-b011-83b39acb4298" providerId="ADAL" clId="{5726494D-3687-4FB6-8CEA-244C984DA083}" dt="2022-03-01T07:07:47.114" v="23" actId="478"/>
      <pc:docMkLst>
        <pc:docMk/>
      </pc:docMkLst>
      <pc:sldChg chg="addSp delSp modSp mod">
        <pc:chgData name="Volha Malatsilava" userId="de9f4c17-83cc-4d22-b011-83b39acb4298" providerId="ADAL" clId="{5726494D-3687-4FB6-8CEA-244C984DA083}" dt="2022-03-01T07:01:50.295" v="10" actId="478"/>
        <pc:sldMkLst>
          <pc:docMk/>
          <pc:sldMk cId="2283202822" sldId="3116"/>
        </pc:sldMkLst>
        <pc:picChg chg="add del mod">
          <ac:chgData name="Volha Malatsilava" userId="de9f4c17-83cc-4d22-b011-83b39acb4298" providerId="ADAL" clId="{5726494D-3687-4FB6-8CEA-244C984DA083}" dt="2022-03-01T06:44:42.661" v="3" actId="478"/>
          <ac:picMkLst>
            <pc:docMk/>
            <pc:sldMk cId="2283202822" sldId="3116"/>
            <ac:picMk id="2" creationId="{F83CDA15-7728-4DC9-BBB2-3BB77AD83DD6}"/>
          </ac:picMkLst>
        </pc:picChg>
        <pc:picChg chg="add del mod">
          <ac:chgData name="Volha Malatsilava" userId="de9f4c17-83cc-4d22-b011-83b39acb4298" providerId="ADAL" clId="{5726494D-3687-4FB6-8CEA-244C984DA083}" dt="2022-03-01T07:01:50.295" v="10" actId="478"/>
          <ac:picMkLst>
            <pc:docMk/>
            <pc:sldMk cId="2283202822" sldId="3116"/>
            <ac:picMk id="3" creationId="{0DCC4C95-F453-42E1-8ED9-14EEA9BF905C}"/>
          </ac:picMkLst>
        </pc:picChg>
        <pc:picChg chg="add del mod">
          <ac:chgData name="Volha Malatsilava" userId="de9f4c17-83cc-4d22-b011-83b39acb4298" providerId="ADAL" clId="{5726494D-3687-4FB6-8CEA-244C984DA083}" dt="2022-03-01T07:01:48.914" v="9" actId="478"/>
          <ac:picMkLst>
            <pc:docMk/>
            <pc:sldMk cId="2283202822" sldId="3116"/>
            <ac:picMk id="4" creationId="{B3F350F5-225E-4926-AE59-0E2A197022EA}"/>
          </ac:picMkLst>
        </pc:picChg>
      </pc:sldChg>
      <pc:sldChg chg="addSp delSp modSp mod">
        <pc:chgData name="Volha Malatsilava" userId="de9f4c17-83cc-4d22-b011-83b39acb4298" providerId="ADAL" clId="{5726494D-3687-4FB6-8CEA-244C984DA083}" dt="2022-03-01T07:06:16.376" v="15" actId="478"/>
        <pc:sldMkLst>
          <pc:docMk/>
          <pc:sldMk cId="2184735752" sldId="3117"/>
        </pc:sldMkLst>
        <pc:grpChg chg="mod">
          <ac:chgData name="Volha Malatsilava" userId="de9f4c17-83cc-4d22-b011-83b39acb4298" providerId="ADAL" clId="{5726494D-3687-4FB6-8CEA-244C984DA083}" dt="2022-02-28T15:00:45.693" v="0" actId="1076"/>
          <ac:grpSpMkLst>
            <pc:docMk/>
            <pc:sldMk cId="2184735752" sldId="3117"/>
            <ac:grpSpMk id="28" creationId="{84471FDE-7D91-44F2-B042-A05D41C551E9}"/>
          </ac:grpSpMkLst>
        </pc:grpChg>
        <pc:picChg chg="add del mod">
          <ac:chgData name="Volha Malatsilava" userId="de9f4c17-83cc-4d22-b011-83b39acb4298" providerId="ADAL" clId="{5726494D-3687-4FB6-8CEA-244C984DA083}" dt="2022-03-01T07:06:16.376" v="15" actId="478"/>
          <ac:picMkLst>
            <pc:docMk/>
            <pc:sldMk cId="2184735752" sldId="3117"/>
            <ac:picMk id="2" creationId="{7976A05F-EC29-445F-95B2-B53DCB1446EF}"/>
          </ac:picMkLst>
        </pc:picChg>
        <pc:picChg chg="add del">
          <ac:chgData name="Volha Malatsilava" userId="de9f4c17-83cc-4d22-b011-83b39acb4298" providerId="ADAL" clId="{5726494D-3687-4FB6-8CEA-244C984DA083}" dt="2022-03-01T07:06:14.709" v="14" actId="478"/>
          <ac:picMkLst>
            <pc:docMk/>
            <pc:sldMk cId="2184735752" sldId="3117"/>
            <ac:picMk id="3" creationId="{6216FC95-7C07-4256-9136-E7C29BA44F9C}"/>
          </ac:picMkLst>
        </pc:picChg>
        <pc:picChg chg="mod">
          <ac:chgData name="Volha Malatsilava" userId="de9f4c17-83cc-4d22-b011-83b39acb4298" providerId="ADAL" clId="{5726494D-3687-4FB6-8CEA-244C984DA083}" dt="2022-02-28T15:00:45.693" v="0" actId="1076"/>
          <ac:picMkLst>
            <pc:docMk/>
            <pc:sldMk cId="2184735752" sldId="3117"/>
            <ac:picMk id="34" creationId="{DBA283EC-FD8E-4548-9041-89F50765C3B2}"/>
          </ac:picMkLst>
        </pc:picChg>
        <pc:picChg chg="mod">
          <ac:chgData name="Volha Malatsilava" userId="de9f4c17-83cc-4d22-b011-83b39acb4298" providerId="ADAL" clId="{5726494D-3687-4FB6-8CEA-244C984DA083}" dt="2022-02-28T15:00:45.693" v="0" actId="1076"/>
          <ac:picMkLst>
            <pc:docMk/>
            <pc:sldMk cId="2184735752" sldId="3117"/>
            <ac:picMk id="38" creationId="{6C0D20FE-6A51-4E58-A0B1-E94E012F6849}"/>
          </ac:picMkLst>
        </pc:picChg>
      </pc:sldChg>
      <pc:sldChg chg="addSp delSp mod">
        <pc:chgData name="Volha Malatsilava" userId="de9f4c17-83cc-4d22-b011-83b39acb4298" providerId="ADAL" clId="{5726494D-3687-4FB6-8CEA-244C984DA083}" dt="2022-03-01T07:07:47.114" v="23" actId="478"/>
        <pc:sldMkLst>
          <pc:docMk/>
          <pc:sldMk cId="2983651368" sldId="3136"/>
        </pc:sldMkLst>
        <pc:picChg chg="add del">
          <ac:chgData name="Volha Malatsilava" userId="de9f4c17-83cc-4d22-b011-83b39acb4298" providerId="ADAL" clId="{5726494D-3687-4FB6-8CEA-244C984DA083}" dt="2022-03-01T07:07:47.114" v="23" actId="478"/>
          <ac:picMkLst>
            <pc:docMk/>
            <pc:sldMk cId="2983651368" sldId="3136"/>
            <ac:picMk id="2" creationId="{B0E3E339-AAE3-4491-BA0E-4AF68AA8DAA3}"/>
          </ac:picMkLst>
        </pc:picChg>
      </pc:sldChg>
      <pc:sldChg chg="addSp delSp mod">
        <pc:chgData name="Volha Malatsilava" userId="de9f4c17-83cc-4d22-b011-83b39acb4298" providerId="ADAL" clId="{5726494D-3687-4FB6-8CEA-244C984DA083}" dt="2022-03-01T07:06:46.755" v="17" actId="478"/>
        <pc:sldMkLst>
          <pc:docMk/>
          <pc:sldMk cId="2895956269" sldId="3137"/>
        </pc:sldMkLst>
        <pc:picChg chg="add del">
          <ac:chgData name="Volha Malatsilava" userId="de9f4c17-83cc-4d22-b011-83b39acb4298" providerId="ADAL" clId="{5726494D-3687-4FB6-8CEA-244C984DA083}" dt="2022-03-01T07:06:46.755" v="17" actId="478"/>
          <ac:picMkLst>
            <pc:docMk/>
            <pc:sldMk cId="2895956269" sldId="3137"/>
            <ac:picMk id="6" creationId="{E0D3C33A-6730-4B7D-B04C-235DE89CF8F7}"/>
          </ac:picMkLst>
        </pc:picChg>
      </pc:sldChg>
      <pc:sldChg chg="addSp delSp mod">
        <pc:chgData name="Volha Malatsilava" userId="de9f4c17-83cc-4d22-b011-83b39acb4298" providerId="ADAL" clId="{5726494D-3687-4FB6-8CEA-244C984DA083}" dt="2022-03-01T07:07:27.166" v="21" actId="478"/>
        <pc:sldMkLst>
          <pc:docMk/>
          <pc:sldMk cId="1673313263" sldId="3138"/>
        </pc:sldMkLst>
        <pc:picChg chg="add del">
          <ac:chgData name="Volha Malatsilava" userId="de9f4c17-83cc-4d22-b011-83b39acb4298" providerId="ADAL" clId="{5726494D-3687-4FB6-8CEA-244C984DA083}" dt="2022-03-01T07:07:27.166" v="21" actId="478"/>
          <ac:picMkLst>
            <pc:docMk/>
            <pc:sldMk cId="1673313263" sldId="3138"/>
            <ac:picMk id="6" creationId="{3F0CD027-1956-4020-9E16-0F4CA41C9485}"/>
          </ac:picMkLst>
        </pc:picChg>
      </pc:sldChg>
      <pc:sldChg chg="addSp delSp mod">
        <pc:chgData name="Volha Malatsilava" userId="de9f4c17-83cc-4d22-b011-83b39acb4298" providerId="ADAL" clId="{5726494D-3687-4FB6-8CEA-244C984DA083}" dt="2022-03-01T07:07:24.416" v="20" actId="478"/>
        <pc:sldMkLst>
          <pc:docMk/>
          <pc:sldMk cId="4000712611" sldId="3139"/>
        </pc:sldMkLst>
        <pc:picChg chg="add del">
          <ac:chgData name="Volha Malatsilava" userId="de9f4c17-83cc-4d22-b011-83b39acb4298" providerId="ADAL" clId="{5726494D-3687-4FB6-8CEA-244C984DA083}" dt="2022-03-01T07:07:24.416" v="20" actId="478"/>
          <ac:picMkLst>
            <pc:docMk/>
            <pc:sldMk cId="4000712611" sldId="3139"/>
            <ac:picMk id="3" creationId="{D0A92343-3BA6-4BA1-A4A5-DC4D02A91F24}"/>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0C7A7B-7FEC-47E3-9D92-80B9739FEEC0}" type="datetimeFigureOut">
              <a:rPr lang="en-US" smtClean="0"/>
              <a:t>3/9/2022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24A9CB-E7A8-4411-99C5-B1289202CEF1}" type="slidenum">
              <a:rPr lang="en-US" smtClean="0"/>
              <a:t>‹#›</a:t>
            </a:fld>
            <a:endParaRPr lang="en-US"/>
          </a:p>
        </p:txBody>
      </p:sp>
    </p:spTree>
    <p:extLst>
      <p:ext uri="{BB962C8B-B14F-4D97-AF65-F5344CB8AC3E}">
        <p14:creationId xmlns:p14="http://schemas.microsoft.com/office/powerpoint/2010/main" val="41937714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baseline="0" dirty="0">
                <a:solidFill>
                  <a:srgbClr val="222222"/>
                </a:solidFill>
                <a:latin typeface="Calibri" panose="020F0502020204030204" pitchFamily="34" charset="0"/>
              </a:rPr>
              <a:t>Make smart decisions for your business with Rule Engine</a:t>
            </a:r>
          </a:p>
          <a:p>
            <a:r>
              <a:rPr lang="en-US" sz="1200" b="0" i="0" u="none" baseline="0" dirty="0">
                <a:solidFill>
                  <a:srgbClr val="222222"/>
                </a:solidFill>
                <a:latin typeface="Calibri" panose="020F0502020204030204" pitchFamily="34" charset="0"/>
              </a:rPr>
              <a:t>Let your team focus on “What to do” not “How to do” with a newly developed Rule Engine package. Define rule and execute actions to narrow down the action options and reduce time, efforts for request procession.</a:t>
            </a:r>
          </a:p>
          <a:p>
            <a:endParaRPr lang="en-US" dirty="0"/>
          </a:p>
          <a:p>
            <a:endParaRPr lang="en-US" dirty="0"/>
          </a:p>
          <a:p>
            <a:endParaRPr lang="en-US" dirty="0"/>
          </a:p>
          <a:p>
            <a:r>
              <a:rPr lang="en-US" dirty="0"/>
              <a:t>Questions:</a:t>
            </a:r>
          </a:p>
          <a:p>
            <a:pPr marL="228600" indent="-228600">
              <a:buAutoNum type="arabicPeriod"/>
            </a:pPr>
            <a:r>
              <a:rPr lang="en-US" dirty="0"/>
              <a:t>Who defines rules? Administrator? </a:t>
            </a:r>
          </a:p>
          <a:p>
            <a:pPr marL="228600" indent="-228600">
              <a:buAutoNum type="arabicPeriod"/>
            </a:pPr>
            <a:r>
              <a:rPr lang="en-US" dirty="0"/>
              <a:t>What differentiates Rule Engine from Salesforce formulars, process builder? </a:t>
            </a:r>
          </a:p>
          <a:p>
            <a:pPr marL="228600" indent="-228600">
              <a:buAutoNum type="arabicPeriod"/>
            </a:pPr>
            <a:r>
              <a:rPr lang="en-US" dirty="0"/>
              <a:t>Is the statement correct? If I install Salesforce product there are rules which I can configure or code. Some of the rules are changeable and require the involvement of the developer. In order to be more flexible Rule Engine was developed. The package is installed separately. I configure any rules myself without coding and can embed them into the existing org. If in a month I want to change </a:t>
            </a:r>
            <a:r>
              <a:rPr lang="en-US" dirty="0" err="1"/>
              <a:t>smth</a:t>
            </a:r>
            <a:r>
              <a:rPr lang="en-US" dirty="0"/>
              <a:t>, I go to Rule Engine, change the setting with no coding and then the Salesforce org works in accordance with new rules? </a:t>
            </a:r>
          </a:p>
          <a:p>
            <a:pPr marL="685800" lvl="1" indent="-228600">
              <a:buAutoNum type="arabicPeriod"/>
            </a:pPr>
            <a:r>
              <a:rPr lang="en-US" dirty="0"/>
              <a:t>Are these rules beneficial because there is no need to hire a developer?</a:t>
            </a:r>
          </a:p>
          <a:p>
            <a:pPr marL="685800" lvl="1" indent="-228600">
              <a:buAutoNum type="arabicPeriod"/>
            </a:pPr>
            <a:endParaRPr lang="en-US" dirty="0"/>
          </a:p>
          <a:p>
            <a:pPr marL="0" lvl="0" indent="0">
              <a:buNone/>
            </a:pPr>
            <a:r>
              <a:rPr lang="en-US" dirty="0"/>
              <a:t>-----------------------------------</a:t>
            </a:r>
          </a:p>
          <a:p>
            <a:pPr algn="l" rtl="0" eaLnBrk="1" fontAlgn="auto" hangingPunct="1">
              <a:lnSpc>
                <a:spcPct val="100000"/>
              </a:lnSpc>
              <a:spcBef>
                <a:spcPts val="0"/>
              </a:spcBef>
              <a:spcAft>
                <a:spcPts val="0"/>
              </a:spcAft>
            </a:pPr>
            <a:r>
              <a:rPr lang="en-US" sz="1200" b="0" i="0" u="none" baseline="0" dirty="0">
                <a:solidFill>
                  <a:srgbClr val="222222"/>
                </a:solidFill>
                <a:latin typeface="Calibri" panose="020F0502020204030204" pitchFamily="34" charset="0"/>
              </a:rPr>
              <a:t>Defi</a:t>
            </a:r>
            <a:r>
              <a:rPr lang="en-US" sz="1200" dirty="0">
                <a:solidFill>
                  <a:srgbClr val="222222"/>
                </a:solidFill>
                <a:latin typeface="Calibri" panose="020F0502020204030204" pitchFamily="34" charset="0"/>
              </a:rPr>
              <a:t>ne a </a:t>
            </a:r>
          </a:p>
          <a:p>
            <a:pPr algn="l" rtl="0" eaLnBrk="1" fontAlgn="auto" hangingPunct="1">
              <a:lnSpc>
                <a:spcPct val="100000"/>
              </a:lnSpc>
              <a:spcBef>
                <a:spcPts val="0"/>
              </a:spcBef>
              <a:spcAft>
                <a:spcPts val="0"/>
              </a:spcAft>
            </a:pPr>
            <a:r>
              <a:rPr lang="en-US" sz="1200" dirty="0">
                <a:solidFill>
                  <a:srgbClr val="222222"/>
                </a:solidFill>
                <a:latin typeface="Calibri" panose="020F0502020204030204" pitchFamily="34" charset="0"/>
              </a:rPr>
              <a:t> consistent algorithm for the execution of XXX </a:t>
            </a:r>
            <a:endParaRPr lang="en-US" sz="1200" b="0" i="0" u="none" baseline="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r>
              <a:rPr lang="en-US" sz="1200" b="0" i="0" u="none" baseline="0" dirty="0">
                <a:solidFill>
                  <a:srgbClr val="222222"/>
                </a:solidFill>
                <a:latin typeface="Calibri" panose="020F0502020204030204" pitchFamily="34" charset="0"/>
              </a:rPr>
              <a:t>Let your team focus on “What to do” not “How to do” .</a:t>
            </a:r>
          </a:p>
          <a:p>
            <a:pPr algn="l" rtl="0" eaLnBrk="1" fontAlgn="auto" hangingPunct="1">
              <a:lnSpc>
                <a:spcPct val="100000"/>
              </a:lnSpc>
              <a:spcBef>
                <a:spcPts val="0"/>
              </a:spcBef>
              <a:spcAft>
                <a:spcPts val="0"/>
              </a:spcAft>
            </a:pPr>
            <a:endParaRPr lang="en-US" sz="120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endParaRPr lang="en-US" sz="1200" b="0" i="0" u="none" baseline="0" dirty="0">
              <a:solidFill>
                <a:srgbClr val="222222"/>
              </a:solidFill>
              <a:latin typeface="Calibri" panose="020F0502020204030204" pitchFamily="34" charset="0"/>
            </a:endParaRPr>
          </a:p>
          <a:p>
            <a:r>
              <a:rPr lang="en-US" sz="1200" dirty="0">
                <a:solidFill>
                  <a:srgbClr val="222222"/>
                </a:solidFill>
                <a:latin typeface="Calibri" panose="020F0502020204030204" pitchFamily="34" charset="0"/>
              </a:rPr>
              <a:t>consistent algorithm for the execution of XXX </a:t>
            </a:r>
            <a:endParaRPr lang="en-US" sz="1200" b="0" i="0" u="none" baseline="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endParaRPr lang="en-US" sz="1200" b="0" i="0" u="none" baseline="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endParaRPr lang="en-US" sz="120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r>
              <a:rPr lang="en-US" sz="1200" b="0" i="0" u="none" baseline="0" dirty="0">
                <a:solidFill>
                  <a:srgbClr val="222222"/>
                </a:solidFill>
                <a:latin typeface="Calibri" panose="020F0502020204030204" pitchFamily="34" charset="0"/>
              </a:rPr>
              <a:t>Get a guided, step-by-step business processes transparency together with Rule Engine.</a:t>
            </a:r>
          </a:p>
          <a:p>
            <a:pPr algn="l" rtl="0" eaLnBrk="1" fontAlgn="auto" hangingPunct="1">
              <a:lnSpc>
                <a:spcPct val="100000"/>
              </a:lnSpc>
              <a:spcBef>
                <a:spcPts val="0"/>
              </a:spcBef>
              <a:spcAft>
                <a:spcPts val="0"/>
              </a:spcAft>
            </a:pPr>
            <a:endParaRPr lang="en-US" sz="120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r>
              <a:rPr lang="en-US" sz="1200" b="0" i="0" u="none" baseline="0" dirty="0">
                <a:solidFill>
                  <a:srgbClr val="222222"/>
                </a:solidFill>
                <a:latin typeface="Calibri" panose="020F0502020204030204" pitchFamily="34" charset="0"/>
              </a:rPr>
              <a:t>For end-users, no admin is required, can be defined by business – validate and define rules</a:t>
            </a:r>
          </a:p>
          <a:p>
            <a:pPr algn="l" rtl="0" eaLnBrk="1" fontAlgn="auto" hangingPunct="1">
              <a:lnSpc>
                <a:spcPct val="100000"/>
              </a:lnSpc>
              <a:spcBef>
                <a:spcPts val="0"/>
              </a:spcBef>
              <a:spcAft>
                <a:spcPts val="0"/>
              </a:spcAft>
            </a:pPr>
            <a:r>
              <a:rPr lang="en-US" sz="1200" dirty="0">
                <a:solidFill>
                  <a:srgbClr val="222222"/>
                </a:solidFill>
                <a:latin typeface="Calibri" panose="020F0502020204030204" pitchFamily="34" charset="0"/>
              </a:rPr>
              <a:t>Configure workflows considering dependencies, limitations</a:t>
            </a:r>
          </a:p>
          <a:p>
            <a:pPr algn="l" rtl="0" eaLnBrk="1" fontAlgn="auto" hangingPunct="1">
              <a:lnSpc>
                <a:spcPct val="100000"/>
              </a:lnSpc>
              <a:spcBef>
                <a:spcPts val="0"/>
              </a:spcBef>
              <a:spcAft>
                <a:spcPts val="0"/>
              </a:spcAft>
            </a:pPr>
            <a:endParaRPr lang="en-US" sz="1200" b="0" i="0" u="none" baseline="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r>
              <a:rPr lang="en-US" sz="1200" dirty="0">
                <a:solidFill>
                  <a:srgbClr val="222222"/>
                </a:solidFill>
                <a:latin typeface="Calibri" panose="020F0502020204030204" pitchFamily="34" charset="0"/>
              </a:rPr>
              <a:t>Formulars, process-builders</a:t>
            </a:r>
            <a:endParaRPr lang="en-US" sz="1200" b="0" i="0" u="none" baseline="0" dirty="0">
              <a:solidFill>
                <a:srgbClr val="222222"/>
              </a:solidFill>
              <a:latin typeface="Calibri" panose="020F0502020204030204" pitchFamily="34" charset="0"/>
            </a:endParaRPr>
          </a:p>
          <a:p>
            <a:pPr marL="0" lvl="0" indent="0">
              <a:buNone/>
            </a:pPr>
            <a:endParaRPr lang="en-US" dirty="0"/>
          </a:p>
          <a:p>
            <a:pPr marL="228600" indent="-228600">
              <a:buAutoNum type="arabicPeriod"/>
            </a:pPr>
            <a:endParaRPr lang="en-US" dirty="0"/>
          </a:p>
          <a:p>
            <a:pPr marL="0" indent="0">
              <a:buNone/>
            </a:pPr>
            <a:endParaRPr lang="en-US" dirty="0"/>
          </a:p>
        </p:txBody>
      </p:sp>
      <p:sp>
        <p:nvSpPr>
          <p:cNvPr id="4" name="Slide Number Placeholder 3"/>
          <p:cNvSpPr>
            <a:spLocks noGrp="1"/>
          </p:cNvSpPr>
          <p:nvPr>
            <p:ph type="sldNum" sz="quarter" idx="5"/>
          </p:nvPr>
        </p:nvSpPr>
        <p:spPr/>
        <p:txBody>
          <a:bodyPr/>
          <a:lstStyle/>
          <a:p>
            <a:fld id="{9624A9CB-E7A8-4411-99C5-B1289202CEF1}" type="slidenum">
              <a:rPr lang="en-US" smtClean="0"/>
              <a:t>1</a:t>
            </a:fld>
            <a:endParaRPr lang="en-US"/>
          </a:p>
        </p:txBody>
      </p:sp>
    </p:spTree>
    <p:extLst>
      <p:ext uri="{BB962C8B-B14F-4D97-AF65-F5344CB8AC3E}">
        <p14:creationId xmlns:p14="http://schemas.microsoft.com/office/powerpoint/2010/main" val="481584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2400"/>
              </a:spcBef>
              <a:spcAft>
                <a:spcPts val="0"/>
              </a:spcAft>
            </a:pPr>
            <a:r>
              <a:rPr lang="en-US" sz="1800" b="1" kern="0" dirty="0">
                <a:effectLst/>
                <a:latin typeface="Times New Roman" panose="02020603050405020304" pitchFamily="18" charset="0"/>
                <a:ea typeface="Times New Roman" panose="02020603050405020304" pitchFamily="18" charset="0"/>
                <a:cs typeface="Times New Roman" panose="02020603050405020304" pitchFamily="18" charset="0"/>
              </a:rPr>
              <a:t>SOLUTION AND APPROACH</a:t>
            </a:r>
          </a:p>
          <a:p>
            <a:pPr marL="0" marR="0" algn="l">
              <a:spcBef>
                <a:spcPts val="0"/>
              </a:spcBef>
              <a:spcAft>
                <a:spcPts val="1200"/>
              </a:spcAft>
            </a:pPr>
            <a:r>
              <a:rPr lang="en-US" sz="1800" b="0" dirty="0">
                <a:effectLst/>
                <a:latin typeface="Times New Roman" panose="02020603050405020304" pitchFamily="18" charset="0"/>
                <a:ea typeface="Times New Roman" panose="02020603050405020304" pitchFamily="18" charset="0"/>
              </a:rPr>
              <a:t>Developed a rule configuration tool which helps to configure complex business logic at one place which can be</a:t>
            </a:r>
            <a:endParaRPr lang="en-US" sz="1800" b="1" dirty="0">
              <a:effectLst/>
              <a:latin typeface="Times New Roman" panose="02020603050405020304" pitchFamily="18" charset="0"/>
              <a:ea typeface="Times New Roman" panose="02020603050405020304" pitchFamily="18" charset="0"/>
            </a:endParaRPr>
          </a:p>
          <a:p>
            <a:pPr marL="342900" marR="0" lvl="0" indent="-342900" algn="l">
              <a:lnSpc>
                <a:spcPct val="107000"/>
              </a:lnSpc>
              <a:spcBef>
                <a:spcPts val="0"/>
              </a:spcBef>
              <a:spcAft>
                <a:spcPts val="1200"/>
              </a:spcAft>
              <a:buFont typeface="Symbol" panose="05050102010706020507" pitchFamily="18" charset="2"/>
              <a:buChar char=""/>
            </a:pPr>
            <a:r>
              <a:rPr lang="en-US" sz="1800" b="0" dirty="0">
                <a:effectLst/>
                <a:latin typeface="Times New Roman" panose="02020603050405020304" pitchFamily="18" charset="0"/>
                <a:ea typeface="Times New Roman" panose="02020603050405020304" pitchFamily="18" charset="0"/>
              </a:rPr>
              <a:t>Very easy to read, create or modify without deployment</a:t>
            </a:r>
            <a:endParaRPr lang="en-US" sz="1800" b="1" dirty="0">
              <a:effectLst/>
              <a:latin typeface="Times New Roman" panose="02020603050405020304" pitchFamily="18" charset="0"/>
              <a:ea typeface="Times New Roman" panose="02020603050405020304" pitchFamily="18" charset="0"/>
            </a:endParaRPr>
          </a:p>
          <a:p>
            <a:pPr marL="342900" marR="0" lvl="0" indent="-342900" algn="l">
              <a:lnSpc>
                <a:spcPct val="107000"/>
              </a:lnSpc>
              <a:spcBef>
                <a:spcPts val="0"/>
              </a:spcBef>
              <a:spcAft>
                <a:spcPts val="1200"/>
              </a:spcAft>
              <a:buFont typeface="Symbol" panose="05050102010706020507" pitchFamily="18" charset="2"/>
              <a:buChar char=""/>
            </a:pPr>
            <a:r>
              <a:rPr lang="en-US" sz="1800" b="0" strike="sngStrike" dirty="0">
                <a:effectLst/>
                <a:latin typeface="Times New Roman" panose="02020603050405020304" pitchFamily="18" charset="0"/>
                <a:ea typeface="Times New Roman" panose="02020603050405020304" pitchFamily="18" charset="0"/>
              </a:rPr>
              <a:t>Understand by non-technical people (Admin)</a:t>
            </a:r>
            <a:endParaRPr lang="en-US" sz="1800" b="1" strike="sngStrike" dirty="0">
              <a:effectLst/>
              <a:latin typeface="Times New Roman" panose="02020603050405020304" pitchFamily="18" charset="0"/>
              <a:ea typeface="Times New Roman" panose="02020603050405020304" pitchFamily="18" charset="0"/>
            </a:endParaRPr>
          </a:p>
          <a:p>
            <a:pPr marL="342900" marR="0" lvl="0" indent="-342900" algn="l">
              <a:lnSpc>
                <a:spcPct val="107000"/>
              </a:lnSpc>
              <a:spcBef>
                <a:spcPts val="0"/>
              </a:spcBef>
              <a:spcAft>
                <a:spcPts val="1200"/>
              </a:spcAft>
              <a:buFont typeface="Symbol" panose="05050102010706020507" pitchFamily="18" charset="2"/>
              <a:buChar char=""/>
            </a:pPr>
            <a:r>
              <a:rPr lang="en-US" sz="1800" b="0" strike="sngStrike" dirty="0">
                <a:effectLst/>
                <a:latin typeface="Times New Roman" panose="02020603050405020304" pitchFamily="18" charset="0"/>
                <a:ea typeface="Times New Roman" panose="02020603050405020304" pitchFamily="18" charset="0"/>
              </a:rPr>
              <a:t>Managed separately from core application so it can be shared across different applications</a:t>
            </a:r>
            <a:endParaRPr lang="en-US" sz="1800" b="1" strike="sngStrike" dirty="0">
              <a:effectLst/>
              <a:latin typeface="Times New Roman" panose="02020603050405020304" pitchFamily="18" charset="0"/>
              <a:ea typeface="Times New Roman" panose="02020603050405020304" pitchFamily="18" charset="0"/>
            </a:endParaRPr>
          </a:p>
          <a:p>
            <a:pPr marL="342900" marR="0" lvl="0" indent="-342900" algn="l">
              <a:lnSpc>
                <a:spcPct val="107000"/>
              </a:lnSpc>
              <a:spcBef>
                <a:spcPts val="0"/>
              </a:spcBef>
              <a:spcAft>
                <a:spcPts val="1200"/>
              </a:spcAft>
              <a:buFont typeface="Symbol" panose="05050102010706020507" pitchFamily="18" charset="2"/>
              <a:buChar char=""/>
            </a:pPr>
            <a:r>
              <a:rPr lang="en-US" sz="1800" b="0" strike="sngStrike" dirty="0">
                <a:effectLst/>
                <a:latin typeface="Times New Roman" panose="02020603050405020304" pitchFamily="18" charset="0"/>
                <a:ea typeface="Times New Roman" panose="02020603050405020304" pitchFamily="18" charset="0"/>
              </a:rPr>
              <a:t>No code changes are required</a:t>
            </a:r>
            <a:endParaRPr lang="en-US" sz="1800" b="1" strike="sngStrike"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9624A9CB-E7A8-4411-99C5-B1289202CEF1}" type="slidenum">
              <a:rPr lang="en-US" smtClean="0"/>
              <a:t>2</a:t>
            </a:fld>
            <a:endParaRPr lang="en-US"/>
          </a:p>
        </p:txBody>
      </p:sp>
    </p:spTree>
    <p:extLst>
      <p:ext uri="{BB962C8B-B14F-4D97-AF65-F5344CB8AC3E}">
        <p14:creationId xmlns:p14="http://schemas.microsoft.com/office/powerpoint/2010/main" val="107097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baseline="0" dirty="0">
                <a:solidFill>
                  <a:srgbClr val="222222"/>
                </a:solidFill>
                <a:latin typeface="Calibri" panose="020F0502020204030204" pitchFamily="34" charset="0"/>
              </a:rPr>
              <a:t>Make smart decisions for your business with Rule Engine</a:t>
            </a:r>
          </a:p>
          <a:p>
            <a:r>
              <a:rPr lang="en-US" sz="1200" b="0" i="0" u="none" baseline="0" dirty="0">
                <a:solidFill>
                  <a:srgbClr val="222222"/>
                </a:solidFill>
                <a:latin typeface="Calibri" panose="020F0502020204030204" pitchFamily="34" charset="0"/>
              </a:rPr>
              <a:t>Let your team focus on “What to do” not “How to do” with a newly developed Rule Engine package. Define rule and execute actions to narrow down the action options and reduce time, efforts for request procession.</a:t>
            </a:r>
          </a:p>
          <a:p>
            <a:endParaRPr lang="en-US" dirty="0"/>
          </a:p>
          <a:p>
            <a:endParaRPr lang="en-US" dirty="0"/>
          </a:p>
          <a:p>
            <a:endParaRPr lang="en-US" dirty="0"/>
          </a:p>
          <a:p>
            <a:r>
              <a:rPr lang="en-US" dirty="0"/>
              <a:t>Questions:</a:t>
            </a:r>
          </a:p>
          <a:p>
            <a:pPr marL="228600" indent="-228600">
              <a:buAutoNum type="arabicPeriod"/>
            </a:pPr>
            <a:r>
              <a:rPr lang="en-US" dirty="0"/>
              <a:t>Who defines rules? Administrator? </a:t>
            </a:r>
          </a:p>
          <a:p>
            <a:pPr marL="228600" indent="-228600">
              <a:buAutoNum type="arabicPeriod"/>
            </a:pPr>
            <a:r>
              <a:rPr lang="en-US" dirty="0"/>
              <a:t>What differentiates Rule Engine from Salesforce formulars, process builder? </a:t>
            </a:r>
          </a:p>
          <a:p>
            <a:pPr marL="228600" indent="-228600">
              <a:buAutoNum type="arabicPeriod"/>
            </a:pPr>
            <a:r>
              <a:rPr lang="en-US" dirty="0"/>
              <a:t>Is the statement correct? If I install Salesforce product there are rules which I can configure or code. Some of the rules are changeable and require the involvement of the developer. In order to be more flexible Rule Engine was developed. The package is installed separately. I configure any rules myself without coding and can embed them into the existing org. If in a month I want to change </a:t>
            </a:r>
            <a:r>
              <a:rPr lang="en-US" dirty="0" err="1"/>
              <a:t>smth</a:t>
            </a:r>
            <a:r>
              <a:rPr lang="en-US" dirty="0"/>
              <a:t>, I go to Rule Engine, change the setting with no coding and then the Salesforce org works in accordance with new rules? </a:t>
            </a:r>
          </a:p>
          <a:p>
            <a:pPr marL="685800" lvl="1" indent="-228600">
              <a:buAutoNum type="arabicPeriod"/>
            </a:pPr>
            <a:r>
              <a:rPr lang="en-US" dirty="0"/>
              <a:t>Are these rules beneficial because there is no need to hire a developer?</a:t>
            </a:r>
          </a:p>
          <a:p>
            <a:pPr marL="685800" lvl="1" indent="-228600">
              <a:buAutoNum type="arabicPeriod"/>
            </a:pPr>
            <a:endParaRPr lang="en-US" dirty="0"/>
          </a:p>
          <a:p>
            <a:pPr marL="0" lvl="0" indent="0">
              <a:buNone/>
            </a:pPr>
            <a:r>
              <a:rPr lang="en-US" dirty="0"/>
              <a:t>-----------------------------------</a:t>
            </a:r>
          </a:p>
          <a:p>
            <a:pPr algn="l" rtl="0" eaLnBrk="1" fontAlgn="auto" hangingPunct="1">
              <a:lnSpc>
                <a:spcPct val="100000"/>
              </a:lnSpc>
              <a:spcBef>
                <a:spcPts val="0"/>
              </a:spcBef>
              <a:spcAft>
                <a:spcPts val="0"/>
              </a:spcAft>
            </a:pPr>
            <a:r>
              <a:rPr lang="en-US" sz="1200" b="0" i="0" u="none" baseline="0" dirty="0">
                <a:solidFill>
                  <a:srgbClr val="222222"/>
                </a:solidFill>
                <a:latin typeface="Calibri" panose="020F0502020204030204" pitchFamily="34" charset="0"/>
              </a:rPr>
              <a:t>Defi</a:t>
            </a:r>
            <a:r>
              <a:rPr lang="en-US" sz="1200" dirty="0">
                <a:solidFill>
                  <a:srgbClr val="222222"/>
                </a:solidFill>
                <a:latin typeface="Calibri" panose="020F0502020204030204" pitchFamily="34" charset="0"/>
              </a:rPr>
              <a:t>ne a </a:t>
            </a:r>
          </a:p>
          <a:p>
            <a:pPr algn="l" rtl="0" eaLnBrk="1" fontAlgn="auto" hangingPunct="1">
              <a:lnSpc>
                <a:spcPct val="100000"/>
              </a:lnSpc>
              <a:spcBef>
                <a:spcPts val="0"/>
              </a:spcBef>
              <a:spcAft>
                <a:spcPts val="0"/>
              </a:spcAft>
            </a:pPr>
            <a:r>
              <a:rPr lang="en-US" sz="1200" dirty="0">
                <a:solidFill>
                  <a:srgbClr val="222222"/>
                </a:solidFill>
                <a:latin typeface="Calibri" panose="020F0502020204030204" pitchFamily="34" charset="0"/>
              </a:rPr>
              <a:t> consistent algorithm for the execution of XXX </a:t>
            </a:r>
            <a:endParaRPr lang="en-US" sz="1200" b="0" i="0" u="none" baseline="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r>
              <a:rPr lang="en-US" sz="1200" b="0" i="0" u="none" baseline="0" dirty="0">
                <a:solidFill>
                  <a:srgbClr val="222222"/>
                </a:solidFill>
                <a:latin typeface="Calibri" panose="020F0502020204030204" pitchFamily="34" charset="0"/>
              </a:rPr>
              <a:t>Let your team focus on “What to do” not “How to do” .</a:t>
            </a:r>
          </a:p>
          <a:p>
            <a:pPr algn="l" rtl="0" eaLnBrk="1" fontAlgn="auto" hangingPunct="1">
              <a:lnSpc>
                <a:spcPct val="100000"/>
              </a:lnSpc>
              <a:spcBef>
                <a:spcPts val="0"/>
              </a:spcBef>
              <a:spcAft>
                <a:spcPts val="0"/>
              </a:spcAft>
            </a:pPr>
            <a:endParaRPr lang="en-US" sz="120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endParaRPr lang="en-US" sz="1200" b="0" i="0" u="none" baseline="0" dirty="0">
              <a:solidFill>
                <a:srgbClr val="222222"/>
              </a:solidFill>
              <a:latin typeface="Calibri" panose="020F0502020204030204" pitchFamily="34" charset="0"/>
            </a:endParaRPr>
          </a:p>
          <a:p>
            <a:r>
              <a:rPr lang="en-US" sz="1200" dirty="0">
                <a:solidFill>
                  <a:srgbClr val="222222"/>
                </a:solidFill>
                <a:latin typeface="Calibri" panose="020F0502020204030204" pitchFamily="34" charset="0"/>
              </a:rPr>
              <a:t>consistent algorithm for the execution of XXX </a:t>
            </a:r>
            <a:endParaRPr lang="en-US" sz="1200" b="0" i="0" u="none" baseline="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endParaRPr lang="en-US" sz="1200" b="0" i="0" u="none" baseline="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endParaRPr lang="en-US" sz="120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r>
              <a:rPr lang="en-US" sz="1200" b="0" i="0" u="none" baseline="0" dirty="0">
                <a:solidFill>
                  <a:srgbClr val="222222"/>
                </a:solidFill>
                <a:latin typeface="Calibri" panose="020F0502020204030204" pitchFamily="34" charset="0"/>
              </a:rPr>
              <a:t>Get a guided, step-by-step business processes transparency together with Rule Engine.</a:t>
            </a:r>
          </a:p>
          <a:p>
            <a:pPr algn="l" rtl="0" eaLnBrk="1" fontAlgn="auto" hangingPunct="1">
              <a:lnSpc>
                <a:spcPct val="100000"/>
              </a:lnSpc>
              <a:spcBef>
                <a:spcPts val="0"/>
              </a:spcBef>
              <a:spcAft>
                <a:spcPts val="0"/>
              </a:spcAft>
            </a:pPr>
            <a:endParaRPr lang="en-US" sz="120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r>
              <a:rPr lang="en-US" sz="1200" b="0" i="0" u="none" baseline="0" dirty="0">
                <a:solidFill>
                  <a:srgbClr val="222222"/>
                </a:solidFill>
                <a:latin typeface="Calibri" panose="020F0502020204030204" pitchFamily="34" charset="0"/>
              </a:rPr>
              <a:t>For end-users, no admin is required, can be defined by business – validate and define rules</a:t>
            </a:r>
          </a:p>
          <a:p>
            <a:pPr algn="l" rtl="0" eaLnBrk="1" fontAlgn="auto" hangingPunct="1">
              <a:lnSpc>
                <a:spcPct val="100000"/>
              </a:lnSpc>
              <a:spcBef>
                <a:spcPts val="0"/>
              </a:spcBef>
              <a:spcAft>
                <a:spcPts val="0"/>
              </a:spcAft>
            </a:pPr>
            <a:r>
              <a:rPr lang="en-US" sz="1200" dirty="0">
                <a:solidFill>
                  <a:srgbClr val="222222"/>
                </a:solidFill>
                <a:latin typeface="Calibri" panose="020F0502020204030204" pitchFamily="34" charset="0"/>
              </a:rPr>
              <a:t>Configure workflows considering dependencies, limitations</a:t>
            </a:r>
          </a:p>
          <a:p>
            <a:pPr algn="l" rtl="0" eaLnBrk="1" fontAlgn="auto" hangingPunct="1">
              <a:lnSpc>
                <a:spcPct val="100000"/>
              </a:lnSpc>
              <a:spcBef>
                <a:spcPts val="0"/>
              </a:spcBef>
              <a:spcAft>
                <a:spcPts val="0"/>
              </a:spcAft>
            </a:pPr>
            <a:endParaRPr lang="en-US" sz="1200" b="0" i="0" u="none" baseline="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r>
              <a:rPr lang="en-US" sz="1200" dirty="0">
                <a:solidFill>
                  <a:srgbClr val="222222"/>
                </a:solidFill>
                <a:latin typeface="Calibri" panose="020F0502020204030204" pitchFamily="34" charset="0"/>
              </a:rPr>
              <a:t>Formulars, process-builders</a:t>
            </a:r>
            <a:endParaRPr lang="en-US" sz="1200" b="0" i="0" u="none" baseline="0" dirty="0">
              <a:solidFill>
                <a:srgbClr val="222222"/>
              </a:solidFill>
              <a:latin typeface="Calibri" panose="020F0502020204030204" pitchFamily="34" charset="0"/>
            </a:endParaRPr>
          </a:p>
          <a:p>
            <a:pPr marL="0" lvl="0" indent="0">
              <a:buNone/>
            </a:pPr>
            <a:endParaRPr lang="en-US" dirty="0"/>
          </a:p>
          <a:p>
            <a:pPr marL="228600" indent="-228600">
              <a:buAutoNum type="arabicPeriod"/>
            </a:pPr>
            <a:endParaRPr lang="en-US" dirty="0"/>
          </a:p>
          <a:p>
            <a:pPr marL="0" indent="0">
              <a:buNone/>
            </a:pPr>
            <a:endParaRPr lang="en-US" dirty="0"/>
          </a:p>
        </p:txBody>
      </p:sp>
      <p:sp>
        <p:nvSpPr>
          <p:cNvPr id="4" name="Slide Number Placeholder 3"/>
          <p:cNvSpPr>
            <a:spLocks noGrp="1"/>
          </p:cNvSpPr>
          <p:nvPr>
            <p:ph type="sldNum" sz="quarter" idx="5"/>
          </p:nvPr>
        </p:nvSpPr>
        <p:spPr/>
        <p:txBody>
          <a:bodyPr/>
          <a:lstStyle/>
          <a:p>
            <a:fld id="{9624A9CB-E7A8-4411-99C5-B1289202CEF1}" type="slidenum">
              <a:rPr lang="en-US" smtClean="0"/>
              <a:t>9</a:t>
            </a:fld>
            <a:endParaRPr lang="en-US"/>
          </a:p>
        </p:txBody>
      </p:sp>
    </p:spTree>
    <p:extLst>
      <p:ext uri="{BB962C8B-B14F-4D97-AF65-F5344CB8AC3E}">
        <p14:creationId xmlns:p14="http://schemas.microsoft.com/office/powerpoint/2010/main" val="21687125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ale_COVER">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87AA90C-EC64-4362-ACF3-20154AB8CA4B}"/>
              </a:ext>
            </a:extLst>
          </p:cNvPr>
          <p:cNvSpPr>
            <a:spLocks noGrp="1"/>
          </p:cNvSpPr>
          <p:nvPr>
            <p:ph type="sldNum" sz="quarter" idx="10"/>
          </p:nvPr>
        </p:nvSpPr>
        <p:spPr>
          <a:xfrm>
            <a:off x="9884588" y="6435519"/>
            <a:ext cx="1831163" cy="422483"/>
          </a:xfrm>
          <a:prstGeom prst="rect">
            <a:avLst/>
          </a:prstGeom>
        </p:spPr>
        <p:txBody>
          <a:bodyPr/>
          <a:lstStyle/>
          <a:p>
            <a:fld id="{3A707DD9-E92B-45E8-BE0A-E6B2EDF345EB}" type="slidenum">
              <a:rPr lang="en-US" smtClean="0"/>
              <a:pPr/>
              <a:t>‹#›</a:t>
            </a:fld>
            <a:endParaRPr lang="en-US"/>
          </a:p>
        </p:txBody>
      </p:sp>
      <p:pic>
        <p:nvPicPr>
          <p:cNvPr id="4" name="Picture 3">
            <a:extLst>
              <a:ext uri="{FF2B5EF4-FFF2-40B4-BE49-F238E27FC236}">
                <a16:creationId xmlns:a16="http://schemas.microsoft.com/office/drawing/2014/main" id="{65DB50FA-0474-4434-A968-48DCFC070094}"/>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6610"/>
          <a:stretch/>
        </p:blipFill>
        <p:spPr>
          <a:xfrm>
            <a:off x="1" y="1"/>
            <a:ext cx="12192001" cy="6917608"/>
          </a:xfrm>
          <a:prstGeom prst="rect">
            <a:avLst/>
          </a:prstGeom>
        </p:spPr>
      </p:pic>
      <p:sp>
        <p:nvSpPr>
          <p:cNvPr id="5" name="Title 1">
            <a:extLst>
              <a:ext uri="{FF2B5EF4-FFF2-40B4-BE49-F238E27FC236}">
                <a16:creationId xmlns:a16="http://schemas.microsoft.com/office/drawing/2014/main" id="{2857D91D-C7B6-49CE-90BA-D62FD52577F5}"/>
              </a:ext>
            </a:extLst>
          </p:cNvPr>
          <p:cNvSpPr>
            <a:spLocks noGrp="1"/>
          </p:cNvSpPr>
          <p:nvPr>
            <p:ph type="title" hasCustomPrompt="1"/>
          </p:nvPr>
        </p:nvSpPr>
        <p:spPr>
          <a:xfrm>
            <a:off x="708621" y="1883222"/>
            <a:ext cx="5754624" cy="1313180"/>
          </a:xfrm>
        </p:spPr>
        <p:txBody>
          <a:bodyPr/>
          <a:lstStyle>
            <a:lvl1pPr>
              <a:defRPr sz="4267">
                <a:solidFill>
                  <a:schemeClr val="bg1"/>
                </a:solidFill>
                <a:latin typeface="+mj-lt"/>
              </a:defRPr>
            </a:lvl1pPr>
          </a:lstStyle>
          <a:p>
            <a:r>
              <a:rPr lang="en-US"/>
              <a:t>Please add </a:t>
            </a:r>
            <a:br>
              <a:rPr lang="en-US"/>
            </a:br>
            <a:r>
              <a:rPr lang="en-US"/>
              <a:t>title here</a:t>
            </a:r>
          </a:p>
        </p:txBody>
      </p:sp>
      <p:sp>
        <p:nvSpPr>
          <p:cNvPr id="7" name="Text Placeholder 6">
            <a:extLst>
              <a:ext uri="{FF2B5EF4-FFF2-40B4-BE49-F238E27FC236}">
                <a16:creationId xmlns:a16="http://schemas.microsoft.com/office/drawing/2014/main" id="{1D3939C0-1AFC-404F-A99E-480FB7B95CA8}"/>
              </a:ext>
            </a:extLst>
          </p:cNvPr>
          <p:cNvSpPr>
            <a:spLocks noGrp="1"/>
          </p:cNvSpPr>
          <p:nvPr>
            <p:ph type="body" sz="quarter" idx="12" hasCustomPrompt="1"/>
          </p:nvPr>
        </p:nvSpPr>
        <p:spPr>
          <a:xfrm>
            <a:off x="708621" y="4066329"/>
            <a:ext cx="5754624" cy="418576"/>
          </a:xfrm>
          <a:prstGeom prst="rect">
            <a:avLst/>
          </a:prstGeom>
        </p:spPr>
        <p:txBody>
          <a:bodyPr wrap="square" lIns="0" tIns="0" rIns="0" bIns="0" anchor="ctr">
            <a:noAutofit/>
          </a:bodyPr>
          <a:lstStyle>
            <a:lvl1pPr marL="0" indent="0">
              <a:buNone/>
              <a:defRPr sz="1867">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a:t>Please add subtitle here</a:t>
            </a:r>
          </a:p>
        </p:txBody>
      </p:sp>
      <p:pic>
        <p:nvPicPr>
          <p:cNvPr id="8" name="Picture 7">
            <a:extLst>
              <a:ext uri="{FF2B5EF4-FFF2-40B4-BE49-F238E27FC236}">
                <a16:creationId xmlns:a16="http://schemas.microsoft.com/office/drawing/2014/main" id="{D96C1CB0-16E9-4ECC-9D90-37E7FD3F808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0800000" flipH="1" flipV="1">
            <a:off x="728941" y="681708"/>
            <a:ext cx="1188379" cy="421377"/>
          </a:xfrm>
          <a:prstGeom prst="rect">
            <a:avLst/>
          </a:prstGeom>
        </p:spPr>
      </p:pic>
      <p:sp>
        <p:nvSpPr>
          <p:cNvPr id="9" name="Text Placeholder 6">
            <a:extLst>
              <a:ext uri="{FF2B5EF4-FFF2-40B4-BE49-F238E27FC236}">
                <a16:creationId xmlns:a16="http://schemas.microsoft.com/office/drawing/2014/main" id="{7152CE1E-25A2-4071-AC90-56E8A3FE74D6}"/>
              </a:ext>
            </a:extLst>
          </p:cNvPr>
          <p:cNvSpPr>
            <a:spLocks noGrp="1"/>
          </p:cNvSpPr>
          <p:nvPr>
            <p:ph type="body" sz="quarter" idx="13" hasCustomPrompt="1"/>
          </p:nvPr>
        </p:nvSpPr>
        <p:spPr>
          <a:xfrm>
            <a:off x="708622" y="5073393"/>
            <a:ext cx="1991036" cy="418576"/>
          </a:xfrm>
          <a:prstGeom prst="rect">
            <a:avLst/>
          </a:prstGeom>
        </p:spPr>
        <p:txBody>
          <a:bodyPr wrap="square" lIns="0" tIns="0" rIns="0" bIns="0" anchor="ctr">
            <a:noAutofit/>
          </a:bodyPr>
          <a:lstStyle>
            <a:lvl1pPr marL="0" indent="0">
              <a:buNone/>
              <a:defRPr sz="1600" i="1">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r>
              <a:rPr lang="en-US"/>
              <a:t>Date or venue</a:t>
            </a:r>
          </a:p>
        </p:txBody>
      </p:sp>
      <p:sp>
        <p:nvSpPr>
          <p:cNvPr id="10" name="TextBox 9">
            <a:extLst>
              <a:ext uri="{FF2B5EF4-FFF2-40B4-BE49-F238E27FC236}">
                <a16:creationId xmlns:a16="http://schemas.microsoft.com/office/drawing/2014/main" id="{4BC51458-C99C-4B77-A487-A7459563971A}"/>
              </a:ext>
            </a:extLst>
          </p:cNvPr>
          <p:cNvSpPr txBox="1"/>
          <p:nvPr userDrawn="1"/>
        </p:nvSpPr>
        <p:spPr>
          <a:xfrm>
            <a:off x="1143600" y="6537017"/>
            <a:ext cx="1762160" cy="243840"/>
          </a:xfrm>
          <a:prstGeom prst="rect">
            <a:avLst/>
          </a:prstGeom>
          <a:noFill/>
        </p:spPr>
        <p:txBody>
          <a:bodyPr wrap="square" lIns="91368" tIns="45719" rIns="91368" bIns="45719" rtlCol="0" anchor="ctr">
            <a:no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dirty="0">
                <a:solidFill>
                  <a:schemeClr val="bg1"/>
                </a:solidFill>
                <a:cs typeface="Trebuchet MS"/>
              </a:rPr>
              <a:t>SALESFORCE@EPAM.COM</a:t>
            </a:r>
          </a:p>
        </p:txBody>
      </p:sp>
      <p:cxnSp>
        <p:nvCxnSpPr>
          <p:cNvPr id="11" name="Straight Connector 10">
            <a:extLst>
              <a:ext uri="{FF2B5EF4-FFF2-40B4-BE49-F238E27FC236}">
                <a16:creationId xmlns:a16="http://schemas.microsoft.com/office/drawing/2014/main" id="{4E8C9A2F-17E5-498F-A714-D4849F4002DB}"/>
              </a:ext>
            </a:extLst>
          </p:cNvPr>
          <p:cNvCxnSpPr/>
          <p:nvPr userDrawn="1"/>
        </p:nvCxnSpPr>
        <p:spPr>
          <a:xfrm>
            <a:off x="1140212" y="6565731"/>
            <a:ext cx="0" cy="164592"/>
          </a:xfrm>
          <a:prstGeom prst="line">
            <a:avLst/>
          </a:prstGeom>
          <a:ln w="3175"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2" name="Picture 11">
            <a:extLst>
              <a:ext uri="{FF2B5EF4-FFF2-40B4-BE49-F238E27FC236}">
                <a16:creationId xmlns:a16="http://schemas.microsoft.com/office/drawing/2014/main" id="{803DCFE5-FC3B-4E94-A294-697004FD550B}"/>
              </a:ext>
            </a:extLst>
          </p:cNvPr>
          <p:cNvPicPr>
            <a:picLocks noChangeAspect="1"/>
          </p:cNvPicPr>
          <p:nvPr userDrawn="1"/>
        </p:nvPicPr>
        <p:blipFill>
          <a:blip r:embed="rId4" cstate="print">
            <a:biLevel thresh="25000"/>
            <a:extLst>
              <a:ext uri="{28A0092B-C50C-407E-A947-70E740481C1C}">
                <a14:useLocalDpi xmlns:a14="http://schemas.microsoft.com/office/drawing/2010/main" val="0"/>
              </a:ext>
            </a:extLst>
          </a:blip>
          <a:stretch>
            <a:fillRect/>
          </a:stretch>
        </p:blipFill>
        <p:spPr>
          <a:xfrm>
            <a:off x="411989" y="6498425"/>
            <a:ext cx="702720" cy="351955"/>
          </a:xfrm>
          <a:prstGeom prst="rect">
            <a:avLst/>
          </a:prstGeom>
        </p:spPr>
      </p:pic>
    </p:spTree>
    <p:extLst>
      <p:ext uri="{BB962C8B-B14F-4D97-AF65-F5344CB8AC3E}">
        <p14:creationId xmlns:p14="http://schemas.microsoft.com/office/powerpoint/2010/main" val="1681133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resale_Case Study_1">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1C22DCC-F9B2-478B-B3D4-71FB4CA9C006}"/>
              </a:ext>
            </a:extLst>
          </p:cNvPr>
          <p:cNvSpPr>
            <a:spLocks noGrp="1"/>
          </p:cNvSpPr>
          <p:nvPr>
            <p:ph type="pic" sz="quarter" idx="10"/>
          </p:nvPr>
        </p:nvSpPr>
        <p:spPr>
          <a:xfrm>
            <a:off x="4622800" y="0"/>
            <a:ext cx="7569200" cy="6858000"/>
          </a:xfrm>
          <a:prstGeom prst="rect">
            <a:avLst/>
          </a:prstGeom>
        </p:spPr>
        <p:txBody>
          <a:bodyPr tIns="91440" bIns="1097280" anchor="ctr" anchorCtr="0"/>
          <a:lstStyle>
            <a:lvl1pPr marL="0" indent="0" algn="ctr">
              <a:buNone/>
              <a:defRPr sz="2133"/>
            </a:lvl1pPr>
          </a:lstStyle>
          <a:p>
            <a:endParaRPr lang="en-US"/>
          </a:p>
        </p:txBody>
      </p:sp>
      <p:sp>
        <p:nvSpPr>
          <p:cNvPr id="2" name="Title 1"/>
          <p:cNvSpPr>
            <a:spLocks noGrp="1"/>
          </p:cNvSpPr>
          <p:nvPr>
            <p:ph type="title" hasCustomPrompt="1"/>
          </p:nvPr>
        </p:nvSpPr>
        <p:spPr>
          <a:xfrm>
            <a:off x="480488" y="305065"/>
            <a:ext cx="3661827" cy="820737"/>
          </a:xfrm>
        </p:spPr>
        <p:txBody>
          <a:bodyPr vert="horz" wrap="square" lIns="0" tIns="0" rIns="0" bIns="0" rtlCol="0" anchor="t" anchorCtr="0">
            <a:spAutoFit/>
          </a:bodyPr>
          <a:lstStyle>
            <a:lvl1pPr>
              <a:defRPr lang="en-US" dirty="0"/>
            </a:lvl1pPr>
          </a:lstStyle>
          <a:p>
            <a:pPr lvl="0"/>
            <a:r>
              <a:rPr lang="en-US"/>
              <a:t>Please add slide </a:t>
            </a:r>
            <a:br>
              <a:rPr lang="en-US"/>
            </a:br>
            <a:r>
              <a:rPr lang="en-US"/>
              <a:t>headline here</a:t>
            </a:r>
          </a:p>
        </p:txBody>
      </p:sp>
      <p:sp>
        <p:nvSpPr>
          <p:cNvPr id="4" name="Slide Number Placeholder 4"/>
          <p:cNvSpPr>
            <a:spLocks noGrp="1"/>
          </p:cNvSpPr>
          <p:nvPr>
            <p:ph type="sldNum" sz="quarter" idx="4"/>
          </p:nvPr>
        </p:nvSpPr>
        <p:spPr>
          <a:xfrm>
            <a:off x="9780694" y="6537017"/>
            <a:ext cx="1962151" cy="243840"/>
          </a:xfrm>
          <a:prstGeom prst="rect">
            <a:avLst/>
          </a:prstGeom>
          <a:noFill/>
        </p:spPr>
        <p:txBody>
          <a:bodyPr wrap="square" lIns="68526" tIns="34289" rIns="68526" bIns="34289" rtlCol="0" anchor="ctr">
            <a:noAutofit/>
          </a:bodyPr>
          <a:lstStyle>
            <a:lvl1pPr>
              <a:defRPr lang="en-US" sz="1067" kern="0" spc="20" smtClean="0">
                <a:solidFill>
                  <a:schemeClr val="tx2"/>
                </a:solidFill>
                <a:cs typeface="Trebuchet MS"/>
              </a:defRPr>
            </a:lvl1pPr>
          </a:lstStyle>
          <a:p>
            <a:pPr algn="r" defTabSz="456711"/>
            <a:fld id="{04825EE3-D40C-4F67-95F2-2B3AD93195DA}" type="slidenum">
              <a:rPr lang="en-US" smtClean="0"/>
              <a:pPr algn="r" defTabSz="456711"/>
              <a:t>‹#›</a:t>
            </a:fld>
            <a:endParaRPr lang="en-US"/>
          </a:p>
        </p:txBody>
      </p:sp>
    </p:spTree>
    <p:extLst>
      <p:ext uri="{BB962C8B-B14F-4D97-AF65-F5344CB8AC3E}">
        <p14:creationId xmlns:p14="http://schemas.microsoft.com/office/powerpoint/2010/main" val="3410106116"/>
      </p:ext>
    </p:extLst>
  </p:cSld>
  <p:clrMapOvr>
    <a:masterClrMapping/>
  </p:clrMapOvr>
  <p:extLst>
    <p:ext uri="{DCECCB84-F9BA-43D5-87BE-67443E8EF086}">
      <p15:sldGuideLst xmlns:p15="http://schemas.microsoft.com/office/powerpoint/2012/main">
        <p15:guide id="1" pos="218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resale_Case Study_1_Logo">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1C22DCC-F9B2-478B-B3D4-71FB4CA9C006}"/>
              </a:ext>
            </a:extLst>
          </p:cNvPr>
          <p:cNvSpPr>
            <a:spLocks noGrp="1"/>
          </p:cNvSpPr>
          <p:nvPr>
            <p:ph type="pic" sz="quarter" idx="10"/>
          </p:nvPr>
        </p:nvSpPr>
        <p:spPr>
          <a:xfrm>
            <a:off x="4622800" y="0"/>
            <a:ext cx="7569200" cy="6858000"/>
          </a:xfrm>
          <a:prstGeom prst="rect">
            <a:avLst/>
          </a:prstGeom>
        </p:spPr>
        <p:txBody>
          <a:bodyPr tIns="91440" bIns="1097280" anchor="ctr" anchorCtr="0"/>
          <a:lstStyle>
            <a:lvl1pPr marL="0" indent="0" algn="ctr">
              <a:buNone/>
              <a:defRPr sz="2133"/>
            </a:lvl1pPr>
          </a:lstStyle>
          <a:p>
            <a:endParaRPr lang="en-US"/>
          </a:p>
        </p:txBody>
      </p:sp>
      <p:sp>
        <p:nvSpPr>
          <p:cNvPr id="7" name="Title 1">
            <a:extLst>
              <a:ext uri="{FF2B5EF4-FFF2-40B4-BE49-F238E27FC236}">
                <a16:creationId xmlns:a16="http://schemas.microsoft.com/office/drawing/2014/main" id="{93C50546-BF6F-4690-853F-D13B56756D1E}"/>
              </a:ext>
            </a:extLst>
          </p:cNvPr>
          <p:cNvSpPr>
            <a:spLocks noGrp="1"/>
          </p:cNvSpPr>
          <p:nvPr>
            <p:ph type="title" hasCustomPrompt="1"/>
          </p:nvPr>
        </p:nvSpPr>
        <p:spPr>
          <a:xfrm>
            <a:off x="480488" y="723842"/>
            <a:ext cx="3661827" cy="820737"/>
          </a:xfrm>
        </p:spPr>
        <p:txBody>
          <a:bodyPr vert="horz" wrap="square" lIns="0" tIns="0" rIns="0" bIns="0" rtlCol="0" anchor="t" anchorCtr="0">
            <a:spAutoFit/>
          </a:bodyPr>
          <a:lstStyle>
            <a:lvl1pPr>
              <a:defRPr lang="en-US" dirty="0"/>
            </a:lvl1pPr>
          </a:lstStyle>
          <a:p>
            <a:pPr lvl="0"/>
            <a:r>
              <a:rPr lang="en-US"/>
              <a:t>Please add slide </a:t>
            </a:r>
            <a:br>
              <a:rPr lang="en-US"/>
            </a:br>
            <a:r>
              <a:rPr lang="en-US"/>
              <a:t>headline here</a:t>
            </a:r>
          </a:p>
        </p:txBody>
      </p:sp>
      <p:sp>
        <p:nvSpPr>
          <p:cNvPr id="4" name="Slide Number Placeholder 4"/>
          <p:cNvSpPr>
            <a:spLocks noGrp="1"/>
          </p:cNvSpPr>
          <p:nvPr>
            <p:ph type="sldNum" sz="quarter" idx="4"/>
          </p:nvPr>
        </p:nvSpPr>
        <p:spPr>
          <a:xfrm>
            <a:off x="9780694" y="6537017"/>
            <a:ext cx="1962151" cy="243840"/>
          </a:xfrm>
          <a:prstGeom prst="rect">
            <a:avLst/>
          </a:prstGeom>
          <a:noFill/>
        </p:spPr>
        <p:txBody>
          <a:bodyPr wrap="square" lIns="68526" tIns="34289" rIns="68526" bIns="34289" rtlCol="0" anchor="ctr">
            <a:noAutofit/>
          </a:bodyPr>
          <a:lstStyle>
            <a:lvl1pPr>
              <a:defRPr lang="en-US" sz="1067" kern="0" spc="20" smtClean="0">
                <a:solidFill>
                  <a:schemeClr val="tx2"/>
                </a:solidFill>
                <a:cs typeface="Trebuchet MS"/>
              </a:defRPr>
            </a:lvl1pPr>
          </a:lstStyle>
          <a:p>
            <a:pPr algn="r" defTabSz="456711"/>
            <a:fld id="{04825EE3-D40C-4F67-95F2-2B3AD93195DA}" type="slidenum">
              <a:rPr lang="en-US" smtClean="0"/>
              <a:pPr algn="r" defTabSz="456711"/>
              <a:t>‹#›</a:t>
            </a:fld>
            <a:endParaRPr lang="en-US"/>
          </a:p>
        </p:txBody>
      </p:sp>
    </p:spTree>
    <p:extLst>
      <p:ext uri="{BB962C8B-B14F-4D97-AF65-F5344CB8AC3E}">
        <p14:creationId xmlns:p14="http://schemas.microsoft.com/office/powerpoint/2010/main" val="4138751718"/>
      </p:ext>
    </p:extLst>
  </p:cSld>
  <p:clrMapOvr>
    <a:masterClrMapping/>
  </p:clrMapOvr>
  <p:extLst>
    <p:ext uri="{DCECCB84-F9BA-43D5-87BE-67443E8EF086}">
      <p15:sldGuideLst xmlns:p15="http://schemas.microsoft.com/office/powerpoint/2012/main">
        <p15:guide id="1" pos="2184">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resale_Case Study_2">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1C22DCC-F9B2-478B-B3D4-71FB4CA9C006}"/>
              </a:ext>
            </a:extLst>
          </p:cNvPr>
          <p:cNvSpPr>
            <a:spLocks noGrp="1"/>
          </p:cNvSpPr>
          <p:nvPr>
            <p:ph type="pic" sz="quarter" idx="10"/>
          </p:nvPr>
        </p:nvSpPr>
        <p:spPr>
          <a:xfrm>
            <a:off x="0" y="0"/>
            <a:ext cx="7569200" cy="6858000"/>
          </a:xfrm>
          <a:prstGeom prst="rect">
            <a:avLst/>
          </a:prstGeom>
        </p:spPr>
        <p:txBody>
          <a:bodyPr tIns="91440" bIns="1097280" anchor="ctr" anchorCtr="0"/>
          <a:lstStyle>
            <a:lvl1pPr>
              <a:defRPr lang="en-US" sz="2133" dirty="0"/>
            </a:lvl1pPr>
          </a:lstStyle>
          <a:p>
            <a:pPr marL="0" lvl="0" indent="0" algn="ctr">
              <a:buNone/>
            </a:pPr>
            <a:endParaRPr lang="en-US"/>
          </a:p>
        </p:txBody>
      </p:sp>
      <p:sp>
        <p:nvSpPr>
          <p:cNvPr id="2" name="Title 1"/>
          <p:cNvSpPr>
            <a:spLocks noGrp="1"/>
          </p:cNvSpPr>
          <p:nvPr>
            <p:ph type="title" hasCustomPrompt="1"/>
          </p:nvPr>
        </p:nvSpPr>
        <p:spPr>
          <a:xfrm>
            <a:off x="8049687" y="305065"/>
            <a:ext cx="3666064" cy="820737"/>
          </a:xfrm>
        </p:spPr>
        <p:txBody>
          <a:bodyPr vert="horz" wrap="square" lIns="0" tIns="0" rIns="0" bIns="0" rtlCol="0" anchor="t" anchorCtr="0">
            <a:spAutoFit/>
          </a:bodyPr>
          <a:lstStyle>
            <a:lvl1pPr>
              <a:defRPr lang="en-US" dirty="0"/>
            </a:lvl1pPr>
          </a:lstStyle>
          <a:p>
            <a:pPr lvl="0"/>
            <a:r>
              <a:rPr lang="en-US"/>
              <a:t>Please add slide </a:t>
            </a:r>
            <a:br>
              <a:rPr lang="en-US"/>
            </a:br>
            <a:r>
              <a:rPr lang="en-US"/>
              <a:t>headline here</a:t>
            </a:r>
          </a:p>
        </p:txBody>
      </p:sp>
      <p:sp>
        <p:nvSpPr>
          <p:cNvPr id="4" name="Slide Number Placeholder 4"/>
          <p:cNvSpPr>
            <a:spLocks noGrp="1"/>
          </p:cNvSpPr>
          <p:nvPr>
            <p:ph type="sldNum" sz="quarter" idx="4"/>
          </p:nvPr>
        </p:nvSpPr>
        <p:spPr>
          <a:xfrm>
            <a:off x="9780694" y="6537017"/>
            <a:ext cx="1962151" cy="243840"/>
          </a:xfrm>
          <a:prstGeom prst="rect">
            <a:avLst/>
          </a:prstGeom>
          <a:noFill/>
        </p:spPr>
        <p:txBody>
          <a:bodyPr wrap="square" lIns="68526" tIns="34289" rIns="68526" bIns="34289" rtlCol="0" anchor="ctr">
            <a:noAutofit/>
          </a:bodyPr>
          <a:lstStyle>
            <a:lvl1pPr>
              <a:defRPr lang="en-US" sz="1067" kern="0" spc="20" smtClean="0">
                <a:solidFill>
                  <a:schemeClr val="tx2"/>
                </a:solidFill>
                <a:cs typeface="Trebuchet MS"/>
              </a:defRPr>
            </a:lvl1pPr>
          </a:lstStyle>
          <a:p>
            <a:pPr algn="r" defTabSz="456711"/>
            <a:fld id="{04825EE3-D40C-4F67-95F2-2B3AD93195DA}" type="slidenum">
              <a:rPr lang="en-US" smtClean="0"/>
              <a:pPr algn="r" defTabSz="456711"/>
              <a:t>‹#›</a:t>
            </a:fld>
            <a:endParaRPr lang="en-US"/>
          </a:p>
        </p:txBody>
      </p:sp>
    </p:spTree>
    <p:extLst>
      <p:ext uri="{BB962C8B-B14F-4D97-AF65-F5344CB8AC3E}">
        <p14:creationId xmlns:p14="http://schemas.microsoft.com/office/powerpoint/2010/main" val="548577931"/>
      </p:ext>
    </p:extLst>
  </p:cSld>
  <p:clrMapOvr>
    <a:masterClrMapping/>
  </p:clrMapOvr>
  <p:extLst>
    <p:ext uri="{DCECCB84-F9BA-43D5-87BE-67443E8EF086}">
      <p15:sldGuideLst xmlns:p15="http://schemas.microsoft.com/office/powerpoint/2012/main">
        <p15:guide id="1" pos="3576">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resale_Case Study_2_Logo">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1C22DCC-F9B2-478B-B3D4-71FB4CA9C006}"/>
              </a:ext>
            </a:extLst>
          </p:cNvPr>
          <p:cNvSpPr>
            <a:spLocks noGrp="1"/>
          </p:cNvSpPr>
          <p:nvPr>
            <p:ph type="pic" sz="quarter" idx="10"/>
          </p:nvPr>
        </p:nvSpPr>
        <p:spPr>
          <a:xfrm>
            <a:off x="0" y="0"/>
            <a:ext cx="7569200" cy="6858000"/>
          </a:xfrm>
          <a:prstGeom prst="rect">
            <a:avLst/>
          </a:prstGeom>
        </p:spPr>
        <p:txBody>
          <a:bodyPr tIns="91440" bIns="1097280" anchor="ctr" anchorCtr="0"/>
          <a:lstStyle>
            <a:lvl1pPr>
              <a:defRPr lang="en-US" sz="2133" dirty="0"/>
            </a:lvl1pPr>
          </a:lstStyle>
          <a:p>
            <a:pPr marL="0" lvl="0" indent="0" algn="ctr">
              <a:buNone/>
            </a:pPr>
            <a:endParaRPr lang="en-US"/>
          </a:p>
        </p:txBody>
      </p:sp>
      <p:sp>
        <p:nvSpPr>
          <p:cNvPr id="2" name="Title 1"/>
          <p:cNvSpPr>
            <a:spLocks noGrp="1"/>
          </p:cNvSpPr>
          <p:nvPr>
            <p:ph type="title" hasCustomPrompt="1"/>
          </p:nvPr>
        </p:nvSpPr>
        <p:spPr>
          <a:xfrm>
            <a:off x="8049687" y="723901"/>
            <a:ext cx="3666064" cy="820737"/>
          </a:xfrm>
        </p:spPr>
        <p:txBody>
          <a:bodyPr vert="horz" wrap="square" lIns="0" tIns="0" rIns="0" bIns="0" rtlCol="0" anchor="t" anchorCtr="0">
            <a:spAutoFit/>
          </a:bodyPr>
          <a:lstStyle>
            <a:lvl1pPr>
              <a:defRPr lang="en-US" dirty="0"/>
            </a:lvl1pPr>
          </a:lstStyle>
          <a:p>
            <a:pPr lvl="0"/>
            <a:r>
              <a:rPr lang="en-US"/>
              <a:t>Please add slide </a:t>
            </a:r>
            <a:br>
              <a:rPr lang="en-US"/>
            </a:br>
            <a:r>
              <a:rPr lang="en-US"/>
              <a:t>headline here</a:t>
            </a:r>
          </a:p>
        </p:txBody>
      </p:sp>
    </p:spTree>
    <p:extLst>
      <p:ext uri="{BB962C8B-B14F-4D97-AF65-F5344CB8AC3E}">
        <p14:creationId xmlns:p14="http://schemas.microsoft.com/office/powerpoint/2010/main" val="1268033788"/>
      </p:ext>
    </p:extLst>
  </p:cSld>
  <p:clrMapOvr>
    <a:masterClrMapping/>
  </p:clrMapOvr>
  <p:extLst>
    <p:ext uri="{DCECCB84-F9BA-43D5-87BE-67443E8EF086}">
      <p15:sldGuideLst xmlns:p15="http://schemas.microsoft.com/office/powerpoint/2012/main">
        <p15:guide id="1" pos="3576">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resale_Case Study_3">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BDBC29F-68B3-4805-9B0F-6C9F4A34CFEB}"/>
              </a:ext>
            </a:extLst>
          </p:cNvPr>
          <p:cNvSpPr/>
          <p:nvPr userDrawn="1"/>
        </p:nvSpPr>
        <p:spPr>
          <a:xfrm>
            <a:off x="6096000" y="1"/>
            <a:ext cx="6096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p:cNvSpPr>
            <a:spLocks noGrp="1"/>
          </p:cNvSpPr>
          <p:nvPr>
            <p:ph type="title" hasCustomPrompt="1"/>
          </p:nvPr>
        </p:nvSpPr>
        <p:spPr>
          <a:xfrm>
            <a:off x="480488" y="711418"/>
            <a:ext cx="5310713" cy="410369"/>
          </a:xfrm>
        </p:spPr>
        <p:txBody>
          <a:bodyPr vert="horz" wrap="square" lIns="0" tIns="0" rIns="91440" bIns="0" rtlCol="0" anchor="t" anchorCtr="0">
            <a:spAutoFit/>
          </a:bodyPr>
          <a:lstStyle>
            <a:lvl1pPr>
              <a:defRPr lang="en-US" dirty="0"/>
            </a:lvl1pPr>
          </a:lstStyle>
          <a:p>
            <a:pPr lvl="0"/>
            <a:r>
              <a:rPr lang="en-US"/>
              <a:t>Please add slide headline here</a:t>
            </a:r>
          </a:p>
        </p:txBody>
      </p:sp>
      <p:sp>
        <p:nvSpPr>
          <p:cNvPr id="11" name="Text Placeholder 10">
            <a:extLst>
              <a:ext uri="{FF2B5EF4-FFF2-40B4-BE49-F238E27FC236}">
                <a16:creationId xmlns:a16="http://schemas.microsoft.com/office/drawing/2014/main" id="{678B3201-D1EB-440A-A53D-D318BC0A5569}"/>
              </a:ext>
            </a:extLst>
          </p:cNvPr>
          <p:cNvSpPr>
            <a:spLocks noGrp="1"/>
          </p:cNvSpPr>
          <p:nvPr>
            <p:ph type="body" sz="quarter" idx="10" hasCustomPrompt="1"/>
          </p:nvPr>
        </p:nvSpPr>
        <p:spPr>
          <a:xfrm>
            <a:off x="6096000" y="715434"/>
            <a:ext cx="6096000" cy="402167"/>
          </a:xfrm>
          <a:prstGeom prst="rect">
            <a:avLst/>
          </a:prstGeom>
          <a:solidFill>
            <a:schemeClr val="accent2"/>
          </a:solidFill>
        </p:spPr>
        <p:txBody>
          <a:bodyPr vert="horz" wrap="none" lIns="274320" tIns="45720" rIns="0" bIns="45720" rtlCol="0" anchor="ctr">
            <a:noAutofit/>
          </a:bodyPr>
          <a:lstStyle>
            <a:lvl1pPr>
              <a:defRPr lang="en-US" sz="1867" b="1" cap="all" spc="133" baseline="0" smtClean="0">
                <a:solidFill>
                  <a:schemeClr val="bg1"/>
                </a:solidFill>
                <a:ea typeface="+mj-ea"/>
                <a:cs typeface="+mj-cs"/>
              </a:defRPr>
            </a:lvl1pPr>
            <a:lvl2pPr marL="228594" indent="0">
              <a:buNone/>
              <a:defRPr lang="en-US" sz="1800" smtClean="0"/>
            </a:lvl2pPr>
            <a:lvl3pPr>
              <a:defRPr lang="en-US" sz="1800" smtClean="0"/>
            </a:lvl3pPr>
            <a:lvl4pPr>
              <a:defRPr lang="en-US" sz="1800" smtClean="0"/>
            </a:lvl4pPr>
            <a:lvl5pPr>
              <a:defRPr lang="en-US" sz="1800"/>
            </a:lvl5pPr>
          </a:lstStyle>
          <a:p>
            <a:pPr marL="0" lvl="0">
              <a:lnSpc>
                <a:spcPct val="100000"/>
              </a:lnSpc>
              <a:spcBef>
                <a:spcPct val="0"/>
              </a:spcBef>
              <a:buNone/>
            </a:pPr>
            <a:r>
              <a:rPr lang="en-US"/>
              <a:t>Edit Master Text Styles</a:t>
            </a:r>
          </a:p>
        </p:txBody>
      </p:sp>
      <p:sp>
        <p:nvSpPr>
          <p:cNvPr id="6" name="Text Placeholder 3">
            <a:extLst>
              <a:ext uri="{FF2B5EF4-FFF2-40B4-BE49-F238E27FC236}">
                <a16:creationId xmlns:a16="http://schemas.microsoft.com/office/drawing/2014/main" id="{AD87AC79-F9C5-46A5-92B4-7AF8A9029D66}"/>
              </a:ext>
            </a:extLst>
          </p:cNvPr>
          <p:cNvSpPr txBox="1">
            <a:spLocks/>
          </p:cNvSpPr>
          <p:nvPr userDrawn="1"/>
        </p:nvSpPr>
        <p:spPr>
          <a:xfrm>
            <a:off x="9780694" y="6537017"/>
            <a:ext cx="1962151" cy="243840"/>
          </a:xfrm>
          <a:prstGeom prst="rect">
            <a:avLst/>
          </a:prstGeom>
          <a:noFill/>
        </p:spPr>
        <p:txBody>
          <a:bodyPr wrap="square" lIns="91368" tIns="45719" rIns="91368" bIns="45719" rtlCol="0" anchor="ctr">
            <a:noAutofit/>
          </a:bodyPr>
          <a:lstStyle>
            <a:defPPr>
              <a:defRPr lang="en-US"/>
            </a:defPPr>
            <a:lvl1pPr marR="0" lvl="0" indent="0" defTabSz="342542" fontAlgn="auto">
              <a:lnSpc>
                <a:spcPct val="100000"/>
              </a:lnSpc>
              <a:spcBef>
                <a:spcPts val="0"/>
              </a:spcBef>
              <a:spcAft>
                <a:spcPts val="0"/>
              </a:spcAft>
              <a:buClrTx/>
              <a:buSzTx/>
              <a:buFontTx/>
              <a:buNone/>
              <a:tabLst/>
              <a:defRPr sz="600" kern="0" spc="15">
                <a:solidFill>
                  <a:srgbClr val="474648"/>
                </a:solidFill>
                <a:cs typeface="Trebuchet MS"/>
              </a:defRPr>
            </a:lvl1pPr>
            <a:lvl2pPr marL="182880" indent="-182880" algn="l" defTabSz="914400" rtl="0" eaLnBrk="1" latinLnBrk="0" hangingPunct="1">
              <a:lnSpc>
                <a:spcPct val="100000"/>
              </a:lnSpc>
              <a:spcBef>
                <a:spcPts val="600"/>
              </a:spcBef>
              <a:buClr>
                <a:schemeClr val="accent2"/>
              </a:buClr>
              <a:buFont typeface="Arial" panose="020B0604020202020204" pitchFamily="34" charset="0"/>
              <a:buChar char="•"/>
              <a:defRPr sz="1600" kern="1200">
                <a:solidFill>
                  <a:schemeClr val="tx1"/>
                </a:solidFill>
                <a:latin typeface="+mn-lt"/>
                <a:ea typeface="+mn-ea"/>
                <a:cs typeface="+mn-cs"/>
              </a:defRPr>
            </a:lvl2pPr>
            <a:lvl3pPr marL="1085850" indent="-1714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fld id="{07FA7470-6506-4B71-AD87-6F7FA0DD0168}" type="slidenum">
              <a:rPr lang="en-US" sz="1067" smtClean="0">
                <a:solidFill>
                  <a:schemeClr val="tx2"/>
                </a:solidFill>
              </a:rPr>
              <a:pPr lvl="0" algn="r"/>
              <a:t>‹#›</a:t>
            </a:fld>
            <a:endParaRPr lang="en-US" sz="800">
              <a:solidFill>
                <a:schemeClr val="tx2"/>
              </a:solidFill>
            </a:endParaRPr>
          </a:p>
        </p:txBody>
      </p:sp>
    </p:spTree>
    <p:extLst>
      <p:ext uri="{BB962C8B-B14F-4D97-AF65-F5344CB8AC3E}">
        <p14:creationId xmlns:p14="http://schemas.microsoft.com/office/powerpoint/2010/main" val="22731237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Presale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15672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resale_Arrow - Right">
    <p:spTree>
      <p:nvGrpSpPr>
        <p:cNvPr id="1" name=""/>
        <p:cNvGrpSpPr/>
        <p:nvPr/>
      </p:nvGrpSpPr>
      <p:grpSpPr>
        <a:xfrm>
          <a:off x="0" y="0"/>
          <a:ext cx="0" cy="0"/>
          <a:chOff x="0" y="0"/>
          <a:chExt cx="0" cy="0"/>
        </a:xfrm>
      </p:grpSpPr>
      <p:sp>
        <p:nvSpPr>
          <p:cNvPr id="13" name="Rectangle 12"/>
          <p:cNvSpPr/>
          <p:nvPr userDrawn="1"/>
        </p:nvSpPr>
        <p:spPr>
          <a:xfrm>
            <a:off x="7112000" y="0"/>
            <a:ext cx="5080001" cy="685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Isosceles Triangle 8">
            <a:extLst>
              <a:ext uri="{FF2B5EF4-FFF2-40B4-BE49-F238E27FC236}">
                <a16:creationId xmlns:a16="http://schemas.microsoft.com/office/drawing/2014/main" id="{EE2DB2E9-923B-4421-A06C-CF40C41A88D8}"/>
              </a:ext>
            </a:extLst>
          </p:cNvPr>
          <p:cNvSpPr/>
          <p:nvPr userDrawn="1"/>
        </p:nvSpPr>
        <p:spPr>
          <a:xfrm rot="16200000" flipH="1">
            <a:off x="3314471" y="3060475"/>
            <a:ext cx="6858000" cy="737057"/>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Title 1">
            <a:extLst>
              <a:ext uri="{FF2B5EF4-FFF2-40B4-BE49-F238E27FC236}">
                <a16:creationId xmlns:a16="http://schemas.microsoft.com/office/drawing/2014/main" id="{FB1EC31C-BE50-4B70-BC3C-BF212543F862}"/>
              </a:ext>
            </a:extLst>
          </p:cNvPr>
          <p:cNvSpPr>
            <a:spLocks noGrp="1"/>
          </p:cNvSpPr>
          <p:nvPr>
            <p:ph type="title" hasCustomPrompt="1"/>
          </p:nvPr>
        </p:nvSpPr>
        <p:spPr>
          <a:xfrm>
            <a:off x="480488" y="305065"/>
            <a:ext cx="5310713" cy="820737"/>
          </a:xfrm>
        </p:spPr>
        <p:txBody>
          <a:bodyPr vert="horz" wrap="square" lIns="0" tIns="0" rIns="0" bIns="0" rtlCol="0" anchor="t" anchorCtr="0">
            <a:spAutoFit/>
          </a:bodyPr>
          <a:lstStyle>
            <a:lvl1pPr>
              <a:defRPr lang="en-US" dirty="0"/>
            </a:lvl1pPr>
          </a:lstStyle>
          <a:p>
            <a:pPr lvl="0"/>
            <a:r>
              <a:rPr lang="en-US"/>
              <a:t>Please add slide </a:t>
            </a:r>
            <a:br>
              <a:rPr lang="en-US"/>
            </a:br>
            <a:r>
              <a:rPr lang="en-US"/>
              <a:t>headline here</a:t>
            </a:r>
          </a:p>
        </p:txBody>
      </p:sp>
      <p:sp>
        <p:nvSpPr>
          <p:cNvPr id="7" name="Text Placeholder 3">
            <a:extLst>
              <a:ext uri="{FF2B5EF4-FFF2-40B4-BE49-F238E27FC236}">
                <a16:creationId xmlns:a16="http://schemas.microsoft.com/office/drawing/2014/main" id="{48C0BACF-2B04-4857-BAAF-FF903DA94F1D}"/>
              </a:ext>
            </a:extLst>
          </p:cNvPr>
          <p:cNvSpPr txBox="1">
            <a:spLocks/>
          </p:cNvSpPr>
          <p:nvPr userDrawn="1"/>
        </p:nvSpPr>
        <p:spPr>
          <a:xfrm>
            <a:off x="9780694" y="6537017"/>
            <a:ext cx="1962151" cy="243840"/>
          </a:xfrm>
          <a:prstGeom prst="rect">
            <a:avLst/>
          </a:prstGeom>
          <a:noFill/>
        </p:spPr>
        <p:txBody>
          <a:bodyPr wrap="square" lIns="91368" tIns="45719" rIns="91368" bIns="45719" rtlCol="0" anchor="ctr">
            <a:noAutofit/>
          </a:bodyPr>
          <a:lstStyle>
            <a:defPPr>
              <a:defRPr lang="en-US"/>
            </a:defPPr>
            <a:lvl1pPr marR="0" lvl="0" indent="0" defTabSz="342542" fontAlgn="auto">
              <a:lnSpc>
                <a:spcPct val="100000"/>
              </a:lnSpc>
              <a:spcBef>
                <a:spcPts val="0"/>
              </a:spcBef>
              <a:spcAft>
                <a:spcPts val="0"/>
              </a:spcAft>
              <a:buClrTx/>
              <a:buSzTx/>
              <a:buFontTx/>
              <a:buNone/>
              <a:tabLst/>
              <a:defRPr sz="600" kern="0" spc="15">
                <a:solidFill>
                  <a:srgbClr val="474648"/>
                </a:solidFill>
                <a:cs typeface="Trebuchet MS"/>
              </a:defRPr>
            </a:lvl1pPr>
            <a:lvl2pPr marL="182880" indent="-182880" algn="l" defTabSz="914400" rtl="0" eaLnBrk="1" latinLnBrk="0" hangingPunct="1">
              <a:lnSpc>
                <a:spcPct val="100000"/>
              </a:lnSpc>
              <a:spcBef>
                <a:spcPts val="600"/>
              </a:spcBef>
              <a:buClr>
                <a:schemeClr val="accent2"/>
              </a:buClr>
              <a:buFont typeface="Arial" panose="020B0604020202020204" pitchFamily="34" charset="0"/>
              <a:buChar char="•"/>
              <a:defRPr sz="1600" kern="1200">
                <a:solidFill>
                  <a:schemeClr val="tx1"/>
                </a:solidFill>
                <a:latin typeface="+mn-lt"/>
                <a:ea typeface="+mn-ea"/>
                <a:cs typeface="+mn-cs"/>
              </a:defRPr>
            </a:lvl2pPr>
            <a:lvl3pPr marL="1085850" indent="-1714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fld id="{07FA7470-6506-4B71-AD87-6F7FA0DD0168}" type="slidenum">
              <a:rPr lang="en-US" sz="1067" smtClean="0">
                <a:solidFill>
                  <a:schemeClr val="bg1"/>
                </a:solidFill>
              </a:rPr>
              <a:pPr lvl="0" algn="r"/>
              <a:t>‹#›</a:t>
            </a:fld>
            <a:endParaRPr lang="en-US" sz="800">
              <a:solidFill>
                <a:schemeClr val="bg1"/>
              </a:solidFill>
            </a:endParaRPr>
          </a:p>
        </p:txBody>
      </p:sp>
    </p:spTree>
    <p:extLst>
      <p:ext uri="{BB962C8B-B14F-4D97-AF65-F5344CB8AC3E}">
        <p14:creationId xmlns:p14="http://schemas.microsoft.com/office/powerpoint/2010/main" val="169126337"/>
      </p:ext>
    </p:extLst>
  </p:cSld>
  <p:clrMapOvr>
    <a:masterClrMapping/>
  </p:clrMapOvr>
  <p:extLst>
    <p:ext uri="{DCECCB84-F9BA-43D5-87BE-67443E8EF086}">
      <p15:sldGuideLst xmlns:p15="http://schemas.microsoft.com/office/powerpoint/2012/main">
        <p15:guide id="1" pos="336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resale_Arrow - Left">
    <p:spTree>
      <p:nvGrpSpPr>
        <p:cNvPr id="1" name=""/>
        <p:cNvGrpSpPr/>
        <p:nvPr/>
      </p:nvGrpSpPr>
      <p:grpSpPr>
        <a:xfrm>
          <a:off x="0" y="0"/>
          <a:ext cx="0" cy="0"/>
          <a:chOff x="0" y="0"/>
          <a:chExt cx="0" cy="0"/>
        </a:xfrm>
      </p:grpSpPr>
      <p:sp>
        <p:nvSpPr>
          <p:cNvPr id="9" name="Rectangle 8"/>
          <p:cNvSpPr/>
          <p:nvPr userDrawn="1"/>
        </p:nvSpPr>
        <p:spPr>
          <a:xfrm>
            <a:off x="-1" y="0"/>
            <a:ext cx="5080001" cy="685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4" name="Isosceles Triangle 13">
            <a:extLst>
              <a:ext uri="{FF2B5EF4-FFF2-40B4-BE49-F238E27FC236}">
                <a16:creationId xmlns:a16="http://schemas.microsoft.com/office/drawing/2014/main" id="{AFB66DDE-837D-472C-A386-A04C91164E4F}"/>
              </a:ext>
            </a:extLst>
          </p:cNvPr>
          <p:cNvSpPr/>
          <p:nvPr userDrawn="1"/>
        </p:nvSpPr>
        <p:spPr>
          <a:xfrm rot="5400000" flipH="1">
            <a:off x="2019071" y="3060475"/>
            <a:ext cx="6858000" cy="737057"/>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B1FCA7BA-785F-40B2-9929-F00681ED1517}"/>
              </a:ext>
            </a:extLst>
          </p:cNvPr>
          <p:cNvSpPr>
            <a:spLocks noGrp="1"/>
          </p:cNvSpPr>
          <p:nvPr>
            <p:ph type="title" hasCustomPrompt="1"/>
          </p:nvPr>
        </p:nvSpPr>
        <p:spPr>
          <a:xfrm>
            <a:off x="480488" y="305065"/>
            <a:ext cx="4599513" cy="820737"/>
          </a:xfrm>
        </p:spPr>
        <p:txBody>
          <a:bodyPr vert="horz" wrap="square" lIns="0" tIns="0" rIns="0" bIns="0" rtlCol="0" anchor="t" anchorCtr="0">
            <a:spAutoFit/>
          </a:bodyPr>
          <a:lstStyle>
            <a:lvl1pPr>
              <a:defRPr lang="en-US" dirty="0">
                <a:solidFill>
                  <a:schemeClr val="bg1"/>
                </a:solidFill>
              </a:defRPr>
            </a:lvl1pPr>
          </a:lstStyle>
          <a:p>
            <a:pPr lvl="0"/>
            <a:r>
              <a:rPr lang="en-US"/>
              <a:t>Please add slide </a:t>
            </a:r>
            <a:br>
              <a:rPr lang="en-US"/>
            </a:br>
            <a:r>
              <a:rPr lang="en-US"/>
              <a:t>headline here</a:t>
            </a:r>
          </a:p>
        </p:txBody>
      </p:sp>
      <p:sp>
        <p:nvSpPr>
          <p:cNvPr id="11" name="TextBox 10">
            <a:extLst>
              <a:ext uri="{FF2B5EF4-FFF2-40B4-BE49-F238E27FC236}">
                <a16:creationId xmlns:a16="http://schemas.microsoft.com/office/drawing/2014/main" id="{B9688915-CB37-4092-9D9E-F0F759044DDE}"/>
              </a:ext>
            </a:extLst>
          </p:cNvPr>
          <p:cNvSpPr txBox="1"/>
          <p:nvPr userDrawn="1"/>
        </p:nvSpPr>
        <p:spPr>
          <a:xfrm>
            <a:off x="1143600" y="6552160"/>
            <a:ext cx="1762160" cy="215442"/>
          </a:xfrm>
          <a:prstGeom prst="rect">
            <a:avLst/>
          </a:prstGeom>
          <a:noFill/>
        </p:spPr>
        <p:txBody>
          <a:bodyPr wrap="square" lIns="91368" tIns="45719" rIns="91368" bIns="45719" rtlCol="0">
            <a:sp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b="1" kern="0" spc="20" dirty="0">
                <a:solidFill>
                  <a:schemeClr val="bg1"/>
                </a:solidFill>
                <a:cs typeface="Trebuchet MS"/>
              </a:rPr>
              <a:t>SALESFORCE@EPAM.COM</a:t>
            </a:r>
          </a:p>
        </p:txBody>
      </p:sp>
      <p:cxnSp>
        <p:nvCxnSpPr>
          <p:cNvPr id="12" name="Straight Connector 11">
            <a:extLst>
              <a:ext uri="{FF2B5EF4-FFF2-40B4-BE49-F238E27FC236}">
                <a16:creationId xmlns:a16="http://schemas.microsoft.com/office/drawing/2014/main" id="{E0D63C87-B426-4C9D-8204-26C5BE0AB817}"/>
              </a:ext>
            </a:extLst>
          </p:cNvPr>
          <p:cNvCxnSpPr/>
          <p:nvPr userDrawn="1"/>
        </p:nvCxnSpPr>
        <p:spPr>
          <a:xfrm>
            <a:off x="1137672" y="6562344"/>
            <a:ext cx="0" cy="164592"/>
          </a:xfrm>
          <a:prstGeom prst="line">
            <a:avLst/>
          </a:prstGeom>
          <a:ln w="3175"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a:extLst>
              <a:ext uri="{FF2B5EF4-FFF2-40B4-BE49-F238E27FC236}">
                <a16:creationId xmlns:a16="http://schemas.microsoft.com/office/drawing/2014/main" id="{AC55BB0F-030D-46A9-9F4D-DFC4A60EDE5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989" y="6498425"/>
            <a:ext cx="702720" cy="351956"/>
          </a:xfrm>
          <a:prstGeom prst="rect">
            <a:avLst/>
          </a:prstGeom>
        </p:spPr>
      </p:pic>
    </p:spTree>
    <p:extLst>
      <p:ext uri="{BB962C8B-B14F-4D97-AF65-F5344CB8AC3E}">
        <p14:creationId xmlns:p14="http://schemas.microsoft.com/office/powerpoint/2010/main" val="3294225342"/>
      </p:ext>
    </p:extLst>
  </p:cSld>
  <p:clrMapOvr>
    <a:masterClrMapping/>
  </p:clrMapOvr>
  <p:extLst>
    <p:ext uri="{DCECCB84-F9BA-43D5-87BE-67443E8EF086}">
      <p15:sldGuideLst xmlns:p15="http://schemas.microsoft.com/office/powerpoint/2012/main">
        <p15:guide id="1" pos="2400">
          <p15:clr>
            <a:srgbClr val="FBAE40"/>
          </p15:clr>
        </p15:guide>
        <p15:guide id="2" orient="horz" pos="1524">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resale_Blue - Right">
    <p:spTree>
      <p:nvGrpSpPr>
        <p:cNvPr id="1" name=""/>
        <p:cNvGrpSpPr/>
        <p:nvPr/>
      </p:nvGrpSpPr>
      <p:grpSpPr>
        <a:xfrm>
          <a:off x="0" y="0"/>
          <a:ext cx="0" cy="0"/>
          <a:chOff x="0" y="0"/>
          <a:chExt cx="0" cy="0"/>
        </a:xfrm>
      </p:grpSpPr>
      <p:sp>
        <p:nvSpPr>
          <p:cNvPr id="13" name="Rectangle 12"/>
          <p:cNvSpPr/>
          <p:nvPr userDrawn="1"/>
        </p:nvSpPr>
        <p:spPr>
          <a:xfrm>
            <a:off x="6096001" y="0"/>
            <a:ext cx="6096000" cy="685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4" name="Title 1">
            <a:extLst>
              <a:ext uri="{FF2B5EF4-FFF2-40B4-BE49-F238E27FC236}">
                <a16:creationId xmlns:a16="http://schemas.microsoft.com/office/drawing/2014/main" id="{980434DA-33E1-4DA8-A3ED-A86B2EEE570C}"/>
              </a:ext>
            </a:extLst>
          </p:cNvPr>
          <p:cNvSpPr>
            <a:spLocks noGrp="1"/>
          </p:cNvSpPr>
          <p:nvPr>
            <p:ph type="title" hasCustomPrompt="1"/>
          </p:nvPr>
        </p:nvSpPr>
        <p:spPr>
          <a:xfrm>
            <a:off x="480488" y="305065"/>
            <a:ext cx="5310713" cy="820737"/>
          </a:xfrm>
        </p:spPr>
        <p:txBody>
          <a:bodyPr vert="horz" wrap="square" lIns="0" tIns="0" rIns="0" bIns="0" rtlCol="0" anchor="t" anchorCtr="0">
            <a:spAutoFit/>
          </a:bodyPr>
          <a:lstStyle>
            <a:lvl1pPr>
              <a:defRPr lang="en-US" dirty="0"/>
            </a:lvl1pPr>
          </a:lstStyle>
          <a:p>
            <a:pPr lvl="0"/>
            <a:r>
              <a:rPr lang="en-US"/>
              <a:t>Please add slide </a:t>
            </a:r>
            <a:br>
              <a:rPr lang="en-US"/>
            </a:br>
            <a:r>
              <a:rPr lang="en-US"/>
              <a:t>headline here</a:t>
            </a:r>
          </a:p>
        </p:txBody>
      </p:sp>
      <p:sp>
        <p:nvSpPr>
          <p:cNvPr id="6" name="Text Placeholder 3">
            <a:extLst>
              <a:ext uri="{FF2B5EF4-FFF2-40B4-BE49-F238E27FC236}">
                <a16:creationId xmlns:a16="http://schemas.microsoft.com/office/drawing/2014/main" id="{570D662A-1C79-4C15-B6B2-BB0178F9980C}"/>
              </a:ext>
            </a:extLst>
          </p:cNvPr>
          <p:cNvSpPr txBox="1">
            <a:spLocks/>
          </p:cNvSpPr>
          <p:nvPr userDrawn="1"/>
        </p:nvSpPr>
        <p:spPr>
          <a:xfrm>
            <a:off x="9780694" y="6537017"/>
            <a:ext cx="1962151" cy="243840"/>
          </a:xfrm>
          <a:prstGeom prst="rect">
            <a:avLst/>
          </a:prstGeom>
          <a:noFill/>
        </p:spPr>
        <p:txBody>
          <a:bodyPr wrap="square" lIns="91368" tIns="45719" rIns="91368" bIns="45719" rtlCol="0" anchor="ctr">
            <a:noAutofit/>
          </a:bodyPr>
          <a:lstStyle>
            <a:defPPr>
              <a:defRPr lang="en-US"/>
            </a:defPPr>
            <a:lvl1pPr marR="0" lvl="0" indent="0" defTabSz="342542" fontAlgn="auto">
              <a:lnSpc>
                <a:spcPct val="100000"/>
              </a:lnSpc>
              <a:spcBef>
                <a:spcPts val="0"/>
              </a:spcBef>
              <a:spcAft>
                <a:spcPts val="0"/>
              </a:spcAft>
              <a:buClrTx/>
              <a:buSzTx/>
              <a:buFontTx/>
              <a:buNone/>
              <a:tabLst/>
              <a:defRPr sz="600" kern="0" spc="15">
                <a:solidFill>
                  <a:srgbClr val="474648"/>
                </a:solidFill>
                <a:cs typeface="Trebuchet MS"/>
              </a:defRPr>
            </a:lvl1pPr>
            <a:lvl2pPr marL="182880" indent="-182880" algn="l" defTabSz="914400" rtl="0" eaLnBrk="1" latinLnBrk="0" hangingPunct="1">
              <a:lnSpc>
                <a:spcPct val="100000"/>
              </a:lnSpc>
              <a:spcBef>
                <a:spcPts val="600"/>
              </a:spcBef>
              <a:buClr>
                <a:schemeClr val="accent2"/>
              </a:buClr>
              <a:buFont typeface="Arial" panose="020B0604020202020204" pitchFamily="34" charset="0"/>
              <a:buChar char="•"/>
              <a:defRPr sz="1600" kern="1200">
                <a:solidFill>
                  <a:schemeClr val="tx1"/>
                </a:solidFill>
                <a:latin typeface="+mn-lt"/>
                <a:ea typeface="+mn-ea"/>
                <a:cs typeface="+mn-cs"/>
              </a:defRPr>
            </a:lvl2pPr>
            <a:lvl3pPr marL="1085850" indent="-1714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fld id="{07FA7470-6506-4B71-AD87-6F7FA0DD0168}" type="slidenum">
              <a:rPr lang="en-US" sz="1067" smtClean="0">
                <a:solidFill>
                  <a:schemeClr val="bg1"/>
                </a:solidFill>
              </a:rPr>
              <a:pPr lvl="0" algn="r"/>
              <a:t>‹#›</a:t>
            </a:fld>
            <a:endParaRPr lang="en-US" sz="800">
              <a:solidFill>
                <a:schemeClr val="bg1"/>
              </a:solidFill>
            </a:endParaRPr>
          </a:p>
        </p:txBody>
      </p:sp>
    </p:spTree>
    <p:extLst>
      <p:ext uri="{BB962C8B-B14F-4D97-AF65-F5344CB8AC3E}">
        <p14:creationId xmlns:p14="http://schemas.microsoft.com/office/powerpoint/2010/main" val="3339072808"/>
      </p:ext>
    </p:extLst>
  </p:cSld>
  <p:clrMapOvr>
    <a:masterClrMapping/>
  </p:clrMapOvr>
  <p:extLst>
    <p:ext uri="{DCECCB84-F9BA-43D5-87BE-67443E8EF086}">
      <p15:sldGuideLst xmlns:p15="http://schemas.microsoft.com/office/powerpoint/2012/main">
        <p15:guide id="1" pos="336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resale_Blue - Left">
    <p:spTree>
      <p:nvGrpSpPr>
        <p:cNvPr id="1" name=""/>
        <p:cNvGrpSpPr/>
        <p:nvPr/>
      </p:nvGrpSpPr>
      <p:grpSpPr>
        <a:xfrm>
          <a:off x="0" y="0"/>
          <a:ext cx="0" cy="0"/>
          <a:chOff x="0" y="0"/>
          <a:chExt cx="0" cy="0"/>
        </a:xfrm>
      </p:grpSpPr>
      <p:sp>
        <p:nvSpPr>
          <p:cNvPr id="9" name="Rectangle 8"/>
          <p:cNvSpPr/>
          <p:nvPr userDrawn="1"/>
        </p:nvSpPr>
        <p:spPr>
          <a:xfrm>
            <a:off x="-1" y="0"/>
            <a:ext cx="6096001" cy="685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1">
            <a:extLst>
              <a:ext uri="{FF2B5EF4-FFF2-40B4-BE49-F238E27FC236}">
                <a16:creationId xmlns:a16="http://schemas.microsoft.com/office/drawing/2014/main" id="{8ACC70D9-256D-4A27-85C0-7007304E7959}"/>
              </a:ext>
            </a:extLst>
          </p:cNvPr>
          <p:cNvSpPr>
            <a:spLocks noGrp="1"/>
          </p:cNvSpPr>
          <p:nvPr>
            <p:ph type="title" hasCustomPrompt="1"/>
          </p:nvPr>
        </p:nvSpPr>
        <p:spPr>
          <a:xfrm>
            <a:off x="480488" y="305065"/>
            <a:ext cx="5310713" cy="820737"/>
          </a:xfrm>
        </p:spPr>
        <p:txBody>
          <a:bodyPr vert="horz" wrap="square" lIns="0" tIns="0" rIns="0" bIns="0" rtlCol="0" anchor="t" anchorCtr="0">
            <a:spAutoFit/>
          </a:bodyPr>
          <a:lstStyle>
            <a:lvl1pPr>
              <a:defRPr lang="en-US" dirty="0">
                <a:solidFill>
                  <a:schemeClr val="bg1"/>
                </a:solidFill>
              </a:defRPr>
            </a:lvl1pPr>
          </a:lstStyle>
          <a:p>
            <a:pPr lvl="0"/>
            <a:r>
              <a:rPr lang="en-US"/>
              <a:t>Please add slide </a:t>
            </a:r>
            <a:br>
              <a:rPr lang="en-US"/>
            </a:br>
            <a:r>
              <a:rPr lang="en-US"/>
              <a:t>headline here</a:t>
            </a:r>
          </a:p>
        </p:txBody>
      </p:sp>
    </p:spTree>
    <p:extLst>
      <p:ext uri="{BB962C8B-B14F-4D97-AF65-F5344CB8AC3E}">
        <p14:creationId xmlns:p14="http://schemas.microsoft.com/office/powerpoint/2010/main" val="3641247551"/>
      </p:ext>
    </p:extLst>
  </p:cSld>
  <p:clrMapOvr>
    <a:masterClrMapping/>
  </p:clrMapOvr>
  <p:extLst>
    <p:ext uri="{DCECCB84-F9BA-43D5-87BE-67443E8EF086}">
      <p15:sldGuideLst xmlns:p15="http://schemas.microsoft.com/office/powerpoint/2012/main">
        <p15:guide id="1" pos="2400">
          <p15:clr>
            <a:srgbClr val="FBAE40"/>
          </p15:clr>
        </p15:guide>
        <p15:guide id="2" orient="horz" pos="152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resale_COVER_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0183740-7D08-4BBC-99BE-4AE1E27FA898}"/>
              </a:ext>
            </a:extLst>
          </p:cNvPr>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n>
                <a:noFill/>
              </a:ln>
            </a:endParaRPr>
          </a:p>
        </p:txBody>
      </p:sp>
      <p:sp>
        <p:nvSpPr>
          <p:cNvPr id="5" name="Title 1">
            <a:extLst>
              <a:ext uri="{FF2B5EF4-FFF2-40B4-BE49-F238E27FC236}">
                <a16:creationId xmlns:a16="http://schemas.microsoft.com/office/drawing/2014/main" id="{2857D91D-C7B6-49CE-90BA-D62FD52577F5}"/>
              </a:ext>
            </a:extLst>
          </p:cNvPr>
          <p:cNvSpPr>
            <a:spLocks noGrp="1"/>
          </p:cNvSpPr>
          <p:nvPr>
            <p:ph type="title" hasCustomPrompt="1"/>
          </p:nvPr>
        </p:nvSpPr>
        <p:spPr>
          <a:xfrm>
            <a:off x="708621" y="1883222"/>
            <a:ext cx="5754624" cy="1313180"/>
          </a:xfrm>
        </p:spPr>
        <p:txBody>
          <a:bodyPr/>
          <a:lstStyle>
            <a:lvl1pPr>
              <a:defRPr sz="4267">
                <a:solidFill>
                  <a:schemeClr val="bg1"/>
                </a:solidFill>
              </a:defRPr>
            </a:lvl1pPr>
          </a:lstStyle>
          <a:p>
            <a:r>
              <a:rPr lang="en-US"/>
              <a:t>Please add </a:t>
            </a:r>
            <a:br>
              <a:rPr lang="en-US"/>
            </a:br>
            <a:r>
              <a:rPr lang="en-US"/>
              <a:t>title here</a:t>
            </a:r>
          </a:p>
        </p:txBody>
      </p:sp>
      <p:sp>
        <p:nvSpPr>
          <p:cNvPr id="7" name="Text Placeholder 6">
            <a:extLst>
              <a:ext uri="{FF2B5EF4-FFF2-40B4-BE49-F238E27FC236}">
                <a16:creationId xmlns:a16="http://schemas.microsoft.com/office/drawing/2014/main" id="{1D3939C0-1AFC-404F-A99E-480FB7B95CA8}"/>
              </a:ext>
            </a:extLst>
          </p:cNvPr>
          <p:cNvSpPr>
            <a:spLocks noGrp="1"/>
          </p:cNvSpPr>
          <p:nvPr>
            <p:ph type="body" sz="quarter" idx="12" hasCustomPrompt="1"/>
          </p:nvPr>
        </p:nvSpPr>
        <p:spPr>
          <a:xfrm>
            <a:off x="708621" y="4066329"/>
            <a:ext cx="5754624" cy="418576"/>
          </a:xfrm>
          <a:prstGeom prst="rect">
            <a:avLst/>
          </a:prstGeom>
        </p:spPr>
        <p:txBody>
          <a:bodyPr wrap="square" lIns="0" tIns="0" rIns="0" bIns="0" anchor="ctr">
            <a:noAutofit/>
          </a:bodyPr>
          <a:lstStyle>
            <a:lvl1pPr marL="0" indent="0">
              <a:buNone/>
              <a:defRPr sz="1867">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a:t>Please add subtitle here</a:t>
            </a:r>
          </a:p>
        </p:txBody>
      </p:sp>
      <p:pic>
        <p:nvPicPr>
          <p:cNvPr id="8" name="Picture 7">
            <a:extLst>
              <a:ext uri="{FF2B5EF4-FFF2-40B4-BE49-F238E27FC236}">
                <a16:creationId xmlns:a16="http://schemas.microsoft.com/office/drawing/2014/main" id="{D96C1CB0-16E9-4ECC-9D90-37E7FD3F808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0800000" flipH="1" flipV="1">
            <a:off x="728941" y="681708"/>
            <a:ext cx="1188379" cy="421377"/>
          </a:xfrm>
          <a:prstGeom prst="rect">
            <a:avLst/>
          </a:prstGeom>
        </p:spPr>
      </p:pic>
      <p:sp>
        <p:nvSpPr>
          <p:cNvPr id="9" name="Text Placeholder 6">
            <a:extLst>
              <a:ext uri="{FF2B5EF4-FFF2-40B4-BE49-F238E27FC236}">
                <a16:creationId xmlns:a16="http://schemas.microsoft.com/office/drawing/2014/main" id="{7152CE1E-25A2-4071-AC90-56E8A3FE74D6}"/>
              </a:ext>
            </a:extLst>
          </p:cNvPr>
          <p:cNvSpPr>
            <a:spLocks noGrp="1"/>
          </p:cNvSpPr>
          <p:nvPr>
            <p:ph type="body" sz="quarter" idx="13" hasCustomPrompt="1"/>
          </p:nvPr>
        </p:nvSpPr>
        <p:spPr>
          <a:xfrm>
            <a:off x="708622" y="5073393"/>
            <a:ext cx="1991036" cy="418576"/>
          </a:xfrm>
          <a:prstGeom prst="rect">
            <a:avLst/>
          </a:prstGeom>
        </p:spPr>
        <p:txBody>
          <a:bodyPr wrap="square" lIns="0" tIns="0" rIns="0" bIns="0" anchor="ctr">
            <a:noAutofit/>
          </a:bodyPr>
          <a:lstStyle>
            <a:lvl1pPr marL="0" indent="0">
              <a:buNone/>
              <a:defRPr sz="1600" i="1">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r>
              <a:rPr lang="en-US"/>
              <a:t>Date or venue</a:t>
            </a:r>
          </a:p>
        </p:txBody>
      </p:sp>
      <p:pic>
        <p:nvPicPr>
          <p:cNvPr id="15" name="Picture 14">
            <a:extLst>
              <a:ext uri="{FF2B5EF4-FFF2-40B4-BE49-F238E27FC236}">
                <a16:creationId xmlns:a16="http://schemas.microsoft.com/office/drawing/2014/main" id="{52F1E3DE-1E91-49E2-9813-B1897CB3A61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50161" t="1049" r="2"/>
          <a:stretch/>
        </p:blipFill>
        <p:spPr>
          <a:xfrm>
            <a:off x="7115486" y="2"/>
            <a:ext cx="5076516" cy="6857999"/>
          </a:xfrm>
          <a:prstGeom prst="rect">
            <a:avLst/>
          </a:prstGeom>
        </p:spPr>
      </p:pic>
      <p:sp>
        <p:nvSpPr>
          <p:cNvPr id="12" name="Text Placeholder 4">
            <a:extLst>
              <a:ext uri="{FF2B5EF4-FFF2-40B4-BE49-F238E27FC236}">
                <a16:creationId xmlns:a16="http://schemas.microsoft.com/office/drawing/2014/main" id="{956ABCC7-43A7-4B84-B9AB-B27270A02D21}"/>
              </a:ext>
            </a:extLst>
          </p:cNvPr>
          <p:cNvSpPr txBox="1">
            <a:spLocks/>
          </p:cNvSpPr>
          <p:nvPr userDrawn="1"/>
        </p:nvSpPr>
        <p:spPr>
          <a:xfrm>
            <a:off x="6765068" y="0"/>
            <a:ext cx="707136" cy="6858000"/>
          </a:xfrm>
          <a:prstGeom prst="rect">
            <a:avLst/>
          </a:prstGeom>
          <a:blipFill>
            <a:blip r:embed="rId4"/>
            <a:stretch>
              <a:fillRect/>
            </a:stretch>
          </a:blipFill>
        </p:spPr>
        <p:txBody>
          <a:bodyPr/>
          <a:lstStyle>
            <a:lvl1pPr marL="0" indent="0" algn="l" defTabSz="685800" rtl="0" eaLnBrk="1" latinLnBrk="0" hangingPunct="1">
              <a:lnSpc>
                <a:spcPct val="90000"/>
              </a:lnSpc>
              <a:spcBef>
                <a:spcPts val="750"/>
              </a:spcBef>
              <a:buFont typeface="Arial" panose="020B0604020202020204" pitchFamily="34" charset="0"/>
              <a:buNone/>
              <a:defRPr sz="1600" b="1" kern="1200" baseline="0">
                <a:solidFill>
                  <a:schemeClr val="bg1"/>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6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6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6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133" b="1"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1264311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resale_Grey_Right_1/3">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BDBC29F-68B3-4805-9B0F-6C9F4A34CFEB}"/>
              </a:ext>
            </a:extLst>
          </p:cNvPr>
          <p:cNvSpPr/>
          <p:nvPr userDrawn="1"/>
        </p:nvSpPr>
        <p:spPr>
          <a:xfrm>
            <a:off x="7612733" y="1"/>
            <a:ext cx="4579267"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p:cNvSpPr>
            <a:spLocks noGrp="1"/>
          </p:cNvSpPr>
          <p:nvPr>
            <p:ph type="title" hasCustomPrompt="1"/>
          </p:nvPr>
        </p:nvSpPr>
        <p:spPr>
          <a:xfrm>
            <a:off x="480487" y="305065"/>
            <a:ext cx="6651760" cy="410369"/>
          </a:xfrm>
        </p:spPr>
        <p:txBody>
          <a:bodyPr vert="horz" wrap="square" lIns="0" tIns="0" rIns="91440" bIns="0" rtlCol="0" anchor="t" anchorCtr="0">
            <a:spAutoFit/>
          </a:bodyPr>
          <a:lstStyle>
            <a:lvl1pPr>
              <a:defRPr lang="en-US" dirty="0"/>
            </a:lvl1pPr>
          </a:lstStyle>
          <a:p>
            <a:pPr lvl="0"/>
            <a:r>
              <a:rPr lang="en-US"/>
              <a:t>Please add slide headline here</a:t>
            </a:r>
          </a:p>
        </p:txBody>
      </p:sp>
      <p:sp>
        <p:nvSpPr>
          <p:cNvPr id="7" name="Text Placeholder 3">
            <a:extLst>
              <a:ext uri="{FF2B5EF4-FFF2-40B4-BE49-F238E27FC236}">
                <a16:creationId xmlns:a16="http://schemas.microsoft.com/office/drawing/2014/main" id="{417AA903-E6FC-477F-8F3E-FA0E8F0A30A7}"/>
              </a:ext>
            </a:extLst>
          </p:cNvPr>
          <p:cNvSpPr txBox="1">
            <a:spLocks/>
          </p:cNvSpPr>
          <p:nvPr userDrawn="1"/>
        </p:nvSpPr>
        <p:spPr>
          <a:xfrm>
            <a:off x="9780694" y="6537017"/>
            <a:ext cx="1962151" cy="243840"/>
          </a:xfrm>
          <a:prstGeom prst="rect">
            <a:avLst/>
          </a:prstGeom>
          <a:noFill/>
        </p:spPr>
        <p:txBody>
          <a:bodyPr wrap="square" lIns="91368" tIns="45719" rIns="91368" bIns="45719" rtlCol="0" anchor="ctr">
            <a:noAutofit/>
          </a:bodyPr>
          <a:lstStyle>
            <a:defPPr>
              <a:defRPr lang="en-US"/>
            </a:defPPr>
            <a:lvl1pPr marR="0" lvl="0" indent="0" defTabSz="342542" fontAlgn="auto">
              <a:lnSpc>
                <a:spcPct val="100000"/>
              </a:lnSpc>
              <a:spcBef>
                <a:spcPts val="0"/>
              </a:spcBef>
              <a:spcAft>
                <a:spcPts val="0"/>
              </a:spcAft>
              <a:buClrTx/>
              <a:buSzTx/>
              <a:buFontTx/>
              <a:buNone/>
              <a:tabLst/>
              <a:defRPr sz="600" kern="0" spc="15">
                <a:solidFill>
                  <a:srgbClr val="474648"/>
                </a:solidFill>
                <a:cs typeface="Trebuchet MS"/>
              </a:defRPr>
            </a:lvl1pPr>
            <a:lvl2pPr marL="182880" indent="-182880" algn="l" defTabSz="914400" rtl="0" eaLnBrk="1" latinLnBrk="0" hangingPunct="1">
              <a:lnSpc>
                <a:spcPct val="100000"/>
              </a:lnSpc>
              <a:spcBef>
                <a:spcPts val="600"/>
              </a:spcBef>
              <a:buClr>
                <a:schemeClr val="accent2"/>
              </a:buClr>
              <a:buFont typeface="Arial" panose="020B0604020202020204" pitchFamily="34" charset="0"/>
              <a:buChar char="•"/>
              <a:defRPr sz="1600" kern="1200">
                <a:solidFill>
                  <a:schemeClr val="tx1"/>
                </a:solidFill>
                <a:latin typeface="+mn-lt"/>
                <a:ea typeface="+mn-ea"/>
                <a:cs typeface="+mn-cs"/>
              </a:defRPr>
            </a:lvl2pPr>
            <a:lvl3pPr marL="1085850" indent="-1714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fld id="{07FA7470-6506-4B71-AD87-6F7FA0DD0168}" type="slidenum">
              <a:rPr lang="en-US" sz="1067" smtClean="0">
                <a:solidFill>
                  <a:schemeClr val="tx2"/>
                </a:solidFill>
              </a:rPr>
              <a:pPr lvl="0" algn="r"/>
              <a:t>‹#›</a:t>
            </a:fld>
            <a:endParaRPr lang="en-US" sz="800">
              <a:solidFill>
                <a:schemeClr val="tx2"/>
              </a:solidFill>
            </a:endParaRPr>
          </a:p>
        </p:txBody>
      </p:sp>
    </p:spTree>
    <p:extLst>
      <p:ext uri="{BB962C8B-B14F-4D97-AF65-F5344CB8AC3E}">
        <p14:creationId xmlns:p14="http://schemas.microsoft.com/office/powerpoint/2010/main" val="7103381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resale_Grey_Left_1/3">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BDBC29F-68B3-4805-9B0F-6C9F4A34CFEB}"/>
              </a:ext>
            </a:extLst>
          </p:cNvPr>
          <p:cNvSpPr/>
          <p:nvPr userDrawn="1"/>
        </p:nvSpPr>
        <p:spPr>
          <a:xfrm>
            <a:off x="0" y="1"/>
            <a:ext cx="4579267"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p:cNvSpPr>
            <a:spLocks noGrp="1"/>
          </p:cNvSpPr>
          <p:nvPr>
            <p:ph type="title" hasCustomPrompt="1"/>
          </p:nvPr>
        </p:nvSpPr>
        <p:spPr>
          <a:xfrm>
            <a:off x="480488" y="305065"/>
            <a:ext cx="3626701" cy="820737"/>
          </a:xfrm>
        </p:spPr>
        <p:txBody>
          <a:bodyPr vert="horz" wrap="square" lIns="0" tIns="0" rIns="91440" bIns="0" rtlCol="0" anchor="t" anchorCtr="0">
            <a:spAutoFit/>
          </a:bodyPr>
          <a:lstStyle>
            <a:lvl1pPr>
              <a:defRPr lang="en-US" dirty="0"/>
            </a:lvl1pPr>
          </a:lstStyle>
          <a:p>
            <a:pPr lvl="0"/>
            <a:r>
              <a:rPr lang="en-US"/>
              <a:t>Please add slide headline here</a:t>
            </a:r>
          </a:p>
        </p:txBody>
      </p:sp>
      <p:sp>
        <p:nvSpPr>
          <p:cNvPr id="9" name="TextBox 8">
            <a:extLst>
              <a:ext uri="{FF2B5EF4-FFF2-40B4-BE49-F238E27FC236}">
                <a16:creationId xmlns:a16="http://schemas.microsoft.com/office/drawing/2014/main" id="{AE9489A8-F456-4DF4-BAEB-A0A0A08E4E65}"/>
              </a:ext>
            </a:extLst>
          </p:cNvPr>
          <p:cNvSpPr txBox="1"/>
          <p:nvPr userDrawn="1"/>
        </p:nvSpPr>
        <p:spPr>
          <a:xfrm>
            <a:off x="1143600" y="6537017"/>
            <a:ext cx="1762160" cy="243840"/>
          </a:xfrm>
          <a:prstGeom prst="rect">
            <a:avLst/>
          </a:prstGeom>
          <a:noFill/>
        </p:spPr>
        <p:txBody>
          <a:bodyPr wrap="square" lIns="91368" tIns="45719" rIns="91368" bIns="45719" rtlCol="0" anchor="ctr">
            <a:no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a:solidFill>
                  <a:schemeClr val="tx2"/>
                </a:solidFill>
                <a:cs typeface="Trebuchet MS"/>
              </a:rPr>
              <a:t>CONFIDENTIAL. </a:t>
            </a:r>
            <a:r>
              <a:rPr lang="en-US" sz="800" kern="1200">
                <a:solidFill>
                  <a:schemeClr val="tx2"/>
                </a:solidFill>
                <a:effectLst/>
                <a:latin typeface="+mn-lt"/>
                <a:ea typeface="+mn-ea"/>
                <a:cs typeface="+mn-cs"/>
              </a:rPr>
              <a:t>Copyright © 2020</a:t>
            </a:r>
            <a:endParaRPr lang="en-US" sz="800" kern="0" spc="20">
              <a:solidFill>
                <a:schemeClr val="tx2"/>
              </a:solidFill>
              <a:cs typeface="Trebuchet MS"/>
            </a:endParaRPr>
          </a:p>
        </p:txBody>
      </p:sp>
      <p:cxnSp>
        <p:nvCxnSpPr>
          <p:cNvPr id="10" name="Straight Connector 9">
            <a:extLst>
              <a:ext uri="{FF2B5EF4-FFF2-40B4-BE49-F238E27FC236}">
                <a16:creationId xmlns:a16="http://schemas.microsoft.com/office/drawing/2014/main" id="{4D0D941D-0D67-428B-8276-4014EF8891A3}"/>
              </a:ext>
            </a:extLst>
          </p:cNvPr>
          <p:cNvCxnSpPr/>
          <p:nvPr userDrawn="1"/>
        </p:nvCxnSpPr>
        <p:spPr>
          <a:xfrm>
            <a:off x="1140212" y="6565731"/>
            <a:ext cx="0" cy="164592"/>
          </a:xfrm>
          <a:prstGeom prst="line">
            <a:avLst/>
          </a:prstGeom>
          <a:ln w="3175" cmpd="sng">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11" name="Picture 10">
            <a:extLst>
              <a:ext uri="{FF2B5EF4-FFF2-40B4-BE49-F238E27FC236}">
                <a16:creationId xmlns:a16="http://schemas.microsoft.com/office/drawing/2014/main" id="{139C1735-3037-4D46-8890-1009D469BD1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989" y="6498425"/>
            <a:ext cx="702720" cy="351955"/>
          </a:xfrm>
          <a:prstGeom prst="rect">
            <a:avLst/>
          </a:prstGeom>
        </p:spPr>
      </p:pic>
      <p:sp>
        <p:nvSpPr>
          <p:cNvPr id="7" name="Slide Number Placeholder 4"/>
          <p:cNvSpPr>
            <a:spLocks noGrp="1"/>
          </p:cNvSpPr>
          <p:nvPr>
            <p:ph type="sldNum" sz="quarter" idx="4"/>
          </p:nvPr>
        </p:nvSpPr>
        <p:spPr>
          <a:xfrm>
            <a:off x="9780694" y="6537017"/>
            <a:ext cx="1962151" cy="243840"/>
          </a:xfrm>
          <a:prstGeom prst="rect">
            <a:avLst/>
          </a:prstGeom>
          <a:noFill/>
        </p:spPr>
        <p:txBody>
          <a:bodyPr wrap="square" lIns="68526" tIns="34289" rIns="68526" bIns="34289" rtlCol="0" anchor="ctr">
            <a:noAutofit/>
          </a:bodyPr>
          <a:lstStyle>
            <a:lvl1pPr>
              <a:defRPr lang="en-US" sz="1067" kern="0" spc="20" smtClean="0">
                <a:solidFill>
                  <a:schemeClr val="tx2"/>
                </a:solidFill>
                <a:cs typeface="Trebuchet MS"/>
              </a:defRPr>
            </a:lvl1pPr>
          </a:lstStyle>
          <a:p>
            <a:pPr algn="r" defTabSz="456711"/>
            <a:fld id="{04825EE3-D40C-4F67-95F2-2B3AD93195DA}" type="slidenum">
              <a:rPr lang="en-US" smtClean="0"/>
              <a:pPr algn="r" defTabSz="456711"/>
              <a:t>‹#›</a:t>
            </a:fld>
            <a:endParaRPr lang="en-US"/>
          </a:p>
        </p:txBody>
      </p:sp>
    </p:spTree>
    <p:extLst>
      <p:ext uri="{BB962C8B-B14F-4D97-AF65-F5344CB8AC3E}">
        <p14:creationId xmlns:p14="http://schemas.microsoft.com/office/powerpoint/2010/main" val="25737359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resale_Blue_Right_1/3">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85C328B-6531-473D-91B6-0E2E34FFA343}"/>
              </a:ext>
            </a:extLst>
          </p:cNvPr>
          <p:cNvSpPr/>
          <p:nvPr userDrawn="1"/>
        </p:nvSpPr>
        <p:spPr>
          <a:xfrm>
            <a:off x="7569200" y="0"/>
            <a:ext cx="4622800" cy="685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 name="Title 1"/>
          <p:cNvSpPr>
            <a:spLocks noGrp="1"/>
          </p:cNvSpPr>
          <p:nvPr>
            <p:ph type="title" hasCustomPrompt="1"/>
          </p:nvPr>
        </p:nvSpPr>
        <p:spPr>
          <a:xfrm>
            <a:off x="478367" y="304801"/>
            <a:ext cx="6610347" cy="820737"/>
          </a:xfrm>
        </p:spPr>
        <p:txBody>
          <a:bodyPr vert="horz" wrap="square" lIns="0" tIns="0" rIns="0" bIns="0" rtlCol="0" anchor="t" anchorCtr="0">
            <a:spAutoFit/>
          </a:bodyPr>
          <a:lstStyle>
            <a:lvl1pPr>
              <a:defRPr lang="en-US" dirty="0"/>
            </a:lvl1pPr>
          </a:lstStyle>
          <a:p>
            <a:pPr lvl="0"/>
            <a:r>
              <a:rPr lang="en-US"/>
              <a:t>Please add slide </a:t>
            </a:r>
            <a:br>
              <a:rPr lang="en-US"/>
            </a:br>
            <a:r>
              <a:rPr lang="en-US"/>
              <a:t>headline here</a:t>
            </a:r>
          </a:p>
        </p:txBody>
      </p:sp>
      <p:sp>
        <p:nvSpPr>
          <p:cNvPr id="8" name="Text Placeholder 3">
            <a:extLst>
              <a:ext uri="{FF2B5EF4-FFF2-40B4-BE49-F238E27FC236}">
                <a16:creationId xmlns:a16="http://schemas.microsoft.com/office/drawing/2014/main" id="{7A300625-1991-4E00-9492-9BD58AF62FDB}"/>
              </a:ext>
            </a:extLst>
          </p:cNvPr>
          <p:cNvSpPr txBox="1">
            <a:spLocks/>
          </p:cNvSpPr>
          <p:nvPr userDrawn="1"/>
        </p:nvSpPr>
        <p:spPr>
          <a:xfrm>
            <a:off x="9780694" y="6537017"/>
            <a:ext cx="1962151" cy="243840"/>
          </a:xfrm>
          <a:prstGeom prst="rect">
            <a:avLst/>
          </a:prstGeom>
          <a:noFill/>
        </p:spPr>
        <p:txBody>
          <a:bodyPr wrap="square" lIns="91368" tIns="45719" rIns="91368" bIns="45719" rtlCol="0" anchor="ctr">
            <a:noAutofit/>
          </a:bodyPr>
          <a:lstStyle>
            <a:defPPr>
              <a:defRPr lang="en-US"/>
            </a:defPPr>
            <a:lvl1pPr marR="0" lvl="0" indent="0" defTabSz="342542" fontAlgn="auto">
              <a:lnSpc>
                <a:spcPct val="100000"/>
              </a:lnSpc>
              <a:spcBef>
                <a:spcPts val="0"/>
              </a:spcBef>
              <a:spcAft>
                <a:spcPts val="0"/>
              </a:spcAft>
              <a:buClrTx/>
              <a:buSzTx/>
              <a:buFontTx/>
              <a:buNone/>
              <a:tabLst/>
              <a:defRPr sz="600" kern="0" spc="15">
                <a:solidFill>
                  <a:srgbClr val="474648"/>
                </a:solidFill>
                <a:cs typeface="Trebuchet MS"/>
              </a:defRPr>
            </a:lvl1pPr>
            <a:lvl2pPr marL="182880" indent="-182880" algn="l" defTabSz="914400" rtl="0" eaLnBrk="1" latinLnBrk="0" hangingPunct="1">
              <a:lnSpc>
                <a:spcPct val="100000"/>
              </a:lnSpc>
              <a:spcBef>
                <a:spcPts val="600"/>
              </a:spcBef>
              <a:buClr>
                <a:schemeClr val="accent2"/>
              </a:buClr>
              <a:buFont typeface="Arial" panose="020B0604020202020204" pitchFamily="34" charset="0"/>
              <a:buChar char="•"/>
              <a:defRPr sz="1600" kern="1200">
                <a:solidFill>
                  <a:schemeClr val="tx1"/>
                </a:solidFill>
                <a:latin typeface="+mn-lt"/>
                <a:ea typeface="+mn-ea"/>
                <a:cs typeface="+mn-cs"/>
              </a:defRPr>
            </a:lvl2pPr>
            <a:lvl3pPr marL="1085850" indent="-1714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fld id="{07FA7470-6506-4B71-AD87-6F7FA0DD0168}" type="slidenum">
              <a:rPr lang="en-US" sz="1067" smtClean="0">
                <a:solidFill>
                  <a:schemeClr val="bg1"/>
                </a:solidFill>
              </a:rPr>
              <a:pPr lvl="0" algn="r"/>
              <a:t>‹#›</a:t>
            </a:fld>
            <a:endParaRPr lang="en-US" sz="800">
              <a:solidFill>
                <a:schemeClr val="bg1"/>
              </a:solidFill>
            </a:endParaRPr>
          </a:p>
        </p:txBody>
      </p:sp>
    </p:spTree>
    <p:extLst>
      <p:ext uri="{BB962C8B-B14F-4D97-AF65-F5344CB8AC3E}">
        <p14:creationId xmlns:p14="http://schemas.microsoft.com/office/powerpoint/2010/main" val="693357233"/>
      </p:ext>
    </p:extLst>
  </p:cSld>
  <p:clrMapOvr>
    <a:masterClrMapping/>
  </p:clrMapOvr>
  <p:extLst>
    <p:ext uri="{DCECCB84-F9BA-43D5-87BE-67443E8EF086}">
      <p15:sldGuideLst xmlns:p15="http://schemas.microsoft.com/office/powerpoint/2012/main">
        <p15:guide id="1" pos="357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resale_Blue - Left_1/3">
    <p:spTree>
      <p:nvGrpSpPr>
        <p:cNvPr id="1" name=""/>
        <p:cNvGrpSpPr/>
        <p:nvPr/>
      </p:nvGrpSpPr>
      <p:grpSpPr>
        <a:xfrm>
          <a:off x="0" y="0"/>
          <a:ext cx="0" cy="0"/>
          <a:chOff x="0" y="0"/>
          <a:chExt cx="0" cy="0"/>
        </a:xfrm>
      </p:grpSpPr>
      <p:sp>
        <p:nvSpPr>
          <p:cNvPr id="9" name="Rectangle 8"/>
          <p:cNvSpPr/>
          <p:nvPr userDrawn="1"/>
        </p:nvSpPr>
        <p:spPr>
          <a:xfrm>
            <a:off x="-1" y="0"/>
            <a:ext cx="5080001" cy="685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1">
            <a:extLst>
              <a:ext uri="{FF2B5EF4-FFF2-40B4-BE49-F238E27FC236}">
                <a16:creationId xmlns:a16="http://schemas.microsoft.com/office/drawing/2014/main" id="{8ACC70D9-256D-4A27-85C0-7007304E7959}"/>
              </a:ext>
            </a:extLst>
          </p:cNvPr>
          <p:cNvSpPr>
            <a:spLocks noGrp="1"/>
          </p:cNvSpPr>
          <p:nvPr>
            <p:ph type="title" hasCustomPrompt="1"/>
          </p:nvPr>
        </p:nvSpPr>
        <p:spPr>
          <a:xfrm>
            <a:off x="480488" y="305065"/>
            <a:ext cx="4119021" cy="820737"/>
          </a:xfrm>
        </p:spPr>
        <p:txBody>
          <a:bodyPr vert="horz" wrap="square" lIns="0" tIns="0" rIns="0" bIns="0" rtlCol="0" anchor="t" anchorCtr="0">
            <a:spAutoFit/>
          </a:bodyPr>
          <a:lstStyle>
            <a:lvl1pPr>
              <a:defRPr lang="en-US" dirty="0">
                <a:solidFill>
                  <a:schemeClr val="bg1"/>
                </a:solidFill>
              </a:defRPr>
            </a:lvl1pPr>
          </a:lstStyle>
          <a:p>
            <a:pPr lvl="0"/>
            <a:r>
              <a:rPr lang="en-US"/>
              <a:t>Please add slide </a:t>
            </a:r>
            <a:br>
              <a:rPr lang="en-US"/>
            </a:br>
            <a:r>
              <a:rPr lang="en-US"/>
              <a:t>headline here</a:t>
            </a:r>
          </a:p>
        </p:txBody>
      </p:sp>
      <p:sp>
        <p:nvSpPr>
          <p:cNvPr id="13" name="TextBox 12">
            <a:extLst>
              <a:ext uri="{FF2B5EF4-FFF2-40B4-BE49-F238E27FC236}">
                <a16:creationId xmlns:a16="http://schemas.microsoft.com/office/drawing/2014/main" id="{7CB4E584-5D3B-4BC9-9A59-F0FB8A626192}"/>
              </a:ext>
            </a:extLst>
          </p:cNvPr>
          <p:cNvSpPr txBox="1"/>
          <p:nvPr userDrawn="1"/>
        </p:nvSpPr>
        <p:spPr>
          <a:xfrm>
            <a:off x="1143600" y="6552160"/>
            <a:ext cx="1762160" cy="215442"/>
          </a:xfrm>
          <a:prstGeom prst="rect">
            <a:avLst/>
          </a:prstGeom>
          <a:noFill/>
        </p:spPr>
        <p:txBody>
          <a:bodyPr wrap="square" lIns="91368" tIns="45719" rIns="91368" bIns="45719" rtlCol="0">
            <a:sp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a:solidFill>
                  <a:schemeClr val="bg1"/>
                </a:solidFill>
                <a:cs typeface="Trebuchet MS"/>
              </a:rPr>
              <a:t>CONFIDENTIAL. </a:t>
            </a:r>
            <a:r>
              <a:rPr lang="en-US" sz="800" kern="1200">
                <a:solidFill>
                  <a:schemeClr val="bg1"/>
                </a:solidFill>
                <a:effectLst/>
                <a:latin typeface="+mn-lt"/>
                <a:ea typeface="+mn-ea"/>
                <a:cs typeface="+mn-cs"/>
              </a:rPr>
              <a:t>Copyright © 2020</a:t>
            </a:r>
            <a:endParaRPr lang="en-US" sz="800" kern="0" spc="20">
              <a:solidFill>
                <a:schemeClr val="bg1"/>
              </a:solidFill>
              <a:cs typeface="Trebuchet MS"/>
            </a:endParaRPr>
          </a:p>
        </p:txBody>
      </p:sp>
      <p:cxnSp>
        <p:nvCxnSpPr>
          <p:cNvPr id="14" name="Straight Connector 13">
            <a:extLst>
              <a:ext uri="{FF2B5EF4-FFF2-40B4-BE49-F238E27FC236}">
                <a16:creationId xmlns:a16="http://schemas.microsoft.com/office/drawing/2014/main" id="{641189DF-145B-4A2B-88D2-3A76FC2BE0D4}"/>
              </a:ext>
            </a:extLst>
          </p:cNvPr>
          <p:cNvCxnSpPr/>
          <p:nvPr userDrawn="1"/>
        </p:nvCxnSpPr>
        <p:spPr>
          <a:xfrm>
            <a:off x="1137672" y="6562344"/>
            <a:ext cx="0" cy="164592"/>
          </a:xfrm>
          <a:prstGeom prst="line">
            <a:avLst/>
          </a:prstGeom>
          <a:ln w="3175"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6" name="Picture 15">
            <a:extLst>
              <a:ext uri="{FF2B5EF4-FFF2-40B4-BE49-F238E27FC236}">
                <a16:creationId xmlns:a16="http://schemas.microsoft.com/office/drawing/2014/main" id="{4121E9D2-DDE3-4114-BA17-44770A037D0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989" y="6498425"/>
            <a:ext cx="702720" cy="351956"/>
          </a:xfrm>
          <a:prstGeom prst="rect">
            <a:avLst/>
          </a:prstGeom>
        </p:spPr>
      </p:pic>
    </p:spTree>
    <p:extLst>
      <p:ext uri="{BB962C8B-B14F-4D97-AF65-F5344CB8AC3E}">
        <p14:creationId xmlns:p14="http://schemas.microsoft.com/office/powerpoint/2010/main" val="2203800673"/>
      </p:ext>
    </p:extLst>
  </p:cSld>
  <p:clrMapOvr>
    <a:masterClrMapping/>
  </p:clrMapOvr>
  <p:extLst>
    <p:ext uri="{DCECCB84-F9BA-43D5-87BE-67443E8EF086}">
      <p15:sldGuideLst xmlns:p15="http://schemas.microsoft.com/office/powerpoint/2012/main">
        <p15:guide id="1" pos="2400">
          <p15:clr>
            <a:srgbClr val="FBAE40"/>
          </p15:clr>
        </p15:guide>
        <p15:guide id="2" orient="horz" pos="1524">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resale_Quote">
    <p:bg>
      <p:bgPr>
        <a:solidFill>
          <a:schemeClr val="accent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FB90727-537A-4481-B2D2-D33185841919}"/>
              </a:ext>
            </a:extLst>
          </p:cNvPr>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Text Placeholder 8"/>
          <p:cNvSpPr>
            <a:spLocks noGrp="1"/>
          </p:cNvSpPr>
          <p:nvPr>
            <p:ph type="body" sz="quarter" idx="10" hasCustomPrompt="1"/>
          </p:nvPr>
        </p:nvSpPr>
        <p:spPr>
          <a:xfrm>
            <a:off x="2374605" y="2797813"/>
            <a:ext cx="7442791" cy="783184"/>
          </a:xfrm>
          <a:prstGeom prst="rect">
            <a:avLst/>
          </a:prstGeom>
        </p:spPr>
        <p:txBody>
          <a:bodyPr anchor="ctr"/>
          <a:lstStyle>
            <a:lvl1pPr marL="0" indent="0" algn="ctr">
              <a:lnSpc>
                <a:spcPts val="3200"/>
              </a:lnSpc>
              <a:buNone/>
              <a:defRPr sz="2133">
                <a:solidFill>
                  <a:schemeClr val="bg1"/>
                </a:solidFill>
                <a:latin typeface="+mj-lt"/>
              </a:defRPr>
            </a:lvl1pPr>
            <a:lvl2pPr marL="609585" indent="0">
              <a:buNone/>
              <a:defRPr sz="2133">
                <a:latin typeface="+mj-lt"/>
              </a:defRPr>
            </a:lvl2pPr>
            <a:lvl3pPr marL="1219170" indent="0">
              <a:buNone/>
              <a:defRPr sz="2133">
                <a:latin typeface="+mj-lt"/>
              </a:defRPr>
            </a:lvl3pPr>
            <a:lvl4pPr marL="1828754" indent="0">
              <a:buNone/>
              <a:defRPr sz="2133">
                <a:latin typeface="+mj-lt"/>
              </a:defRPr>
            </a:lvl4pPr>
            <a:lvl5pPr marL="2438339" indent="0">
              <a:buNone/>
              <a:defRPr sz="2133">
                <a:latin typeface="+mj-lt"/>
              </a:defRPr>
            </a:lvl5pPr>
          </a:lstStyle>
          <a:p>
            <a:pPr algn="ctr">
              <a:lnSpc>
                <a:spcPts val="2400"/>
              </a:lnSpc>
            </a:pPr>
            <a:r>
              <a:rPr lang="en-US" sz="2133" baseline="0">
                <a:solidFill>
                  <a:schemeClr val="bg1"/>
                </a:solidFill>
                <a:latin typeface="+mj-lt"/>
              </a:rPr>
              <a:t>Please add call out or quote here</a:t>
            </a:r>
            <a:br>
              <a:rPr lang="en-US" sz="2133" baseline="0">
                <a:solidFill>
                  <a:schemeClr val="bg1"/>
                </a:solidFill>
                <a:latin typeface="+mj-lt"/>
              </a:rPr>
            </a:br>
            <a:r>
              <a:rPr lang="en-US" sz="2133" baseline="0">
                <a:solidFill>
                  <a:schemeClr val="bg1"/>
                </a:solidFill>
                <a:latin typeface="+mj-lt"/>
              </a:rPr>
              <a:t>sit </a:t>
            </a:r>
            <a:r>
              <a:rPr lang="en-US" sz="2133" baseline="0" err="1">
                <a:solidFill>
                  <a:schemeClr val="bg1"/>
                </a:solidFill>
                <a:latin typeface="+mj-lt"/>
              </a:rPr>
              <a:t>amet</a:t>
            </a:r>
            <a:r>
              <a:rPr lang="en-US" sz="2133" baseline="0">
                <a:solidFill>
                  <a:schemeClr val="bg1"/>
                </a:solidFill>
                <a:latin typeface="+mj-lt"/>
              </a:rPr>
              <a:t>, </a:t>
            </a:r>
            <a:r>
              <a:rPr lang="en-US" sz="2133" baseline="0" err="1">
                <a:solidFill>
                  <a:schemeClr val="bg1"/>
                </a:solidFill>
                <a:latin typeface="+mj-lt"/>
              </a:rPr>
              <a:t>consectetur</a:t>
            </a:r>
            <a:r>
              <a:rPr lang="en-US" sz="2133" baseline="0">
                <a:solidFill>
                  <a:schemeClr val="bg1"/>
                </a:solidFill>
                <a:latin typeface="+mj-lt"/>
              </a:rPr>
              <a:t> </a:t>
            </a:r>
            <a:r>
              <a:rPr lang="en-US" sz="2133" baseline="0" err="1">
                <a:solidFill>
                  <a:schemeClr val="bg1"/>
                </a:solidFill>
                <a:latin typeface="+mj-lt"/>
              </a:rPr>
              <a:t>adipiscing</a:t>
            </a:r>
            <a:r>
              <a:rPr lang="en-US" sz="2133" baseline="0">
                <a:solidFill>
                  <a:schemeClr val="bg1"/>
                </a:solidFill>
                <a:latin typeface="+mj-lt"/>
              </a:rPr>
              <a:t> </a:t>
            </a:r>
            <a:r>
              <a:rPr lang="en-US" sz="2133" baseline="0" err="1">
                <a:solidFill>
                  <a:schemeClr val="bg1"/>
                </a:solidFill>
                <a:latin typeface="+mj-lt"/>
              </a:rPr>
              <a:t>elit</a:t>
            </a:r>
            <a:r>
              <a:rPr lang="en-US" sz="2133" baseline="0">
                <a:solidFill>
                  <a:schemeClr val="bg1"/>
                </a:solidFill>
                <a:latin typeface="+mj-lt"/>
              </a:rPr>
              <a:t>. </a:t>
            </a:r>
            <a:r>
              <a:rPr lang="en-US" sz="2133" baseline="0" err="1">
                <a:solidFill>
                  <a:schemeClr val="bg1"/>
                </a:solidFill>
                <a:latin typeface="+mj-lt"/>
              </a:rPr>
              <a:t>Sed</a:t>
            </a:r>
            <a:r>
              <a:rPr lang="en-US" sz="2133" baseline="0">
                <a:solidFill>
                  <a:schemeClr val="bg1"/>
                </a:solidFill>
                <a:latin typeface="+mj-lt"/>
              </a:rPr>
              <a:t> </a:t>
            </a:r>
            <a:r>
              <a:rPr lang="en-US" sz="2133" baseline="0" err="1">
                <a:solidFill>
                  <a:schemeClr val="bg1"/>
                </a:solidFill>
                <a:latin typeface="+mj-lt"/>
              </a:rPr>
              <a:t>nec</a:t>
            </a:r>
            <a:r>
              <a:rPr lang="en-US" sz="2133" baseline="0">
                <a:solidFill>
                  <a:schemeClr val="bg1"/>
                </a:solidFill>
                <a:latin typeface="+mj-lt"/>
              </a:rPr>
              <a:t> </a:t>
            </a:r>
            <a:r>
              <a:rPr lang="en-US" sz="2133" baseline="0" err="1">
                <a:solidFill>
                  <a:schemeClr val="bg1"/>
                </a:solidFill>
                <a:latin typeface="+mj-lt"/>
              </a:rPr>
              <a:t>sem</a:t>
            </a:r>
            <a:r>
              <a:rPr lang="en-US" sz="2133" baseline="0">
                <a:solidFill>
                  <a:schemeClr val="bg1"/>
                </a:solidFill>
                <a:latin typeface="+mj-lt"/>
              </a:rPr>
              <a:t> gravida, </a:t>
            </a:r>
            <a:r>
              <a:rPr lang="en-US" sz="2133" baseline="0" err="1">
                <a:solidFill>
                  <a:schemeClr val="bg1"/>
                </a:solidFill>
                <a:latin typeface="+mj-lt"/>
              </a:rPr>
              <a:t>dapibus</a:t>
            </a:r>
            <a:r>
              <a:rPr lang="en-US" sz="2133" baseline="0">
                <a:solidFill>
                  <a:schemeClr val="bg1"/>
                </a:solidFill>
                <a:latin typeface="+mj-lt"/>
              </a:rPr>
              <a:t> </a:t>
            </a:r>
            <a:r>
              <a:rPr lang="en-US" sz="2133" baseline="0" err="1">
                <a:solidFill>
                  <a:schemeClr val="bg1"/>
                </a:solidFill>
                <a:latin typeface="+mj-lt"/>
              </a:rPr>
              <a:t>turpis</a:t>
            </a:r>
            <a:r>
              <a:rPr lang="en-US" sz="2133" baseline="0">
                <a:solidFill>
                  <a:schemeClr val="bg1"/>
                </a:solidFill>
                <a:latin typeface="+mj-lt"/>
              </a:rPr>
              <a:t> </a:t>
            </a:r>
            <a:r>
              <a:rPr lang="en-US" sz="2133" baseline="0" err="1">
                <a:solidFill>
                  <a:schemeClr val="bg1"/>
                </a:solidFill>
                <a:latin typeface="+mj-lt"/>
              </a:rPr>
              <a:t>porttitor</a:t>
            </a:r>
            <a:r>
              <a:rPr lang="en-US" sz="2133" baseline="0">
                <a:solidFill>
                  <a:schemeClr val="bg1"/>
                </a:solidFill>
                <a:latin typeface="+mj-lt"/>
              </a:rPr>
              <a:t>, </a:t>
            </a:r>
            <a:r>
              <a:rPr lang="en-US" sz="2133" baseline="0" err="1">
                <a:solidFill>
                  <a:schemeClr val="bg1"/>
                </a:solidFill>
                <a:latin typeface="+mj-lt"/>
              </a:rPr>
              <a:t>tincidunt</a:t>
            </a:r>
            <a:r>
              <a:rPr lang="en-US" sz="2133" baseline="0">
                <a:solidFill>
                  <a:schemeClr val="bg1"/>
                </a:solidFill>
                <a:latin typeface="+mj-lt"/>
              </a:rPr>
              <a:t> </a:t>
            </a:r>
            <a:r>
              <a:rPr lang="en-US" sz="2133" baseline="0" err="1">
                <a:solidFill>
                  <a:schemeClr val="bg1"/>
                </a:solidFill>
                <a:latin typeface="+mj-lt"/>
              </a:rPr>
              <a:t>nibh</a:t>
            </a:r>
            <a:r>
              <a:rPr lang="en-US" sz="2133" baseline="0">
                <a:solidFill>
                  <a:schemeClr val="bg1"/>
                </a:solidFill>
                <a:latin typeface="+mj-lt"/>
              </a:rPr>
              <a:t>. </a:t>
            </a:r>
            <a:r>
              <a:rPr lang="en-US" sz="2133" baseline="0" err="1">
                <a:solidFill>
                  <a:schemeClr val="bg1"/>
                </a:solidFill>
                <a:latin typeface="+mj-lt"/>
              </a:rPr>
              <a:t>Orci</a:t>
            </a:r>
            <a:r>
              <a:rPr lang="en-US" sz="2133" baseline="0">
                <a:solidFill>
                  <a:schemeClr val="bg1"/>
                </a:solidFill>
                <a:latin typeface="+mj-lt"/>
              </a:rPr>
              <a:t> </a:t>
            </a:r>
            <a:r>
              <a:rPr lang="en-US" sz="2133" baseline="0" err="1">
                <a:solidFill>
                  <a:schemeClr val="bg1"/>
                </a:solidFill>
                <a:latin typeface="+mj-lt"/>
              </a:rPr>
              <a:t>varius</a:t>
            </a:r>
            <a:r>
              <a:rPr lang="en-US" sz="2133" baseline="0">
                <a:solidFill>
                  <a:schemeClr val="bg1"/>
                </a:solidFill>
                <a:latin typeface="+mj-lt"/>
              </a:rPr>
              <a:t> </a:t>
            </a:r>
            <a:r>
              <a:rPr lang="en-US" sz="2133" baseline="0" err="1">
                <a:solidFill>
                  <a:schemeClr val="bg1"/>
                </a:solidFill>
                <a:latin typeface="+mj-lt"/>
              </a:rPr>
              <a:t>natoque</a:t>
            </a:r>
            <a:r>
              <a:rPr lang="en-US" sz="2133" baseline="0">
                <a:solidFill>
                  <a:schemeClr val="bg1"/>
                </a:solidFill>
                <a:latin typeface="+mj-lt"/>
              </a:rPr>
              <a:t> </a:t>
            </a:r>
            <a:r>
              <a:rPr lang="en-US" sz="2133" baseline="0" err="1">
                <a:solidFill>
                  <a:schemeClr val="bg1"/>
                </a:solidFill>
                <a:latin typeface="+mj-lt"/>
              </a:rPr>
              <a:t>penatibus</a:t>
            </a:r>
            <a:r>
              <a:rPr lang="en-US" sz="2133" baseline="0">
                <a:solidFill>
                  <a:schemeClr val="bg1"/>
                </a:solidFill>
                <a:latin typeface="+mj-lt"/>
              </a:rPr>
              <a:t> et </a:t>
            </a:r>
            <a:r>
              <a:rPr lang="en-US" sz="2133" baseline="0" err="1">
                <a:solidFill>
                  <a:schemeClr val="bg1"/>
                </a:solidFill>
                <a:latin typeface="+mj-lt"/>
              </a:rPr>
              <a:t>magnis</a:t>
            </a:r>
            <a:r>
              <a:rPr lang="en-US" sz="2133" baseline="0">
                <a:solidFill>
                  <a:schemeClr val="bg1"/>
                </a:solidFill>
                <a:latin typeface="+mj-lt"/>
              </a:rPr>
              <a:t> dis parturient </a:t>
            </a:r>
            <a:r>
              <a:rPr lang="en-US" sz="2133" baseline="0" err="1">
                <a:solidFill>
                  <a:schemeClr val="bg1"/>
                </a:solidFill>
                <a:latin typeface="+mj-lt"/>
              </a:rPr>
              <a:t>montes</a:t>
            </a:r>
            <a:r>
              <a:rPr lang="en-US" sz="2133" baseline="0">
                <a:solidFill>
                  <a:schemeClr val="bg1"/>
                </a:solidFill>
                <a:latin typeface="+mj-lt"/>
              </a:rPr>
              <a:t>, </a:t>
            </a:r>
            <a:r>
              <a:rPr lang="en-US" sz="2133" baseline="0" err="1">
                <a:solidFill>
                  <a:schemeClr val="bg1"/>
                </a:solidFill>
                <a:latin typeface="+mj-lt"/>
              </a:rPr>
              <a:t>nascetur</a:t>
            </a:r>
            <a:r>
              <a:rPr lang="en-US" sz="2133" baseline="0">
                <a:solidFill>
                  <a:schemeClr val="bg1"/>
                </a:solidFill>
                <a:latin typeface="+mj-lt"/>
              </a:rPr>
              <a:t> </a:t>
            </a:r>
            <a:r>
              <a:rPr lang="en-US" sz="2133" baseline="0" err="1">
                <a:solidFill>
                  <a:schemeClr val="bg1"/>
                </a:solidFill>
                <a:latin typeface="+mj-lt"/>
              </a:rPr>
              <a:t>ridiculus</a:t>
            </a:r>
            <a:r>
              <a:rPr lang="en-US" sz="2133" baseline="0">
                <a:solidFill>
                  <a:schemeClr val="bg1"/>
                </a:solidFill>
                <a:latin typeface="+mj-lt"/>
              </a:rPr>
              <a:t> mus. Nam </a:t>
            </a:r>
            <a:r>
              <a:rPr lang="en-US" sz="2133" baseline="0" err="1">
                <a:solidFill>
                  <a:schemeClr val="bg1"/>
                </a:solidFill>
                <a:latin typeface="+mj-lt"/>
              </a:rPr>
              <a:t>eget</a:t>
            </a:r>
            <a:r>
              <a:rPr lang="en-US" sz="2133" baseline="0">
                <a:solidFill>
                  <a:schemeClr val="bg1"/>
                </a:solidFill>
                <a:latin typeface="+mj-lt"/>
              </a:rPr>
              <a:t> </a:t>
            </a:r>
            <a:r>
              <a:rPr lang="en-US" sz="2133" baseline="0" err="1">
                <a:solidFill>
                  <a:schemeClr val="bg1"/>
                </a:solidFill>
                <a:latin typeface="+mj-lt"/>
              </a:rPr>
              <a:t>enim</a:t>
            </a:r>
            <a:r>
              <a:rPr lang="en-US" sz="2133" baseline="0">
                <a:solidFill>
                  <a:schemeClr val="bg1"/>
                </a:solidFill>
                <a:latin typeface="+mj-lt"/>
              </a:rPr>
              <a:t> </a:t>
            </a:r>
            <a:r>
              <a:rPr lang="en-US" sz="2133" baseline="0" err="1">
                <a:solidFill>
                  <a:schemeClr val="bg1"/>
                </a:solidFill>
                <a:latin typeface="+mj-lt"/>
              </a:rPr>
              <a:t>mauris</a:t>
            </a:r>
            <a:r>
              <a:rPr lang="en-US" sz="2133" baseline="0">
                <a:solidFill>
                  <a:schemeClr val="bg1"/>
                </a:solidFill>
                <a:latin typeface="+mj-lt"/>
              </a:rPr>
              <a:t>. </a:t>
            </a:r>
            <a:r>
              <a:rPr lang="en-US" sz="2133" baseline="0" err="1">
                <a:solidFill>
                  <a:schemeClr val="bg1"/>
                </a:solidFill>
                <a:latin typeface="+mj-lt"/>
              </a:rPr>
              <a:t>Vivamus</a:t>
            </a:r>
            <a:r>
              <a:rPr lang="en-US" sz="2133" baseline="0">
                <a:solidFill>
                  <a:schemeClr val="bg1"/>
                </a:solidFill>
                <a:latin typeface="+mj-lt"/>
              </a:rPr>
              <a:t> sit </a:t>
            </a:r>
            <a:r>
              <a:rPr lang="en-US" sz="2133" baseline="0" err="1">
                <a:solidFill>
                  <a:schemeClr val="bg1"/>
                </a:solidFill>
                <a:latin typeface="+mj-lt"/>
              </a:rPr>
              <a:t>amet</a:t>
            </a:r>
            <a:r>
              <a:rPr lang="en-US" sz="2133" baseline="0">
                <a:solidFill>
                  <a:schemeClr val="bg1"/>
                </a:solidFill>
                <a:latin typeface="+mj-lt"/>
              </a:rPr>
              <a:t> </a:t>
            </a:r>
            <a:r>
              <a:rPr lang="en-US" sz="2133" baseline="0" err="1">
                <a:solidFill>
                  <a:schemeClr val="bg1"/>
                </a:solidFill>
                <a:latin typeface="+mj-lt"/>
              </a:rPr>
              <a:t>congue</a:t>
            </a:r>
            <a:r>
              <a:rPr lang="en-US" sz="2133" baseline="0">
                <a:solidFill>
                  <a:schemeClr val="bg1"/>
                </a:solidFill>
                <a:latin typeface="+mj-lt"/>
              </a:rPr>
              <a:t> </a:t>
            </a:r>
            <a:r>
              <a:rPr lang="en-US" sz="2133" baseline="0" err="1">
                <a:solidFill>
                  <a:schemeClr val="bg1"/>
                </a:solidFill>
                <a:latin typeface="+mj-lt"/>
              </a:rPr>
              <a:t>nunc</a:t>
            </a:r>
            <a:r>
              <a:rPr lang="en-US" sz="2133" baseline="0">
                <a:solidFill>
                  <a:schemeClr val="bg1"/>
                </a:solidFill>
                <a:latin typeface="+mj-lt"/>
              </a:rPr>
              <a:t>. </a:t>
            </a:r>
            <a:r>
              <a:rPr lang="en-US" sz="2133" baseline="0" err="1">
                <a:solidFill>
                  <a:schemeClr val="bg1"/>
                </a:solidFill>
                <a:latin typeface="+mj-lt"/>
              </a:rPr>
              <a:t>Duis</a:t>
            </a:r>
            <a:r>
              <a:rPr lang="en-US" sz="2133" baseline="0">
                <a:solidFill>
                  <a:schemeClr val="bg1"/>
                </a:solidFill>
                <a:latin typeface="+mj-lt"/>
              </a:rPr>
              <a:t> </a:t>
            </a:r>
            <a:r>
              <a:rPr lang="en-US" sz="2133" baseline="0" err="1">
                <a:solidFill>
                  <a:schemeClr val="bg1"/>
                </a:solidFill>
                <a:latin typeface="+mj-lt"/>
              </a:rPr>
              <a:t>pellentesque</a:t>
            </a:r>
            <a:r>
              <a:rPr lang="en-US" sz="2133" baseline="0">
                <a:solidFill>
                  <a:schemeClr val="bg1"/>
                </a:solidFill>
                <a:latin typeface="+mj-lt"/>
              </a:rPr>
              <a:t> </a:t>
            </a:r>
            <a:r>
              <a:rPr lang="en-US" sz="2133" baseline="0" err="1">
                <a:solidFill>
                  <a:schemeClr val="bg1"/>
                </a:solidFill>
                <a:latin typeface="+mj-lt"/>
              </a:rPr>
              <a:t>posuere</a:t>
            </a:r>
            <a:r>
              <a:rPr lang="en-US" sz="2133" baseline="0">
                <a:solidFill>
                  <a:schemeClr val="bg1"/>
                </a:solidFill>
                <a:latin typeface="+mj-lt"/>
              </a:rPr>
              <a:t> </a:t>
            </a:r>
            <a:r>
              <a:rPr lang="en-US" sz="2133" baseline="0" err="1">
                <a:solidFill>
                  <a:schemeClr val="bg1"/>
                </a:solidFill>
                <a:latin typeface="+mj-lt"/>
              </a:rPr>
              <a:t>rutrum</a:t>
            </a:r>
            <a:r>
              <a:rPr lang="en-US" sz="2133" baseline="0">
                <a:solidFill>
                  <a:schemeClr val="bg1"/>
                </a:solidFill>
                <a:latin typeface="+mj-lt"/>
              </a:rPr>
              <a:t>. </a:t>
            </a:r>
            <a:r>
              <a:rPr lang="en-US" sz="2133" baseline="0" err="1">
                <a:solidFill>
                  <a:schemeClr val="bg1"/>
                </a:solidFill>
                <a:latin typeface="+mj-lt"/>
              </a:rPr>
              <a:t>Pellentesque</a:t>
            </a:r>
            <a:r>
              <a:rPr lang="en-US" sz="2133" baseline="0">
                <a:solidFill>
                  <a:schemeClr val="bg1"/>
                </a:solidFill>
                <a:latin typeface="+mj-lt"/>
              </a:rPr>
              <a:t> ac </a:t>
            </a:r>
            <a:r>
              <a:rPr lang="en-US" sz="2133" baseline="0" err="1">
                <a:solidFill>
                  <a:schemeClr val="bg1"/>
                </a:solidFill>
                <a:latin typeface="+mj-lt"/>
              </a:rPr>
              <a:t>diam</a:t>
            </a:r>
            <a:r>
              <a:rPr lang="en-US" sz="2133" baseline="0">
                <a:solidFill>
                  <a:schemeClr val="bg1"/>
                </a:solidFill>
                <a:latin typeface="+mj-lt"/>
              </a:rPr>
              <a:t> </a:t>
            </a:r>
            <a:r>
              <a:rPr lang="en-US" sz="2133" baseline="0" err="1">
                <a:solidFill>
                  <a:schemeClr val="bg1"/>
                </a:solidFill>
                <a:latin typeface="+mj-lt"/>
              </a:rPr>
              <a:t>quis</a:t>
            </a:r>
            <a:r>
              <a:rPr lang="en-US" sz="2133" baseline="0">
                <a:solidFill>
                  <a:schemeClr val="bg1"/>
                </a:solidFill>
                <a:latin typeface="+mj-lt"/>
              </a:rPr>
              <a:t> </a:t>
            </a:r>
            <a:r>
              <a:rPr lang="en-US" sz="2133" baseline="0" err="1">
                <a:solidFill>
                  <a:schemeClr val="bg1"/>
                </a:solidFill>
                <a:latin typeface="+mj-lt"/>
              </a:rPr>
              <a:t>justo</a:t>
            </a:r>
            <a:r>
              <a:rPr lang="en-US" sz="2133" baseline="0">
                <a:solidFill>
                  <a:schemeClr val="bg1"/>
                </a:solidFill>
                <a:latin typeface="+mj-lt"/>
              </a:rPr>
              <a:t> </a:t>
            </a:r>
            <a:r>
              <a:rPr lang="en-US" sz="2133" baseline="0" err="1">
                <a:solidFill>
                  <a:schemeClr val="bg1"/>
                </a:solidFill>
                <a:latin typeface="+mj-lt"/>
              </a:rPr>
              <a:t>placerat</a:t>
            </a:r>
            <a:r>
              <a:rPr lang="en-US" sz="2133" baseline="0">
                <a:solidFill>
                  <a:schemeClr val="bg1"/>
                </a:solidFill>
                <a:latin typeface="+mj-lt"/>
              </a:rPr>
              <a:t> porta. </a:t>
            </a:r>
            <a:r>
              <a:rPr lang="en-US" sz="2133" baseline="0" err="1">
                <a:solidFill>
                  <a:schemeClr val="bg1"/>
                </a:solidFill>
                <a:latin typeface="+mj-lt"/>
              </a:rPr>
              <a:t>Phasellus</a:t>
            </a:r>
            <a:r>
              <a:rPr lang="en-US" sz="2133" baseline="0">
                <a:solidFill>
                  <a:schemeClr val="bg1"/>
                </a:solidFill>
                <a:latin typeface="+mj-lt"/>
              </a:rPr>
              <a:t> </a:t>
            </a:r>
            <a:r>
              <a:rPr lang="en-US" sz="2133" baseline="0" err="1">
                <a:solidFill>
                  <a:schemeClr val="bg1"/>
                </a:solidFill>
                <a:latin typeface="+mj-lt"/>
              </a:rPr>
              <a:t>bibendum</a:t>
            </a:r>
            <a:r>
              <a:rPr lang="en-US" sz="2133" baseline="0">
                <a:solidFill>
                  <a:schemeClr val="bg1"/>
                </a:solidFill>
                <a:latin typeface="+mj-lt"/>
              </a:rPr>
              <a:t> </a:t>
            </a:r>
            <a:r>
              <a:rPr lang="en-US" sz="2133" baseline="0" err="1">
                <a:solidFill>
                  <a:schemeClr val="bg1"/>
                </a:solidFill>
                <a:latin typeface="+mj-lt"/>
              </a:rPr>
              <a:t>vehicula</a:t>
            </a:r>
            <a:r>
              <a:rPr lang="en-US" sz="2133" baseline="0">
                <a:solidFill>
                  <a:schemeClr val="bg1"/>
                </a:solidFill>
                <a:latin typeface="+mj-lt"/>
              </a:rPr>
              <a:t> </a:t>
            </a:r>
            <a:r>
              <a:rPr lang="en-US" sz="2133" baseline="0" err="1">
                <a:solidFill>
                  <a:schemeClr val="bg1"/>
                </a:solidFill>
                <a:latin typeface="+mj-lt"/>
              </a:rPr>
              <a:t>sem</a:t>
            </a:r>
            <a:r>
              <a:rPr lang="en-US" sz="2133" baseline="0">
                <a:solidFill>
                  <a:schemeClr val="bg1"/>
                </a:solidFill>
                <a:latin typeface="+mj-lt"/>
              </a:rPr>
              <a:t> id </a:t>
            </a:r>
            <a:r>
              <a:rPr lang="en-US" sz="2133" baseline="0" err="1">
                <a:solidFill>
                  <a:schemeClr val="bg1"/>
                </a:solidFill>
                <a:latin typeface="+mj-lt"/>
              </a:rPr>
              <a:t>ornare</a:t>
            </a:r>
            <a:r>
              <a:rPr lang="en-US" sz="2133" baseline="0">
                <a:solidFill>
                  <a:schemeClr val="bg1"/>
                </a:solidFill>
                <a:latin typeface="+mj-lt"/>
              </a:rPr>
              <a:t>. Nam </a:t>
            </a:r>
            <a:r>
              <a:rPr lang="en-US" sz="2133" baseline="0" err="1">
                <a:solidFill>
                  <a:schemeClr val="bg1"/>
                </a:solidFill>
                <a:latin typeface="+mj-lt"/>
              </a:rPr>
              <a:t>commodo</a:t>
            </a:r>
            <a:r>
              <a:rPr lang="en-US" sz="2133" baseline="0">
                <a:solidFill>
                  <a:schemeClr val="bg1"/>
                </a:solidFill>
                <a:latin typeface="+mj-lt"/>
              </a:rPr>
              <a:t> ac </a:t>
            </a:r>
            <a:r>
              <a:rPr lang="en-US" sz="2133" baseline="0" err="1">
                <a:solidFill>
                  <a:schemeClr val="bg1"/>
                </a:solidFill>
                <a:latin typeface="+mj-lt"/>
              </a:rPr>
              <a:t>purus</a:t>
            </a:r>
            <a:r>
              <a:rPr lang="en-US" sz="2133" baseline="0">
                <a:solidFill>
                  <a:schemeClr val="bg1"/>
                </a:solidFill>
                <a:latin typeface="+mj-lt"/>
              </a:rPr>
              <a:t> </a:t>
            </a:r>
            <a:r>
              <a:rPr lang="en-US" sz="2133" baseline="0" err="1">
                <a:solidFill>
                  <a:schemeClr val="bg1"/>
                </a:solidFill>
                <a:latin typeface="+mj-lt"/>
              </a:rPr>
              <a:t>condimentum</a:t>
            </a:r>
            <a:r>
              <a:rPr lang="en-US" sz="2133" baseline="0">
                <a:solidFill>
                  <a:schemeClr val="bg1"/>
                </a:solidFill>
                <a:latin typeface="+mj-lt"/>
              </a:rPr>
              <a:t> porta. </a:t>
            </a:r>
            <a:r>
              <a:rPr lang="en-US" sz="2133" baseline="0" err="1">
                <a:solidFill>
                  <a:schemeClr val="bg1"/>
                </a:solidFill>
                <a:latin typeface="+mj-lt"/>
              </a:rPr>
              <a:t>Proin</a:t>
            </a:r>
            <a:r>
              <a:rPr lang="en-US" sz="2133" baseline="0">
                <a:solidFill>
                  <a:schemeClr val="bg1"/>
                </a:solidFill>
                <a:latin typeface="+mj-lt"/>
              </a:rPr>
              <a:t> </a:t>
            </a:r>
            <a:r>
              <a:rPr lang="en-US" sz="2133" baseline="0" err="1">
                <a:solidFill>
                  <a:schemeClr val="bg1"/>
                </a:solidFill>
                <a:latin typeface="+mj-lt"/>
              </a:rPr>
              <a:t>condimentum</a:t>
            </a:r>
            <a:r>
              <a:rPr lang="en-US" sz="2133" baseline="0">
                <a:solidFill>
                  <a:schemeClr val="bg1"/>
                </a:solidFill>
                <a:latin typeface="+mj-lt"/>
              </a:rPr>
              <a:t> </a:t>
            </a:r>
            <a:r>
              <a:rPr lang="en-US" sz="2133" baseline="0" err="1">
                <a:solidFill>
                  <a:schemeClr val="bg1"/>
                </a:solidFill>
                <a:latin typeface="+mj-lt"/>
              </a:rPr>
              <a:t>lectus</a:t>
            </a:r>
            <a:r>
              <a:rPr lang="en-US" sz="2133" baseline="0">
                <a:solidFill>
                  <a:schemeClr val="bg1"/>
                </a:solidFill>
                <a:latin typeface="+mj-lt"/>
              </a:rPr>
              <a:t> </a:t>
            </a:r>
            <a:r>
              <a:rPr lang="en-US" sz="2133" baseline="0" err="1">
                <a:solidFill>
                  <a:schemeClr val="bg1"/>
                </a:solidFill>
                <a:latin typeface="+mj-lt"/>
              </a:rPr>
              <a:t>leo</a:t>
            </a:r>
            <a:r>
              <a:rPr lang="en-US" sz="2133" baseline="0">
                <a:solidFill>
                  <a:schemeClr val="bg1"/>
                </a:solidFill>
                <a:latin typeface="+mj-lt"/>
              </a:rPr>
              <a:t>, in </a:t>
            </a:r>
            <a:r>
              <a:rPr lang="en-US" sz="2133" baseline="0" err="1">
                <a:solidFill>
                  <a:schemeClr val="bg1"/>
                </a:solidFill>
                <a:latin typeface="+mj-lt"/>
              </a:rPr>
              <a:t>lacinia</a:t>
            </a:r>
            <a:r>
              <a:rPr lang="en-US" sz="2133" baseline="0">
                <a:solidFill>
                  <a:schemeClr val="bg1"/>
                </a:solidFill>
                <a:latin typeface="+mj-lt"/>
              </a:rPr>
              <a:t> </a:t>
            </a:r>
            <a:r>
              <a:rPr lang="en-US" sz="2133" baseline="0" err="1">
                <a:solidFill>
                  <a:schemeClr val="bg1"/>
                </a:solidFill>
                <a:latin typeface="+mj-lt"/>
              </a:rPr>
              <a:t>diam</a:t>
            </a:r>
            <a:r>
              <a:rPr lang="en-US" sz="2133" baseline="0">
                <a:solidFill>
                  <a:schemeClr val="bg1"/>
                </a:solidFill>
                <a:latin typeface="+mj-lt"/>
              </a:rPr>
              <a:t> </a:t>
            </a:r>
            <a:r>
              <a:rPr lang="en-US" sz="2133" baseline="0" err="1">
                <a:solidFill>
                  <a:schemeClr val="bg1"/>
                </a:solidFill>
                <a:latin typeface="+mj-lt"/>
              </a:rPr>
              <a:t>placerat</a:t>
            </a:r>
            <a:r>
              <a:rPr lang="en-US" sz="2133" baseline="0">
                <a:solidFill>
                  <a:schemeClr val="bg1"/>
                </a:solidFill>
                <a:latin typeface="+mj-lt"/>
              </a:rPr>
              <a:t> convallis. </a:t>
            </a:r>
            <a:endParaRPr lang="en-US" sz="2133" b="1" spc="267" baseline="0">
              <a:solidFill>
                <a:schemeClr val="bg1"/>
              </a:solidFill>
              <a:latin typeface="+mj-lt"/>
              <a:ea typeface="Calibri" charset="0"/>
              <a:cs typeface="Calibri" charset="0"/>
            </a:endParaRPr>
          </a:p>
        </p:txBody>
      </p:sp>
      <p:pic>
        <p:nvPicPr>
          <p:cNvPr id="3" name="Picture 2"/>
          <p:cNvPicPr>
            <a:picLocks noChangeAspect="1"/>
          </p:cNvPicPr>
          <p:nvPr userDrawn="1"/>
        </p:nvPicPr>
        <p:blipFill rotWithShape="1">
          <a:blip r:embed="rId2" cstate="screen">
            <a:alphaModFix amt="16000"/>
            <a:extLst>
              <a:ext uri="{28A0092B-C50C-407E-A947-70E740481C1C}">
                <a14:useLocalDpi xmlns:a14="http://schemas.microsoft.com/office/drawing/2010/main"/>
              </a:ext>
            </a:extLst>
          </a:blip>
          <a:srcRect t="63049" r="42496"/>
          <a:stretch/>
        </p:blipFill>
        <p:spPr>
          <a:xfrm>
            <a:off x="2" y="-163253"/>
            <a:ext cx="2064269" cy="1583263"/>
          </a:xfrm>
          <a:prstGeom prst="rect">
            <a:avLst/>
          </a:prstGeom>
        </p:spPr>
      </p:pic>
      <p:pic>
        <p:nvPicPr>
          <p:cNvPr id="4" name="Picture 3"/>
          <p:cNvPicPr>
            <a:picLocks noChangeAspect="1"/>
          </p:cNvPicPr>
          <p:nvPr userDrawn="1"/>
        </p:nvPicPr>
        <p:blipFill rotWithShape="1">
          <a:blip r:embed="rId2" cstate="screen">
            <a:alphaModFix amt="16000"/>
            <a:extLst>
              <a:ext uri="{28A0092B-C50C-407E-A947-70E740481C1C}">
                <a14:useLocalDpi xmlns:a14="http://schemas.microsoft.com/office/drawing/2010/main"/>
              </a:ext>
            </a:extLst>
          </a:blip>
          <a:srcRect t="63049" r="42496"/>
          <a:stretch/>
        </p:blipFill>
        <p:spPr>
          <a:xfrm rot="10800000">
            <a:off x="10127731" y="4909146"/>
            <a:ext cx="2064269" cy="1583263"/>
          </a:xfrm>
          <a:prstGeom prst="rect">
            <a:avLst/>
          </a:prstGeom>
        </p:spPr>
      </p:pic>
      <p:sp>
        <p:nvSpPr>
          <p:cNvPr id="12" name="TextBox 11">
            <a:extLst>
              <a:ext uri="{FF2B5EF4-FFF2-40B4-BE49-F238E27FC236}">
                <a16:creationId xmlns:a16="http://schemas.microsoft.com/office/drawing/2014/main" id="{7492BAA7-E927-4FEE-992B-E1D99588BA5C}"/>
              </a:ext>
            </a:extLst>
          </p:cNvPr>
          <p:cNvSpPr txBox="1"/>
          <p:nvPr userDrawn="1"/>
        </p:nvSpPr>
        <p:spPr>
          <a:xfrm>
            <a:off x="1143600" y="6552160"/>
            <a:ext cx="1762160" cy="215442"/>
          </a:xfrm>
          <a:prstGeom prst="rect">
            <a:avLst/>
          </a:prstGeom>
          <a:noFill/>
        </p:spPr>
        <p:txBody>
          <a:bodyPr wrap="square" lIns="91368" tIns="45719" rIns="91368" bIns="45719" rtlCol="0">
            <a:sp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a:solidFill>
                  <a:schemeClr val="bg1"/>
                </a:solidFill>
                <a:cs typeface="Trebuchet MS"/>
              </a:rPr>
              <a:t>CONFIDENTIAL. </a:t>
            </a:r>
            <a:r>
              <a:rPr lang="en-US" sz="800" kern="1200">
                <a:solidFill>
                  <a:schemeClr val="bg1"/>
                </a:solidFill>
                <a:effectLst/>
                <a:latin typeface="+mn-lt"/>
                <a:ea typeface="+mn-ea"/>
                <a:cs typeface="+mn-cs"/>
              </a:rPr>
              <a:t>Copyright © 2020</a:t>
            </a:r>
            <a:endParaRPr lang="en-US" sz="800" kern="0" spc="20">
              <a:solidFill>
                <a:schemeClr val="bg1"/>
              </a:solidFill>
              <a:cs typeface="Trebuchet MS"/>
            </a:endParaRPr>
          </a:p>
        </p:txBody>
      </p:sp>
      <p:cxnSp>
        <p:nvCxnSpPr>
          <p:cNvPr id="13" name="Straight Connector 12">
            <a:extLst>
              <a:ext uri="{FF2B5EF4-FFF2-40B4-BE49-F238E27FC236}">
                <a16:creationId xmlns:a16="http://schemas.microsoft.com/office/drawing/2014/main" id="{6EB38E4B-28C9-4606-99B7-99848DDFA65A}"/>
              </a:ext>
            </a:extLst>
          </p:cNvPr>
          <p:cNvCxnSpPr/>
          <p:nvPr userDrawn="1"/>
        </p:nvCxnSpPr>
        <p:spPr>
          <a:xfrm>
            <a:off x="1137672" y="6562344"/>
            <a:ext cx="0" cy="164592"/>
          </a:xfrm>
          <a:prstGeom prst="line">
            <a:avLst/>
          </a:prstGeom>
          <a:ln w="3175"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4" name="Picture 13">
            <a:extLst>
              <a:ext uri="{FF2B5EF4-FFF2-40B4-BE49-F238E27FC236}">
                <a16:creationId xmlns:a16="http://schemas.microsoft.com/office/drawing/2014/main" id="{9772F32C-9C00-417F-82A3-A16ADB7CEDF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1989" y="6498425"/>
            <a:ext cx="702720" cy="351956"/>
          </a:xfrm>
          <a:prstGeom prst="rect">
            <a:avLst/>
          </a:prstGeom>
        </p:spPr>
      </p:pic>
      <p:sp>
        <p:nvSpPr>
          <p:cNvPr id="15" name="Text Placeholder 3">
            <a:extLst>
              <a:ext uri="{FF2B5EF4-FFF2-40B4-BE49-F238E27FC236}">
                <a16:creationId xmlns:a16="http://schemas.microsoft.com/office/drawing/2014/main" id="{A359F7BE-FEB3-4E24-8B9C-9AF5BBD2904C}"/>
              </a:ext>
            </a:extLst>
          </p:cNvPr>
          <p:cNvSpPr txBox="1">
            <a:spLocks/>
          </p:cNvSpPr>
          <p:nvPr userDrawn="1"/>
        </p:nvSpPr>
        <p:spPr>
          <a:xfrm>
            <a:off x="9780694" y="6537017"/>
            <a:ext cx="1962151" cy="243840"/>
          </a:xfrm>
          <a:prstGeom prst="rect">
            <a:avLst/>
          </a:prstGeom>
          <a:noFill/>
        </p:spPr>
        <p:txBody>
          <a:bodyPr wrap="square" lIns="91368" tIns="45719" rIns="91368" bIns="45719" rtlCol="0" anchor="ctr">
            <a:noAutofit/>
          </a:bodyPr>
          <a:lstStyle>
            <a:defPPr>
              <a:defRPr lang="en-US"/>
            </a:defPPr>
            <a:lvl1pPr marR="0" lvl="0" indent="0" defTabSz="342542" fontAlgn="auto">
              <a:lnSpc>
                <a:spcPct val="100000"/>
              </a:lnSpc>
              <a:spcBef>
                <a:spcPts val="0"/>
              </a:spcBef>
              <a:spcAft>
                <a:spcPts val="0"/>
              </a:spcAft>
              <a:buClrTx/>
              <a:buSzTx/>
              <a:buFontTx/>
              <a:buNone/>
              <a:tabLst/>
              <a:defRPr sz="600" kern="0" spc="15">
                <a:solidFill>
                  <a:srgbClr val="474648"/>
                </a:solidFill>
                <a:cs typeface="Trebuchet MS"/>
              </a:defRPr>
            </a:lvl1pPr>
            <a:lvl2pPr marL="182880" indent="-182880" algn="l" defTabSz="914400" rtl="0" eaLnBrk="1" latinLnBrk="0" hangingPunct="1">
              <a:lnSpc>
                <a:spcPct val="100000"/>
              </a:lnSpc>
              <a:spcBef>
                <a:spcPts val="600"/>
              </a:spcBef>
              <a:buClr>
                <a:schemeClr val="accent2"/>
              </a:buClr>
              <a:buFont typeface="Arial" panose="020B0604020202020204" pitchFamily="34" charset="0"/>
              <a:buChar char="•"/>
              <a:defRPr sz="1600" kern="1200">
                <a:solidFill>
                  <a:schemeClr val="tx1"/>
                </a:solidFill>
                <a:latin typeface="+mn-lt"/>
                <a:ea typeface="+mn-ea"/>
                <a:cs typeface="+mn-cs"/>
              </a:defRPr>
            </a:lvl2pPr>
            <a:lvl3pPr marL="1085850" indent="-1714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fld id="{07FA7470-6506-4B71-AD87-6F7FA0DD0168}" type="slidenum">
              <a:rPr lang="en-US" sz="1067" smtClean="0">
                <a:solidFill>
                  <a:schemeClr val="bg1"/>
                </a:solidFill>
              </a:rPr>
              <a:pPr lvl="0" algn="r"/>
              <a:t>‹#›</a:t>
            </a:fld>
            <a:endParaRPr lang="en-US" sz="800">
              <a:solidFill>
                <a:schemeClr val="bg1"/>
              </a:solidFill>
            </a:endParaRPr>
          </a:p>
        </p:txBody>
      </p:sp>
    </p:spTree>
    <p:extLst>
      <p:ext uri="{BB962C8B-B14F-4D97-AF65-F5344CB8AC3E}">
        <p14:creationId xmlns:p14="http://schemas.microsoft.com/office/powerpoint/2010/main" val="2761933482"/>
      </p:ext>
    </p:extLst>
  </p:cSld>
  <p:clrMapOvr>
    <a:masterClrMapping/>
  </p:clrMapOvr>
  <p:extLst>
    <p:ext uri="{DCECCB84-F9BA-43D5-87BE-67443E8EF086}">
      <p15:sldGuideLst xmlns:p15="http://schemas.microsoft.com/office/powerpoint/2012/main">
        <p15:guide id="1" orient="horz" pos="1524">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resale_Separator_01">
    <p:bg>
      <p:bgPr>
        <a:solidFill>
          <a:schemeClr val="accent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5BF87CB-FB01-41DD-B376-88161F203813}"/>
              </a:ext>
            </a:extLst>
          </p:cNvPr>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n>
                <a:noFill/>
              </a:ln>
            </a:endParaRPr>
          </a:p>
        </p:txBody>
      </p:sp>
      <p:sp>
        <p:nvSpPr>
          <p:cNvPr id="12" name="Title 1">
            <a:extLst>
              <a:ext uri="{FF2B5EF4-FFF2-40B4-BE49-F238E27FC236}">
                <a16:creationId xmlns:a16="http://schemas.microsoft.com/office/drawing/2014/main" id="{46C35C35-64AE-4632-B724-8339BC10B266}"/>
              </a:ext>
            </a:extLst>
          </p:cNvPr>
          <p:cNvSpPr>
            <a:spLocks noGrp="1"/>
          </p:cNvSpPr>
          <p:nvPr>
            <p:ph type="title" hasCustomPrompt="1"/>
          </p:nvPr>
        </p:nvSpPr>
        <p:spPr>
          <a:xfrm>
            <a:off x="2374606" y="2404304"/>
            <a:ext cx="7442791" cy="1626909"/>
          </a:xfrm>
          <a:ln w="6350">
            <a:solidFill>
              <a:schemeClr val="bg1"/>
            </a:solidFill>
          </a:ln>
        </p:spPr>
        <p:txBody>
          <a:bodyPr lIns="182880" tIns="91440" rIns="182880" bIns="91440" anchor="ctr" anchorCtr="0">
            <a:noAutofit/>
          </a:bodyPr>
          <a:lstStyle>
            <a:lvl1pPr algn="ctr">
              <a:lnSpc>
                <a:spcPct val="100000"/>
              </a:lnSpc>
              <a:spcBef>
                <a:spcPts val="507"/>
              </a:spcBef>
              <a:spcAft>
                <a:spcPts val="400"/>
              </a:spcAft>
              <a:defRPr sz="2133" b="1" cap="all" spc="267" baseline="0">
                <a:solidFill>
                  <a:schemeClr val="bg1"/>
                </a:solidFill>
                <a:latin typeface="+mn-lt"/>
              </a:defRPr>
            </a:lvl1pPr>
          </a:lstStyle>
          <a:p>
            <a:r>
              <a:rPr lang="en-US"/>
              <a:t>PLEASE ADD BREAKER SLIDE TITLE HERE</a:t>
            </a:r>
            <a:br>
              <a:rPr lang="en-US"/>
            </a:br>
            <a:r>
              <a:rPr lang="en-US"/>
              <a:t>PLEASE ADD SECOND LINE OF TITLE HERE</a:t>
            </a:r>
          </a:p>
        </p:txBody>
      </p:sp>
      <p:sp>
        <p:nvSpPr>
          <p:cNvPr id="14" name="TextBox 13">
            <a:extLst>
              <a:ext uri="{FF2B5EF4-FFF2-40B4-BE49-F238E27FC236}">
                <a16:creationId xmlns:a16="http://schemas.microsoft.com/office/drawing/2014/main" id="{FC547FD5-5C46-4A30-8CD2-29C2608031D1}"/>
              </a:ext>
            </a:extLst>
          </p:cNvPr>
          <p:cNvSpPr txBox="1"/>
          <p:nvPr userDrawn="1"/>
        </p:nvSpPr>
        <p:spPr>
          <a:xfrm>
            <a:off x="1143600" y="6552160"/>
            <a:ext cx="1762160" cy="215442"/>
          </a:xfrm>
          <a:prstGeom prst="rect">
            <a:avLst/>
          </a:prstGeom>
          <a:noFill/>
        </p:spPr>
        <p:txBody>
          <a:bodyPr wrap="square" lIns="91368" tIns="45719" rIns="91368" bIns="45719" rtlCol="0">
            <a:sp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a:solidFill>
                  <a:schemeClr val="bg1"/>
                </a:solidFill>
                <a:cs typeface="Trebuchet MS"/>
              </a:rPr>
              <a:t>CONFIDENTIAL. </a:t>
            </a:r>
            <a:r>
              <a:rPr lang="en-US" sz="800" kern="1200">
                <a:solidFill>
                  <a:schemeClr val="bg1"/>
                </a:solidFill>
                <a:effectLst/>
                <a:latin typeface="+mn-lt"/>
                <a:ea typeface="+mn-ea"/>
                <a:cs typeface="+mn-cs"/>
              </a:rPr>
              <a:t>Copyright © 2020</a:t>
            </a:r>
            <a:endParaRPr lang="en-US" sz="800" kern="0" spc="20">
              <a:solidFill>
                <a:schemeClr val="bg1"/>
              </a:solidFill>
              <a:cs typeface="Trebuchet MS"/>
            </a:endParaRPr>
          </a:p>
        </p:txBody>
      </p:sp>
      <p:cxnSp>
        <p:nvCxnSpPr>
          <p:cNvPr id="15" name="Straight Connector 14">
            <a:extLst>
              <a:ext uri="{FF2B5EF4-FFF2-40B4-BE49-F238E27FC236}">
                <a16:creationId xmlns:a16="http://schemas.microsoft.com/office/drawing/2014/main" id="{8C148526-4D93-4834-A8E9-E6B0F2816203}"/>
              </a:ext>
            </a:extLst>
          </p:cNvPr>
          <p:cNvCxnSpPr/>
          <p:nvPr userDrawn="1"/>
        </p:nvCxnSpPr>
        <p:spPr>
          <a:xfrm>
            <a:off x="1137672" y="6562344"/>
            <a:ext cx="0" cy="164592"/>
          </a:xfrm>
          <a:prstGeom prst="line">
            <a:avLst/>
          </a:prstGeom>
          <a:ln w="3175"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6" name="Picture 15">
            <a:extLst>
              <a:ext uri="{FF2B5EF4-FFF2-40B4-BE49-F238E27FC236}">
                <a16:creationId xmlns:a16="http://schemas.microsoft.com/office/drawing/2014/main" id="{60C3B7AF-22C6-4865-AB58-0008D23E85A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989" y="6498425"/>
            <a:ext cx="702720" cy="351956"/>
          </a:xfrm>
          <a:prstGeom prst="rect">
            <a:avLst/>
          </a:prstGeom>
        </p:spPr>
      </p:pic>
      <p:sp>
        <p:nvSpPr>
          <p:cNvPr id="17" name="Text Placeholder 3">
            <a:extLst>
              <a:ext uri="{FF2B5EF4-FFF2-40B4-BE49-F238E27FC236}">
                <a16:creationId xmlns:a16="http://schemas.microsoft.com/office/drawing/2014/main" id="{8666F07C-1E67-418B-82CD-9AAA2E5498A9}"/>
              </a:ext>
            </a:extLst>
          </p:cNvPr>
          <p:cNvSpPr txBox="1">
            <a:spLocks/>
          </p:cNvSpPr>
          <p:nvPr userDrawn="1"/>
        </p:nvSpPr>
        <p:spPr>
          <a:xfrm>
            <a:off x="9780694" y="6537017"/>
            <a:ext cx="1962151" cy="243840"/>
          </a:xfrm>
          <a:prstGeom prst="rect">
            <a:avLst/>
          </a:prstGeom>
          <a:noFill/>
        </p:spPr>
        <p:txBody>
          <a:bodyPr wrap="square" lIns="91368" tIns="45719" rIns="91368" bIns="45719" rtlCol="0" anchor="ctr">
            <a:noAutofit/>
          </a:bodyPr>
          <a:lstStyle>
            <a:defPPr>
              <a:defRPr lang="en-US"/>
            </a:defPPr>
            <a:lvl1pPr marR="0" lvl="0" indent="0" defTabSz="342542" fontAlgn="auto">
              <a:lnSpc>
                <a:spcPct val="100000"/>
              </a:lnSpc>
              <a:spcBef>
                <a:spcPts val="0"/>
              </a:spcBef>
              <a:spcAft>
                <a:spcPts val="0"/>
              </a:spcAft>
              <a:buClrTx/>
              <a:buSzTx/>
              <a:buFontTx/>
              <a:buNone/>
              <a:tabLst/>
              <a:defRPr sz="600" kern="0" spc="15">
                <a:solidFill>
                  <a:srgbClr val="474648"/>
                </a:solidFill>
                <a:cs typeface="Trebuchet MS"/>
              </a:defRPr>
            </a:lvl1pPr>
            <a:lvl2pPr marL="182880" indent="-182880" algn="l" defTabSz="914400" rtl="0" eaLnBrk="1" latinLnBrk="0" hangingPunct="1">
              <a:lnSpc>
                <a:spcPct val="100000"/>
              </a:lnSpc>
              <a:spcBef>
                <a:spcPts val="600"/>
              </a:spcBef>
              <a:buClr>
                <a:schemeClr val="accent2"/>
              </a:buClr>
              <a:buFont typeface="Arial" panose="020B0604020202020204" pitchFamily="34" charset="0"/>
              <a:buChar char="•"/>
              <a:defRPr sz="1600" kern="1200">
                <a:solidFill>
                  <a:schemeClr val="tx1"/>
                </a:solidFill>
                <a:latin typeface="+mn-lt"/>
                <a:ea typeface="+mn-ea"/>
                <a:cs typeface="+mn-cs"/>
              </a:defRPr>
            </a:lvl2pPr>
            <a:lvl3pPr marL="1085850" indent="-1714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fld id="{07FA7470-6506-4B71-AD87-6F7FA0DD0168}" type="slidenum">
              <a:rPr lang="en-US" sz="1067" smtClean="0">
                <a:solidFill>
                  <a:schemeClr val="bg1"/>
                </a:solidFill>
              </a:rPr>
              <a:pPr lvl="0" algn="r"/>
              <a:t>‹#›</a:t>
            </a:fld>
            <a:endParaRPr lang="en-US" sz="800">
              <a:solidFill>
                <a:schemeClr val="bg1"/>
              </a:solidFill>
            </a:endParaRPr>
          </a:p>
        </p:txBody>
      </p:sp>
    </p:spTree>
    <p:extLst>
      <p:ext uri="{BB962C8B-B14F-4D97-AF65-F5344CB8AC3E}">
        <p14:creationId xmlns:p14="http://schemas.microsoft.com/office/powerpoint/2010/main" val="2450909144"/>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resale_Separator_02">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5BF87CB-FB01-41DD-B376-88161F203813}"/>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n>
                <a:noFill/>
              </a:ln>
            </a:endParaRPr>
          </a:p>
        </p:txBody>
      </p:sp>
      <p:sp>
        <p:nvSpPr>
          <p:cNvPr id="9" name="Title 1">
            <a:extLst>
              <a:ext uri="{FF2B5EF4-FFF2-40B4-BE49-F238E27FC236}">
                <a16:creationId xmlns:a16="http://schemas.microsoft.com/office/drawing/2014/main" id="{A37E0553-1C09-4AC9-A66A-DCD12843B53C}"/>
              </a:ext>
            </a:extLst>
          </p:cNvPr>
          <p:cNvSpPr>
            <a:spLocks noGrp="1"/>
          </p:cNvSpPr>
          <p:nvPr>
            <p:ph type="title" hasCustomPrompt="1"/>
          </p:nvPr>
        </p:nvSpPr>
        <p:spPr>
          <a:xfrm>
            <a:off x="2374606" y="2404304"/>
            <a:ext cx="7442791" cy="1626909"/>
          </a:xfrm>
          <a:ln w="6350">
            <a:solidFill>
              <a:schemeClr val="bg1"/>
            </a:solidFill>
          </a:ln>
        </p:spPr>
        <p:txBody>
          <a:bodyPr lIns="182880" tIns="91440" rIns="182880" bIns="91440" anchor="ctr" anchorCtr="0">
            <a:noAutofit/>
          </a:bodyPr>
          <a:lstStyle>
            <a:lvl1pPr algn="ctr">
              <a:lnSpc>
                <a:spcPct val="100000"/>
              </a:lnSpc>
              <a:spcBef>
                <a:spcPts val="507"/>
              </a:spcBef>
              <a:spcAft>
                <a:spcPts val="400"/>
              </a:spcAft>
              <a:defRPr sz="2133" b="1" cap="all" spc="267" baseline="0">
                <a:solidFill>
                  <a:schemeClr val="bg1"/>
                </a:solidFill>
                <a:latin typeface="+mn-lt"/>
              </a:defRPr>
            </a:lvl1pPr>
          </a:lstStyle>
          <a:p>
            <a:r>
              <a:rPr lang="en-US"/>
              <a:t>PLEASE ADD BREAKER SLIDE TITLE HERE</a:t>
            </a:r>
            <a:br>
              <a:rPr lang="en-US"/>
            </a:br>
            <a:r>
              <a:rPr lang="en-US"/>
              <a:t>PLEASE ADD SECOND LINE OF TITLE HERE</a:t>
            </a:r>
          </a:p>
        </p:txBody>
      </p:sp>
      <p:sp>
        <p:nvSpPr>
          <p:cNvPr id="14" name="TextBox 13">
            <a:extLst>
              <a:ext uri="{FF2B5EF4-FFF2-40B4-BE49-F238E27FC236}">
                <a16:creationId xmlns:a16="http://schemas.microsoft.com/office/drawing/2014/main" id="{D9329E95-D1EF-4011-A2D5-77DBF6C076A1}"/>
              </a:ext>
            </a:extLst>
          </p:cNvPr>
          <p:cNvSpPr txBox="1"/>
          <p:nvPr userDrawn="1"/>
        </p:nvSpPr>
        <p:spPr>
          <a:xfrm>
            <a:off x="1143600" y="6552160"/>
            <a:ext cx="1762160" cy="215442"/>
          </a:xfrm>
          <a:prstGeom prst="rect">
            <a:avLst/>
          </a:prstGeom>
          <a:noFill/>
        </p:spPr>
        <p:txBody>
          <a:bodyPr wrap="square" lIns="91368" tIns="45719" rIns="91368" bIns="45719" rtlCol="0">
            <a:sp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a:solidFill>
                  <a:schemeClr val="bg1"/>
                </a:solidFill>
                <a:cs typeface="Trebuchet MS"/>
              </a:rPr>
              <a:t>CONFIDENTIAL. </a:t>
            </a:r>
            <a:r>
              <a:rPr lang="en-US" sz="800" kern="1200">
                <a:solidFill>
                  <a:schemeClr val="bg1"/>
                </a:solidFill>
                <a:effectLst/>
                <a:latin typeface="+mn-lt"/>
                <a:ea typeface="+mn-ea"/>
                <a:cs typeface="+mn-cs"/>
              </a:rPr>
              <a:t>Copyright © 2020</a:t>
            </a:r>
            <a:endParaRPr lang="en-US" sz="800" kern="0" spc="20">
              <a:solidFill>
                <a:schemeClr val="bg1"/>
              </a:solidFill>
              <a:cs typeface="Trebuchet MS"/>
            </a:endParaRPr>
          </a:p>
        </p:txBody>
      </p:sp>
      <p:cxnSp>
        <p:nvCxnSpPr>
          <p:cNvPr id="15" name="Straight Connector 14">
            <a:extLst>
              <a:ext uri="{FF2B5EF4-FFF2-40B4-BE49-F238E27FC236}">
                <a16:creationId xmlns:a16="http://schemas.microsoft.com/office/drawing/2014/main" id="{52053C56-A731-4CFF-8CAD-9E26A5CDB869}"/>
              </a:ext>
            </a:extLst>
          </p:cNvPr>
          <p:cNvCxnSpPr/>
          <p:nvPr userDrawn="1"/>
        </p:nvCxnSpPr>
        <p:spPr>
          <a:xfrm>
            <a:off x="1137672" y="6562344"/>
            <a:ext cx="0" cy="164592"/>
          </a:xfrm>
          <a:prstGeom prst="line">
            <a:avLst/>
          </a:prstGeom>
          <a:ln w="3175"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6" name="Picture 15">
            <a:extLst>
              <a:ext uri="{FF2B5EF4-FFF2-40B4-BE49-F238E27FC236}">
                <a16:creationId xmlns:a16="http://schemas.microsoft.com/office/drawing/2014/main" id="{496B3149-8EE8-480F-B2E1-5B5304A4A07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989" y="6498425"/>
            <a:ext cx="702720" cy="351956"/>
          </a:xfrm>
          <a:prstGeom prst="rect">
            <a:avLst/>
          </a:prstGeom>
        </p:spPr>
      </p:pic>
      <p:sp>
        <p:nvSpPr>
          <p:cNvPr id="17" name="Text Placeholder 3">
            <a:extLst>
              <a:ext uri="{FF2B5EF4-FFF2-40B4-BE49-F238E27FC236}">
                <a16:creationId xmlns:a16="http://schemas.microsoft.com/office/drawing/2014/main" id="{B275C4AD-7F37-4CB4-BB5E-B98FB6BA6384}"/>
              </a:ext>
            </a:extLst>
          </p:cNvPr>
          <p:cNvSpPr txBox="1">
            <a:spLocks/>
          </p:cNvSpPr>
          <p:nvPr userDrawn="1"/>
        </p:nvSpPr>
        <p:spPr>
          <a:xfrm>
            <a:off x="9780694" y="6537017"/>
            <a:ext cx="1962151" cy="243840"/>
          </a:xfrm>
          <a:prstGeom prst="rect">
            <a:avLst/>
          </a:prstGeom>
          <a:noFill/>
        </p:spPr>
        <p:txBody>
          <a:bodyPr wrap="square" lIns="91368" tIns="45719" rIns="91368" bIns="45719" rtlCol="0" anchor="ctr">
            <a:noAutofit/>
          </a:bodyPr>
          <a:lstStyle>
            <a:defPPr>
              <a:defRPr lang="en-US"/>
            </a:defPPr>
            <a:lvl1pPr marR="0" lvl="0" indent="0" defTabSz="342542" fontAlgn="auto">
              <a:lnSpc>
                <a:spcPct val="100000"/>
              </a:lnSpc>
              <a:spcBef>
                <a:spcPts val="0"/>
              </a:spcBef>
              <a:spcAft>
                <a:spcPts val="0"/>
              </a:spcAft>
              <a:buClrTx/>
              <a:buSzTx/>
              <a:buFontTx/>
              <a:buNone/>
              <a:tabLst/>
              <a:defRPr sz="600" kern="0" spc="15">
                <a:solidFill>
                  <a:srgbClr val="474648"/>
                </a:solidFill>
                <a:cs typeface="Trebuchet MS"/>
              </a:defRPr>
            </a:lvl1pPr>
            <a:lvl2pPr marL="182880" indent="-182880" algn="l" defTabSz="914400" rtl="0" eaLnBrk="1" latinLnBrk="0" hangingPunct="1">
              <a:lnSpc>
                <a:spcPct val="100000"/>
              </a:lnSpc>
              <a:spcBef>
                <a:spcPts val="600"/>
              </a:spcBef>
              <a:buClr>
                <a:schemeClr val="accent2"/>
              </a:buClr>
              <a:buFont typeface="Arial" panose="020B0604020202020204" pitchFamily="34" charset="0"/>
              <a:buChar char="•"/>
              <a:defRPr sz="1600" kern="1200">
                <a:solidFill>
                  <a:schemeClr val="tx1"/>
                </a:solidFill>
                <a:latin typeface="+mn-lt"/>
                <a:ea typeface="+mn-ea"/>
                <a:cs typeface="+mn-cs"/>
              </a:defRPr>
            </a:lvl2pPr>
            <a:lvl3pPr marL="1085850" indent="-1714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fld id="{07FA7470-6506-4B71-AD87-6F7FA0DD0168}" type="slidenum">
              <a:rPr lang="en-US" sz="1067" smtClean="0">
                <a:solidFill>
                  <a:schemeClr val="bg1"/>
                </a:solidFill>
              </a:rPr>
              <a:pPr lvl="0" algn="r"/>
              <a:t>‹#›</a:t>
            </a:fld>
            <a:endParaRPr lang="en-US" sz="800">
              <a:solidFill>
                <a:schemeClr val="bg1"/>
              </a:solidFill>
            </a:endParaRPr>
          </a:p>
        </p:txBody>
      </p:sp>
    </p:spTree>
    <p:extLst>
      <p:ext uri="{BB962C8B-B14F-4D97-AF65-F5344CB8AC3E}">
        <p14:creationId xmlns:p14="http://schemas.microsoft.com/office/powerpoint/2010/main" val="270423405"/>
      </p:ext>
    </p:extLst>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resale_Separator_03">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5BF87CB-FB01-41DD-B376-88161F203813}"/>
              </a:ext>
            </a:extLst>
          </p:cNvPr>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n>
                <a:noFill/>
              </a:ln>
            </a:endParaRPr>
          </a:p>
        </p:txBody>
      </p:sp>
      <p:sp>
        <p:nvSpPr>
          <p:cNvPr id="9" name="Title 1">
            <a:extLst>
              <a:ext uri="{FF2B5EF4-FFF2-40B4-BE49-F238E27FC236}">
                <a16:creationId xmlns:a16="http://schemas.microsoft.com/office/drawing/2014/main" id="{46C35C35-64AE-4632-B724-8339BC10B266}"/>
              </a:ext>
            </a:extLst>
          </p:cNvPr>
          <p:cNvSpPr>
            <a:spLocks noGrp="1"/>
          </p:cNvSpPr>
          <p:nvPr>
            <p:ph type="title" hasCustomPrompt="1"/>
          </p:nvPr>
        </p:nvSpPr>
        <p:spPr>
          <a:xfrm>
            <a:off x="2374606" y="2404304"/>
            <a:ext cx="7442791" cy="1626909"/>
          </a:xfrm>
          <a:ln w="6350">
            <a:solidFill>
              <a:schemeClr val="bg1"/>
            </a:solidFill>
          </a:ln>
        </p:spPr>
        <p:txBody>
          <a:bodyPr lIns="182880" tIns="91440" rIns="182880" bIns="91440" anchor="ctr" anchorCtr="0">
            <a:noAutofit/>
          </a:bodyPr>
          <a:lstStyle>
            <a:lvl1pPr algn="ctr">
              <a:lnSpc>
                <a:spcPct val="100000"/>
              </a:lnSpc>
              <a:spcBef>
                <a:spcPts val="507"/>
              </a:spcBef>
              <a:spcAft>
                <a:spcPts val="400"/>
              </a:spcAft>
              <a:defRPr sz="2133" b="1" cap="all" spc="267" baseline="0">
                <a:solidFill>
                  <a:schemeClr val="bg1"/>
                </a:solidFill>
                <a:latin typeface="+mn-lt"/>
              </a:defRPr>
            </a:lvl1pPr>
          </a:lstStyle>
          <a:p>
            <a:r>
              <a:rPr lang="en-US"/>
              <a:t>PLEASE ADD BREAKER SLIDE TITLE HERE</a:t>
            </a:r>
            <a:br>
              <a:rPr lang="en-US"/>
            </a:br>
            <a:r>
              <a:rPr lang="en-US"/>
              <a:t>PLEASE ADD SECOND LINE OF TITLE HERE</a:t>
            </a:r>
          </a:p>
        </p:txBody>
      </p:sp>
      <p:sp>
        <p:nvSpPr>
          <p:cNvPr id="14" name="TextBox 13">
            <a:extLst>
              <a:ext uri="{FF2B5EF4-FFF2-40B4-BE49-F238E27FC236}">
                <a16:creationId xmlns:a16="http://schemas.microsoft.com/office/drawing/2014/main" id="{CF2BD25F-59C1-4FBD-AED4-093540C3305E}"/>
              </a:ext>
            </a:extLst>
          </p:cNvPr>
          <p:cNvSpPr txBox="1"/>
          <p:nvPr userDrawn="1"/>
        </p:nvSpPr>
        <p:spPr>
          <a:xfrm>
            <a:off x="1143600" y="6552160"/>
            <a:ext cx="1762160" cy="215442"/>
          </a:xfrm>
          <a:prstGeom prst="rect">
            <a:avLst/>
          </a:prstGeom>
          <a:noFill/>
        </p:spPr>
        <p:txBody>
          <a:bodyPr wrap="square" lIns="91368" tIns="45719" rIns="91368" bIns="45719" rtlCol="0">
            <a:sp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a:solidFill>
                  <a:schemeClr val="bg1"/>
                </a:solidFill>
                <a:cs typeface="Trebuchet MS"/>
              </a:rPr>
              <a:t>CONFIDENTIAL. </a:t>
            </a:r>
            <a:r>
              <a:rPr lang="en-US" sz="800" kern="1200">
                <a:solidFill>
                  <a:schemeClr val="bg1"/>
                </a:solidFill>
                <a:effectLst/>
                <a:latin typeface="+mn-lt"/>
                <a:ea typeface="+mn-ea"/>
                <a:cs typeface="+mn-cs"/>
              </a:rPr>
              <a:t>Copyright © 2020</a:t>
            </a:r>
            <a:endParaRPr lang="en-US" sz="800" kern="0" spc="20">
              <a:solidFill>
                <a:schemeClr val="bg1"/>
              </a:solidFill>
              <a:cs typeface="Trebuchet MS"/>
            </a:endParaRPr>
          </a:p>
        </p:txBody>
      </p:sp>
      <p:cxnSp>
        <p:nvCxnSpPr>
          <p:cNvPr id="15" name="Straight Connector 14">
            <a:extLst>
              <a:ext uri="{FF2B5EF4-FFF2-40B4-BE49-F238E27FC236}">
                <a16:creationId xmlns:a16="http://schemas.microsoft.com/office/drawing/2014/main" id="{BC17B845-FA5C-45BF-9697-03C0083F550E}"/>
              </a:ext>
            </a:extLst>
          </p:cNvPr>
          <p:cNvCxnSpPr/>
          <p:nvPr userDrawn="1"/>
        </p:nvCxnSpPr>
        <p:spPr>
          <a:xfrm>
            <a:off x="1137672" y="6562344"/>
            <a:ext cx="0" cy="164592"/>
          </a:xfrm>
          <a:prstGeom prst="line">
            <a:avLst/>
          </a:prstGeom>
          <a:ln w="3175"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6" name="Picture 15">
            <a:extLst>
              <a:ext uri="{FF2B5EF4-FFF2-40B4-BE49-F238E27FC236}">
                <a16:creationId xmlns:a16="http://schemas.microsoft.com/office/drawing/2014/main" id="{34B45E89-523E-4A33-BF2C-D7B2801BEE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989" y="6498425"/>
            <a:ext cx="702720" cy="351956"/>
          </a:xfrm>
          <a:prstGeom prst="rect">
            <a:avLst/>
          </a:prstGeom>
        </p:spPr>
      </p:pic>
      <p:sp>
        <p:nvSpPr>
          <p:cNvPr id="17" name="Text Placeholder 3">
            <a:extLst>
              <a:ext uri="{FF2B5EF4-FFF2-40B4-BE49-F238E27FC236}">
                <a16:creationId xmlns:a16="http://schemas.microsoft.com/office/drawing/2014/main" id="{8EE95015-B9A7-42BB-A031-6E78F8278772}"/>
              </a:ext>
            </a:extLst>
          </p:cNvPr>
          <p:cNvSpPr txBox="1">
            <a:spLocks/>
          </p:cNvSpPr>
          <p:nvPr userDrawn="1"/>
        </p:nvSpPr>
        <p:spPr>
          <a:xfrm>
            <a:off x="9780694" y="6537017"/>
            <a:ext cx="1962151" cy="243840"/>
          </a:xfrm>
          <a:prstGeom prst="rect">
            <a:avLst/>
          </a:prstGeom>
          <a:noFill/>
        </p:spPr>
        <p:txBody>
          <a:bodyPr wrap="square" lIns="91368" tIns="45719" rIns="91368" bIns="45719" rtlCol="0" anchor="ctr">
            <a:noAutofit/>
          </a:bodyPr>
          <a:lstStyle>
            <a:defPPr>
              <a:defRPr lang="en-US"/>
            </a:defPPr>
            <a:lvl1pPr marR="0" lvl="0" indent="0" defTabSz="342542" fontAlgn="auto">
              <a:lnSpc>
                <a:spcPct val="100000"/>
              </a:lnSpc>
              <a:spcBef>
                <a:spcPts val="0"/>
              </a:spcBef>
              <a:spcAft>
                <a:spcPts val="0"/>
              </a:spcAft>
              <a:buClrTx/>
              <a:buSzTx/>
              <a:buFontTx/>
              <a:buNone/>
              <a:tabLst/>
              <a:defRPr sz="600" kern="0" spc="15">
                <a:solidFill>
                  <a:srgbClr val="474648"/>
                </a:solidFill>
                <a:cs typeface="Trebuchet MS"/>
              </a:defRPr>
            </a:lvl1pPr>
            <a:lvl2pPr marL="182880" indent="-182880" algn="l" defTabSz="914400" rtl="0" eaLnBrk="1" latinLnBrk="0" hangingPunct="1">
              <a:lnSpc>
                <a:spcPct val="100000"/>
              </a:lnSpc>
              <a:spcBef>
                <a:spcPts val="600"/>
              </a:spcBef>
              <a:buClr>
                <a:schemeClr val="accent2"/>
              </a:buClr>
              <a:buFont typeface="Arial" panose="020B0604020202020204" pitchFamily="34" charset="0"/>
              <a:buChar char="•"/>
              <a:defRPr sz="1600" kern="1200">
                <a:solidFill>
                  <a:schemeClr val="tx1"/>
                </a:solidFill>
                <a:latin typeface="+mn-lt"/>
                <a:ea typeface="+mn-ea"/>
                <a:cs typeface="+mn-cs"/>
              </a:defRPr>
            </a:lvl2pPr>
            <a:lvl3pPr marL="1085850" indent="-1714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fld id="{07FA7470-6506-4B71-AD87-6F7FA0DD0168}" type="slidenum">
              <a:rPr lang="en-US" sz="1067" smtClean="0">
                <a:solidFill>
                  <a:schemeClr val="bg1"/>
                </a:solidFill>
              </a:rPr>
              <a:pPr lvl="0" algn="r"/>
              <a:t>‹#›</a:t>
            </a:fld>
            <a:endParaRPr lang="en-US" sz="800">
              <a:solidFill>
                <a:schemeClr val="bg1"/>
              </a:solidFill>
            </a:endParaRPr>
          </a:p>
        </p:txBody>
      </p:sp>
    </p:spTree>
    <p:extLst>
      <p:ext uri="{BB962C8B-B14F-4D97-AF65-F5344CB8AC3E}">
        <p14:creationId xmlns:p14="http://schemas.microsoft.com/office/powerpoint/2010/main" val="785764776"/>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resale_Separator_04">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5BF87CB-FB01-41DD-B376-88161F203813}"/>
              </a:ext>
            </a:extLst>
          </p:cNvPr>
          <p:cNvSpPr/>
          <p:nvPr userDrawn="1"/>
        </p:nvSpPr>
        <p:spPr>
          <a:xfrm>
            <a:off x="0" y="0"/>
            <a:ext cx="1219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n>
                <a:noFill/>
              </a:ln>
            </a:endParaRPr>
          </a:p>
        </p:txBody>
      </p:sp>
      <p:sp>
        <p:nvSpPr>
          <p:cNvPr id="9" name="Title 1">
            <a:extLst>
              <a:ext uri="{FF2B5EF4-FFF2-40B4-BE49-F238E27FC236}">
                <a16:creationId xmlns:a16="http://schemas.microsoft.com/office/drawing/2014/main" id="{E85EFFC8-29D6-4535-B4E1-BBBB147138B1}"/>
              </a:ext>
            </a:extLst>
          </p:cNvPr>
          <p:cNvSpPr>
            <a:spLocks noGrp="1"/>
          </p:cNvSpPr>
          <p:nvPr>
            <p:ph type="title" hasCustomPrompt="1"/>
          </p:nvPr>
        </p:nvSpPr>
        <p:spPr>
          <a:xfrm>
            <a:off x="2374606" y="2404304"/>
            <a:ext cx="7442791" cy="1626909"/>
          </a:xfrm>
          <a:ln w="6350">
            <a:solidFill>
              <a:schemeClr val="bg1"/>
            </a:solidFill>
          </a:ln>
        </p:spPr>
        <p:txBody>
          <a:bodyPr lIns="182880" tIns="91440" rIns="182880" bIns="91440" anchor="ctr" anchorCtr="0">
            <a:noAutofit/>
          </a:bodyPr>
          <a:lstStyle>
            <a:lvl1pPr algn="ctr">
              <a:lnSpc>
                <a:spcPct val="100000"/>
              </a:lnSpc>
              <a:spcBef>
                <a:spcPts val="507"/>
              </a:spcBef>
              <a:spcAft>
                <a:spcPts val="400"/>
              </a:spcAft>
              <a:defRPr sz="2133" b="1" cap="all" spc="267" baseline="0">
                <a:solidFill>
                  <a:schemeClr val="bg1"/>
                </a:solidFill>
                <a:latin typeface="+mn-lt"/>
              </a:defRPr>
            </a:lvl1pPr>
          </a:lstStyle>
          <a:p>
            <a:r>
              <a:rPr lang="en-US"/>
              <a:t>PLEASE ADD BREAKER SLIDE TITLE HERE</a:t>
            </a:r>
            <a:br>
              <a:rPr lang="en-US"/>
            </a:br>
            <a:r>
              <a:rPr lang="en-US"/>
              <a:t>PLEASE ADD SECOND LINE OF TITLE HERE</a:t>
            </a:r>
          </a:p>
        </p:txBody>
      </p:sp>
      <p:sp>
        <p:nvSpPr>
          <p:cNvPr id="14" name="TextBox 13">
            <a:extLst>
              <a:ext uri="{FF2B5EF4-FFF2-40B4-BE49-F238E27FC236}">
                <a16:creationId xmlns:a16="http://schemas.microsoft.com/office/drawing/2014/main" id="{BDB89CBD-81B6-4069-BF23-F8544ECA7FD9}"/>
              </a:ext>
            </a:extLst>
          </p:cNvPr>
          <p:cNvSpPr txBox="1"/>
          <p:nvPr userDrawn="1"/>
        </p:nvSpPr>
        <p:spPr>
          <a:xfrm>
            <a:off x="1143600" y="6552160"/>
            <a:ext cx="1762160" cy="215442"/>
          </a:xfrm>
          <a:prstGeom prst="rect">
            <a:avLst/>
          </a:prstGeom>
          <a:noFill/>
        </p:spPr>
        <p:txBody>
          <a:bodyPr wrap="square" lIns="91368" tIns="45719" rIns="91368" bIns="45719" rtlCol="0">
            <a:sp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a:solidFill>
                  <a:schemeClr val="bg1"/>
                </a:solidFill>
                <a:cs typeface="Trebuchet MS"/>
              </a:rPr>
              <a:t>CONFIDENTIAL. </a:t>
            </a:r>
            <a:r>
              <a:rPr lang="en-US" sz="800" kern="1200">
                <a:solidFill>
                  <a:schemeClr val="bg1"/>
                </a:solidFill>
                <a:effectLst/>
                <a:latin typeface="+mn-lt"/>
                <a:ea typeface="+mn-ea"/>
                <a:cs typeface="+mn-cs"/>
              </a:rPr>
              <a:t>Copyright © 2020</a:t>
            </a:r>
            <a:endParaRPr lang="en-US" sz="800" kern="0" spc="20">
              <a:solidFill>
                <a:schemeClr val="bg1"/>
              </a:solidFill>
              <a:cs typeface="Trebuchet MS"/>
            </a:endParaRPr>
          </a:p>
        </p:txBody>
      </p:sp>
      <p:cxnSp>
        <p:nvCxnSpPr>
          <p:cNvPr id="15" name="Straight Connector 14">
            <a:extLst>
              <a:ext uri="{FF2B5EF4-FFF2-40B4-BE49-F238E27FC236}">
                <a16:creationId xmlns:a16="http://schemas.microsoft.com/office/drawing/2014/main" id="{19BEC341-40CC-4246-A22E-336358D85244}"/>
              </a:ext>
            </a:extLst>
          </p:cNvPr>
          <p:cNvCxnSpPr/>
          <p:nvPr userDrawn="1"/>
        </p:nvCxnSpPr>
        <p:spPr>
          <a:xfrm>
            <a:off x="1137672" y="6562344"/>
            <a:ext cx="0" cy="164592"/>
          </a:xfrm>
          <a:prstGeom prst="line">
            <a:avLst/>
          </a:prstGeom>
          <a:ln w="3175"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6" name="Picture 15">
            <a:extLst>
              <a:ext uri="{FF2B5EF4-FFF2-40B4-BE49-F238E27FC236}">
                <a16:creationId xmlns:a16="http://schemas.microsoft.com/office/drawing/2014/main" id="{E78B11CF-D220-43B5-A464-4055AE82C23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989" y="6498425"/>
            <a:ext cx="702720" cy="351956"/>
          </a:xfrm>
          <a:prstGeom prst="rect">
            <a:avLst/>
          </a:prstGeom>
        </p:spPr>
      </p:pic>
      <p:sp>
        <p:nvSpPr>
          <p:cNvPr id="17" name="Text Placeholder 3">
            <a:extLst>
              <a:ext uri="{FF2B5EF4-FFF2-40B4-BE49-F238E27FC236}">
                <a16:creationId xmlns:a16="http://schemas.microsoft.com/office/drawing/2014/main" id="{EED4E2BB-3357-40F2-8691-D4AAF5C50B0E}"/>
              </a:ext>
            </a:extLst>
          </p:cNvPr>
          <p:cNvSpPr txBox="1">
            <a:spLocks/>
          </p:cNvSpPr>
          <p:nvPr userDrawn="1"/>
        </p:nvSpPr>
        <p:spPr>
          <a:xfrm>
            <a:off x="9780694" y="6537017"/>
            <a:ext cx="1962151" cy="243840"/>
          </a:xfrm>
          <a:prstGeom prst="rect">
            <a:avLst/>
          </a:prstGeom>
          <a:noFill/>
        </p:spPr>
        <p:txBody>
          <a:bodyPr wrap="square" lIns="91368" tIns="45719" rIns="91368" bIns="45719" rtlCol="0" anchor="ctr">
            <a:noAutofit/>
          </a:bodyPr>
          <a:lstStyle>
            <a:defPPr>
              <a:defRPr lang="en-US"/>
            </a:defPPr>
            <a:lvl1pPr marR="0" lvl="0" indent="0" defTabSz="342542" fontAlgn="auto">
              <a:lnSpc>
                <a:spcPct val="100000"/>
              </a:lnSpc>
              <a:spcBef>
                <a:spcPts val="0"/>
              </a:spcBef>
              <a:spcAft>
                <a:spcPts val="0"/>
              </a:spcAft>
              <a:buClrTx/>
              <a:buSzTx/>
              <a:buFontTx/>
              <a:buNone/>
              <a:tabLst/>
              <a:defRPr sz="600" kern="0" spc="15">
                <a:solidFill>
                  <a:srgbClr val="474648"/>
                </a:solidFill>
                <a:cs typeface="Trebuchet MS"/>
              </a:defRPr>
            </a:lvl1pPr>
            <a:lvl2pPr marL="182880" indent="-182880" algn="l" defTabSz="914400" rtl="0" eaLnBrk="1" latinLnBrk="0" hangingPunct="1">
              <a:lnSpc>
                <a:spcPct val="100000"/>
              </a:lnSpc>
              <a:spcBef>
                <a:spcPts val="600"/>
              </a:spcBef>
              <a:buClr>
                <a:schemeClr val="accent2"/>
              </a:buClr>
              <a:buFont typeface="Arial" panose="020B0604020202020204" pitchFamily="34" charset="0"/>
              <a:buChar char="•"/>
              <a:defRPr sz="1600" kern="1200">
                <a:solidFill>
                  <a:schemeClr val="tx1"/>
                </a:solidFill>
                <a:latin typeface="+mn-lt"/>
                <a:ea typeface="+mn-ea"/>
                <a:cs typeface="+mn-cs"/>
              </a:defRPr>
            </a:lvl2pPr>
            <a:lvl3pPr marL="1085850" indent="-1714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fld id="{07FA7470-6506-4B71-AD87-6F7FA0DD0168}" type="slidenum">
              <a:rPr lang="en-US" sz="1067" smtClean="0">
                <a:solidFill>
                  <a:schemeClr val="bg1"/>
                </a:solidFill>
              </a:rPr>
              <a:pPr lvl="0" algn="r"/>
              <a:t>‹#›</a:t>
            </a:fld>
            <a:endParaRPr lang="en-US" sz="800">
              <a:solidFill>
                <a:schemeClr val="bg1"/>
              </a:solidFill>
            </a:endParaRPr>
          </a:p>
        </p:txBody>
      </p:sp>
    </p:spTree>
    <p:extLst>
      <p:ext uri="{BB962C8B-B14F-4D97-AF65-F5344CB8AC3E}">
        <p14:creationId xmlns:p14="http://schemas.microsoft.com/office/powerpoint/2010/main" val="1777310373"/>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resale_Separator_Picture">
    <p:bg>
      <p:bgPr>
        <a:solidFill>
          <a:schemeClr val="bg1">
            <a:lumMod val="85000"/>
          </a:schemeClr>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6B0A92E-7C64-4579-8672-AC674E4ABF07}"/>
              </a:ext>
            </a:extLst>
          </p:cNvPr>
          <p:cNvSpPr>
            <a:spLocks noGrp="1"/>
          </p:cNvSpPr>
          <p:nvPr>
            <p:ph type="pic" sz="quarter" idx="13"/>
          </p:nvPr>
        </p:nvSpPr>
        <p:spPr>
          <a:xfrm>
            <a:off x="0" y="0"/>
            <a:ext cx="12192000" cy="6858000"/>
          </a:xfrm>
        </p:spPr>
        <p:txBody>
          <a:bodyPr tIns="914400"/>
          <a:lstStyle>
            <a:lvl1pPr algn="ctr">
              <a:defRPr spc="800">
                <a:solidFill>
                  <a:schemeClr val="bg1"/>
                </a:solidFill>
              </a:defRPr>
            </a:lvl1pPr>
          </a:lstStyle>
          <a:p>
            <a:endParaRPr lang="en-US"/>
          </a:p>
        </p:txBody>
      </p:sp>
      <p:sp>
        <p:nvSpPr>
          <p:cNvPr id="8" name="Title 1">
            <a:extLst>
              <a:ext uri="{FF2B5EF4-FFF2-40B4-BE49-F238E27FC236}">
                <a16:creationId xmlns:a16="http://schemas.microsoft.com/office/drawing/2014/main" id="{EF54CE23-9A9D-484B-A05F-E9C146E3DD6E}"/>
              </a:ext>
            </a:extLst>
          </p:cNvPr>
          <p:cNvSpPr>
            <a:spLocks noGrp="1"/>
          </p:cNvSpPr>
          <p:nvPr>
            <p:ph type="title" hasCustomPrompt="1"/>
          </p:nvPr>
        </p:nvSpPr>
        <p:spPr>
          <a:xfrm>
            <a:off x="2374606" y="2404304"/>
            <a:ext cx="7442791" cy="1626909"/>
          </a:xfrm>
          <a:solidFill>
            <a:schemeClr val="tx1">
              <a:alpha val="50196"/>
            </a:schemeClr>
          </a:solidFill>
          <a:ln w="6350">
            <a:solidFill>
              <a:schemeClr val="bg1"/>
            </a:solidFill>
          </a:ln>
        </p:spPr>
        <p:txBody>
          <a:bodyPr lIns="91440" tIns="91440" rIns="91440" bIns="91440" anchor="ctr" anchorCtr="0">
            <a:noAutofit/>
          </a:bodyPr>
          <a:lstStyle>
            <a:lvl1pPr algn="ctr">
              <a:lnSpc>
                <a:spcPct val="100000"/>
              </a:lnSpc>
              <a:spcBef>
                <a:spcPts val="507"/>
              </a:spcBef>
              <a:spcAft>
                <a:spcPts val="400"/>
              </a:spcAft>
              <a:defRPr sz="2133" b="1" cap="all" spc="267" baseline="0">
                <a:solidFill>
                  <a:schemeClr val="bg1"/>
                </a:solidFill>
                <a:latin typeface="+mn-lt"/>
              </a:defRPr>
            </a:lvl1pPr>
          </a:lstStyle>
          <a:p>
            <a:r>
              <a:rPr lang="en-US"/>
              <a:t>Please add BREAKER SLIDE TITLE HERE</a:t>
            </a:r>
            <a:br>
              <a:rPr lang="en-US"/>
            </a:br>
            <a:r>
              <a:rPr lang="en-US"/>
              <a:t>Please add SECOND LINE OF TITLE HERE</a:t>
            </a:r>
          </a:p>
        </p:txBody>
      </p:sp>
      <p:sp>
        <p:nvSpPr>
          <p:cNvPr id="5" name="Slide Number Placeholder 4"/>
          <p:cNvSpPr>
            <a:spLocks noGrp="1"/>
          </p:cNvSpPr>
          <p:nvPr>
            <p:ph type="sldNum" sz="quarter" idx="4"/>
          </p:nvPr>
        </p:nvSpPr>
        <p:spPr>
          <a:xfrm>
            <a:off x="9780694" y="6537017"/>
            <a:ext cx="1962151" cy="243840"/>
          </a:xfrm>
          <a:prstGeom prst="rect">
            <a:avLst/>
          </a:prstGeom>
          <a:noFill/>
        </p:spPr>
        <p:txBody>
          <a:bodyPr wrap="square" lIns="68526" tIns="34289" rIns="68526" bIns="34289" rtlCol="0" anchor="ctr">
            <a:noAutofit/>
          </a:bodyPr>
          <a:lstStyle>
            <a:lvl1pPr>
              <a:defRPr lang="en-US" sz="1067" kern="0" spc="20" smtClean="0">
                <a:solidFill>
                  <a:schemeClr val="tx2"/>
                </a:solidFill>
                <a:cs typeface="Trebuchet MS"/>
              </a:defRPr>
            </a:lvl1pPr>
          </a:lstStyle>
          <a:p>
            <a:pPr algn="r" defTabSz="456711"/>
            <a:fld id="{04825EE3-D40C-4F67-95F2-2B3AD93195DA}" type="slidenum">
              <a:rPr lang="en-US" smtClean="0"/>
              <a:pPr algn="r" defTabSz="456711"/>
              <a:t>‹#›</a:t>
            </a:fld>
            <a:endParaRPr lang="en-US"/>
          </a:p>
        </p:txBody>
      </p:sp>
    </p:spTree>
    <p:extLst>
      <p:ext uri="{BB962C8B-B14F-4D97-AF65-F5344CB8AC3E}">
        <p14:creationId xmlns:p14="http://schemas.microsoft.com/office/powerpoint/2010/main" val="3837543726"/>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esale_Cover_2">
    <p:bg>
      <p:bgPr>
        <a:solidFill>
          <a:schemeClr val="accent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0FD261E-F7DA-4C55-9142-5E8444BDE5AD}"/>
              </a:ext>
            </a:extLst>
          </p:cNvPr>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Picture Placeholder 4"/>
          <p:cNvSpPr>
            <a:spLocks noGrp="1"/>
          </p:cNvSpPr>
          <p:nvPr>
            <p:ph type="pic" sz="quarter" idx="12" hasCustomPrompt="1"/>
          </p:nvPr>
        </p:nvSpPr>
        <p:spPr>
          <a:xfrm>
            <a:off x="7112000" y="0"/>
            <a:ext cx="5080000" cy="6858000"/>
          </a:xfrm>
          <a:prstGeom prst="rect">
            <a:avLst/>
          </a:prstGeom>
          <a:noFill/>
          <a:ln>
            <a:noFill/>
          </a:ln>
        </p:spPr>
        <p:txBody>
          <a:bodyPr anchor="ctr"/>
          <a:lstStyle>
            <a:lvl1pPr algn="ctr">
              <a:defRPr baseline="0"/>
            </a:lvl1pPr>
          </a:lstStyle>
          <a:p>
            <a:r>
              <a:rPr lang="en-US"/>
              <a:t>Please add cover picture here</a:t>
            </a:r>
          </a:p>
          <a:p>
            <a:endParaRPr lang="en-US"/>
          </a:p>
          <a:p>
            <a:endParaRPr lang="en-US"/>
          </a:p>
        </p:txBody>
      </p:sp>
      <p:sp>
        <p:nvSpPr>
          <p:cNvPr id="11" name="Text Placeholder 10"/>
          <p:cNvSpPr>
            <a:spLocks noGrp="1"/>
          </p:cNvSpPr>
          <p:nvPr>
            <p:ph type="body" sz="quarter" idx="13" hasCustomPrompt="1"/>
          </p:nvPr>
        </p:nvSpPr>
        <p:spPr>
          <a:xfrm>
            <a:off x="6765068" y="0"/>
            <a:ext cx="707136" cy="6858000"/>
          </a:xfrm>
          <a:prstGeom prst="rect">
            <a:avLst/>
          </a:prstGeom>
          <a:blipFill>
            <a:blip r:embed="rId2"/>
            <a:stretch>
              <a:fillRect/>
            </a:stretch>
          </a:blipFill>
        </p:spPr>
        <p:txBody>
          <a:bodyPr/>
          <a:lstStyle/>
          <a:p>
            <a:pPr lvl="0"/>
            <a:r>
              <a:rPr lang="en-US"/>
              <a:t> </a:t>
            </a:r>
          </a:p>
        </p:txBody>
      </p:sp>
      <p:sp>
        <p:nvSpPr>
          <p:cNvPr id="14" name="Title 1">
            <a:extLst>
              <a:ext uri="{FF2B5EF4-FFF2-40B4-BE49-F238E27FC236}">
                <a16:creationId xmlns:a16="http://schemas.microsoft.com/office/drawing/2014/main" id="{E8D03FE8-3D79-4275-87DA-219EF786F0A7}"/>
              </a:ext>
            </a:extLst>
          </p:cNvPr>
          <p:cNvSpPr>
            <a:spLocks noGrp="1"/>
          </p:cNvSpPr>
          <p:nvPr>
            <p:ph type="title" hasCustomPrompt="1"/>
          </p:nvPr>
        </p:nvSpPr>
        <p:spPr>
          <a:xfrm>
            <a:off x="708621" y="1883222"/>
            <a:ext cx="5754624" cy="1313180"/>
          </a:xfrm>
        </p:spPr>
        <p:txBody>
          <a:bodyPr/>
          <a:lstStyle>
            <a:lvl1pPr>
              <a:defRPr sz="4267">
                <a:solidFill>
                  <a:schemeClr val="bg1"/>
                </a:solidFill>
              </a:defRPr>
            </a:lvl1pPr>
          </a:lstStyle>
          <a:p>
            <a:r>
              <a:rPr lang="en-US"/>
              <a:t>Please add </a:t>
            </a:r>
            <a:br>
              <a:rPr lang="en-US"/>
            </a:br>
            <a:r>
              <a:rPr lang="en-US"/>
              <a:t>title here</a:t>
            </a:r>
          </a:p>
        </p:txBody>
      </p:sp>
      <p:sp>
        <p:nvSpPr>
          <p:cNvPr id="15" name="Text Placeholder 6">
            <a:extLst>
              <a:ext uri="{FF2B5EF4-FFF2-40B4-BE49-F238E27FC236}">
                <a16:creationId xmlns:a16="http://schemas.microsoft.com/office/drawing/2014/main" id="{B8727F2A-C901-4CDA-94BA-8EF84E81725A}"/>
              </a:ext>
            </a:extLst>
          </p:cNvPr>
          <p:cNvSpPr>
            <a:spLocks noGrp="1"/>
          </p:cNvSpPr>
          <p:nvPr>
            <p:ph type="body" sz="quarter" idx="14" hasCustomPrompt="1"/>
          </p:nvPr>
        </p:nvSpPr>
        <p:spPr>
          <a:xfrm>
            <a:off x="708621" y="4066329"/>
            <a:ext cx="5754624" cy="418576"/>
          </a:xfrm>
          <a:prstGeom prst="rect">
            <a:avLst/>
          </a:prstGeom>
        </p:spPr>
        <p:txBody>
          <a:bodyPr wrap="square" lIns="0" tIns="0" rIns="0" bIns="0" anchor="ctr">
            <a:noAutofit/>
          </a:bodyPr>
          <a:lstStyle>
            <a:lvl1pPr marL="0" indent="0">
              <a:buNone/>
              <a:defRPr sz="1867">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a:t>Please add subtitle here</a:t>
            </a:r>
          </a:p>
        </p:txBody>
      </p:sp>
      <p:pic>
        <p:nvPicPr>
          <p:cNvPr id="16" name="Picture 15">
            <a:extLst>
              <a:ext uri="{FF2B5EF4-FFF2-40B4-BE49-F238E27FC236}">
                <a16:creationId xmlns:a16="http://schemas.microsoft.com/office/drawing/2014/main" id="{44360C63-B08B-4AF1-AD2F-54076C4D2E5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0800000" flipH="1" flipV="1">
            <a:off x="728941" y="681708"/>
            <a:ext cx="1188379" cy="421377"/>
          </a:xfrm>
          <a:prstGeom prst="rect">
            <a:avLst/>
          </a:prstGeom>
        </p:spPr>
      </p:pic>
      <p:sp>
        <p:nvSpPr>
          <p:cNvPr id="17" name="Text Placeholder 6">
            <a:extLst>
              <a:ext uri="{FF2B5EF4-FFF2-40B4-BE49-F238E27FC236}">
                <a16:creationId xmlns:a16="http://schemas.microsoft.com/office/drawing/2014/main" id="{C44F3E7F-7D91-4EE5-8DA3-E6399499711E}"/>
              </a:ext>
            </a:extLst>
          </p:cNvPr>
          <p:cNvSpPr>
            <a:spLocks noGrp="1"/>
          </p:cNvSpPr>
          <p:nvPr>
            <p:ph type="body" sz="quarter" idx="15" hasCustomPrompt="1"/>
          </p:nvPr>
        </p:nvSpPr>
        <p:spPr>
          <a:xfrm>
            <a:off x="708622" y="5073393"/>
            <a:ext cx="1991036" cy="418576"/>
          </a:xfrm>
          <a:prstGeom prst="rect">
            <a:avLst/>
          </a:prstGeom>
        </p:spPr>
        <p:txBody>
          <a:bodyPr wrap="square" lIns="0" tIns="0" rIns="0" bIns="0" anchor="ctr">
            <a:noAutofit/>
          </a:bodyPr>
          <a:lstStyle>
            <a:lvl1pPr marL="0" indent="0">
              <a:buNone/>
              <a:defRPr sz="1600" i="1">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r>
              <a:rPr lang="en-US"/>
              <a:t>Date or venue</a:t>
            </a:r>
          </a:p>
        </p:txBody>
      </p:sp>
    </p:spTree>
    <p:extLst>
      <p:ext uri="{BB962C8B-B14F-4D97-AF65-F5344CB8AC3E}">
        <p14:creationId xmlns:p14="http://schemas.microsoft.com/office/powerpoint/2010/main" val="1535058925"/>
      </p:ext>
    </p:extLst>
  </p:cSld>
  <p:clrMapOvr>
    <a:masterClrMapping/>
  </p:clrMapOvr>
  <p:extLst>
    <p:ext uri="{DCECCB84-F9BA-43D5-87BE-67443E8EF086}">
      <p15:sldGuideLst xmlns:p15="http://schemas.microsoft.com/office/powerpoint/2012/main">
        <p15:guide id="1" pos="336">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5" name="Text Placeholder 6"/>
          <p:cNvSpPr>
            <a:spLocks noGrp="1"/>
          </p:cNvSpPr>
          <p:nvPr>
            <p:ph type="body" sz="quarter" idx="10" hasCustomPrompt="1"/>
          </p:nvPr>
        </p:nvSpPr>
        <p:spPr>
          <a:xfrm>
            <a:off x="0" y="0"/>
            <a:ext cx="12192000" cy="932688"/>
          </a:xfrm>
          <a:prstGeom prst="rect">
            <a:avLst/>
          </a:prstGeom>
          <a:solidFill>
            <a:schemeClr val="bg1"/>
          </a:solidFill>
          <a:ln>
            <a:noFill/>
          </a:ln>
          <a:effectLst>
            <a:outerShdw blurRad="40005" dist="25400" dir="5400000" algn="t" rotWithShape="0">
              <a:prstClr val="black">
                <a:alpha val="30000"/>
              </a:prstClr>
            </a:outerShdw>
          </a:effectLst>
        </p:spPr>
        <p:txBody>
          <a:bodyPr lIns="274320" tIns="34290" rIns="68580" bIns="34290" anchor="ctr" anchorCtr="0">
            <a:normAutofit/>
          </a:bodyPr>
          <a:lstStyle>
            <a:lvl1pPr marL="0" indent="0">
              <a:buNone/>
              <a:defRPr sz="2667" baseline="0">
                <a:latin typeface="Arial Black"/>
                <a:cs typeface="Arial Black"/>
              </a:defRPr>
            </a:lvl1pPr>
          </a:lstStyle>
          <a:p>
            <a:pPr lvl="0"/>
            <a:r>
              <a:rPr lang="en-US" dirty="0"/>
              <a:t>CLICK TO ADD TITLE</a:t>
            </a:r>
          </a:p>
        </p:txBody>
      </p:sp>
    </p:spTree>
    <p:extLst>
      <p:ext uri="{BB962C8B-B14F-4D97-AF65-F5344CB8AC3E}">
        <p14:creationId xmlns:p14="http://schemas.microsoft.com/office/powerpoint/2010/main" val="2886635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esale_Cover_3">
    <p:bg>
      <p:bgPr>
        <a:solidFill>
          <a:schemeClr val="accent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0FD261E-F7DA-4C55-9142-5E8444BDE5AD}"/>
              </a:ext>
            </a:extLst>
          </p:cNvPr>
          <p:cNvSpPr/>
          <p:nvPr userDrawn="1"/>
        </p:nvSpPr>
        <p:spPr>
          <a:xfrm>
            <a:off x="0" y="0"/>
            <a:ext cx="12192000" cy="6858000"/>
          </a:xfrm>
          <a:prstGeom prst="rect">
            <a:avLst/>
          </a:prstGeom>
          <a:solidFill>
            <a:srgbClr val="1B3B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Picture Placeholder 4"/>
          <p:cNvSpPr>
            <a:spLocks noGrp="1"/>
          </p:cNvSpPr>
          <p:nvPr>
            <p:ph type="pic" sz="quarter" idx="12" hasCustomPrompt="1"/>
          </p:nvPr>
        </p:nvSpPr>
        <p:spPr>
          <a:xfrm>
            <a:off x="7112000" y="0"/>
            <a:ext cx="5080000" cy="6858000"/>
          </a:xfrm>
          <a:prstGeom prst="rect">
            <a:avLst/>
          </a:prstGeom>
          <a:noFill/>
          <a:ln>
            <a:noFill/>
          </a:ln>
        </p:spPr>
        <p:txBody>
          <a:bodyPr anchor="ctr"/>
          <a:lstStyle>
            <a:lvl1pPr algn="ctr">
              <a:defRPr baseline="0"/>
            </a:lvl1pPr>
          </a:lstStyle>
          <a:p>
            <a:r>
              <a:rPr lang="en-US"/>
              <a:t>Please add cover picture here</a:t>
            </a:r>
          </a:p>
          <a:p>
            <a:endParaRPr lang="en-US"/>
          </a:p>
          <a:p>
            <a:endParaRPr lang="en-US"/>
          </a:p>
        </p:txBody>
      </p:sp>
      <p:sp>
        <p:nvSpPr>
          <p:cNvPr id="11" name="Text Placeholder 10"/>
          <p:cNvSpPr>
            <a:spLocks noGrp="1"/>
          </p:cNvSpPr>
          <p:nvPr>
            <p:ph type="body" sz="quarter" idx="13" hasCustomPrompt="1"/>
          </p:nvPr>
        </p:nvSpPr>
        <p:spPr>
          <a:xfrm>
            <a:off x="6765068" y="0"/>
            <a:ext cx="707136" cy="6858000"/>
          </a:xfrm>
          <a:prstGeom prst="rect">
            <a:avLst/>
          </a:prstGeom>
          <a:blipFill>
            <a:blip r:embed="rId2"/>
            <a:stretch>
              <a:fillRect/>
            </a:stretch>
          </a:blipFill>
        </p:spPr>
        <p:txBody>
          <a:bodyPr/>
          <a:lstStyle/>
          <a:p>
            <a:pPr lvl="0"/>
            <a:r>
              <a:rPr lang="en-US"/>
              <a:t> </a:t>
            </a:r>
          </a:p>
        </p:txBody>
      </p:sp>
      <p:sp>
        <p:nvSpPr>
          <p:cNvPr id="14" name="Title 1">
            <a:extLst>
              <a:ext uri="{FF2B5EF4-FFF2-40B4-BE49-F238E27FC236}">
                <a16:creationId xmlns:a16="http://schemas.microsoft.com/office/drawing/2014/main" id="{E8D03FE8-3D79-4275-87DA-219EF786F0A7}"/>
              </a:ext>
            </a:extLst>
          </p:cNvPr>
          <p:cNvSpPr>
            <a:spLocks noGrp="1"/>
          </p:cNvSpPr>
          <p:nvPr>
            <p:ph type="title" hasCustomPrompt="1"/>
          </p:nvPr>
        </p:nvSpPr>
        <p:spPr>
          <a:xfrm>
            <a:off x="708621" y="1883222"/>
            <a:ext cx="5754624" cy="1313180"/>
          </a:xfrm>
        </p:spPr>
        <p:txBody>
          <a:bodyPr/>
          <a:lstStyle>
            <a:lvl1pPr>
              <a:defRPr sz="4267">
                <a:solidFill>
                  <a:schemeClr val="bg1"/>
                </a:solidFill>
              </a:defRPr>
            </a:lvl1pPr>
          </a:lstStyle>
          <a:p>
            <a:r>
              <a:rPr lang="en-US"/>
              <a:t>Please add </a:t>
            </a:r>
            <a:br>
              <a:rPr lang="en-US"/>
            </a:br>
            <a:r>
              <a:rPr lang="en-US"/>
              <a:t>title here</a:t>
            </a:r>
          </a:p>
        </p:txBody>
      </p:sp>
      <p:sp>
        <p:nvSpPr>
          <p:cNvPr id="15" name="Text Placeholder 6">
            <a:extLst>
              <a:ext uri="{FF2B5EF4-FFF2-40B4-BE49-F238E27FC236}">
                <a16:creationId xmlns:a16="http://schemas.microsoft.com/office/drawing/2014/main" id="{B8727F2A-C901-4CDA-94BA-8EF84E81725A}"/>
              </a:ext>
            </a:extLst>
          </p:cNvPr>
          <p:cNvSpPr>
            <a:spLocks noGrp="1"/>
          </p:cNvSpPr>
          <p:nvPr>
            <p:ph type="body" sz="quarter" idx="14" hasCustomPrompt="1"/>
          </p:nvPr>
        </p:nvSpPr>
        <p:spPr>
          <a:xfrm>
            <a:off x="708621" y="4066329"/>
            <a:ext cx="5754624" cy="418576"/>
          </a:xfrm>
          <a:prstGeom prst="rect">
            <a:avLst/>
          </a:prstGeom>
        </p:spPr>
        <p:txBody>
          <a:bodyPr wrap="square" lIns="0" tIns="0" rIns="0" bIns="0" anchor="ctr">
            <a:noAutofit/>
          </a:bodyPr>
          <a:lstStyle>
            <a:lvl1pPr marL="0" indent="0">
              <a:buNone/>
              <a:defRPr sz="1867">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a:t>Please add subtitle here</a:t>
            </a:r>
          </a:p>
        </p:txBody>
      </p:sp>
      <p:pic>
        <p:nvPicPr>
          <p:cNvPr id="16" name="Picture 15">
            <a:extLst>
              <a:ext uri="{FF2B5EF4-FFF2-40B4-BE49-F238E27FC236}">
                <a16:creationId xmlns:a16="http://schemas.microsoft.com/office/drawing/2014/main" id="{44360C63-B08B-4AF1-AD2F-54076C4D2E5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0800000" flipH="1" flipV="1">
            <a:off x="728941" y="681708"/>
            <a:ext cx="1188379" cy="421377"/>
          </a:xfrm>
          <a:prstGeom prst="rect">
            <a:avLst/>
          </a:prstGeom>
        </p:spPr>
      </p:pic>
      <p:sp>
        <p:nvSpPr>
          <p:cNvPr id="17" name="Text Placeholder 6">
            <a:extLst>
              <a:ext uri="{FF2B5EF4-FFF2-40B4-BE49-F238E27FC236}">
                <a16:creationId xmlns:a16="http://schemas.microsoft.com/office/drawing/2014/main" id="{C44F3E7F-7D91-4EE5-8DA3-E6399499711E}"/>
              </a:ext>
            </a:extLst>
          </p:cNvPr>
          <p:cNvSpPr>
            <a:spLocks noGrp="1"/>
          </p:cNvSpPr>
          <p:nvPr>
            <p:ph type="body" sz="quarter" idx="15" hasCustomPrompt="1"/>
          </p:nvPr>
        </p:nvSpPr>
        <p:spPr>
          <a:xfrm>
            <a:off x="708622" y="5073393"/>
            <a:ext cx="1991036" cy="418576"/>
          </a:xfrm>
          <a:prstGeom prst="rect">
            <a:avLst/>
          </a:prstGeom>
        </p:spPr>
        <p:txBody>
          <a:bodyPr wrap="square" lIns="0" tIns="0" rIns="0" bIns="0" anchor="ctr">
            <a:noAutofit/>
          </a:bodyPr>
          <a:lstStyle>
            <a:lvl1pPr marL="0" indent="0">
              <a:buNone/>
              <a:defRPr sz="1600" i="1">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r>
              <a:rPr lang="en-US"/>
              <a:t>Date or venue</a:t>
            </a:r>
          </a:p>
        </p:txBody>
      </p:sp>
    </p:spTree>
    <p:extLst>
      <p:ext uri="{BB962C8B-B14F-4D97-AF65-F5344CB8AC3E}">
        <p14:creationId xmlns:p14="http://schemas.microsoft.com/office/powerpoint/2010/main" val="136187519"/>
      </p:ext>
    </p:extLst>
  </p:cSld>
  <p:clrMapOvr>
    <a:masterClrMapping/>
  </p:clrMapOvr>
  <p:extLst>
    <p:ext uri="{DCECCB84-F9BA-43D5-87BE-67443E8EF086}">
      <p15:sldGuideLst xmlns:p15="http://schemas.microsoft.com/office/powerpoint/2012/main">
        <p15:guide id="1" pos="33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esale_AGENDA">
    <p:spTree>
      <p:nvGrpSpPr>
        <p:cNvPr id="1" name=""/>
        <p:cNvGrpSpPr/>
        <p:nvPr/>
      </p:nvGrpSpPr>
      <p:grpSpPr>
        <a:xfrm>
          <a:off x="0" y="0"/>
          <a:ext cx="0" cy="0"/>
          <a:chOff x="0" y="0"/>
          <a:chExt cx="0" cy="0"/>
        </a:xfrm>
      </p:grpSpPr>
      <p:sp>
        <p:nvSpPr>
          <p:cNvPr id="9" name="Picture Placeholder 8"/>
          <p:cNvSpPr>
            <a:spLocks noGrp="1"/>
          </p:cNvSpPr>
          <p:nvPr>
            <p:ph type="pic" sz="quarter" idx="11" hasCustomPrompt="1"/>
          </p:nvPr>
        </p:nvSpPr>
        <p:spPr>
          <a:xfrm>
            <a:off x="7112000" y="0"/>
            <a:ext cx="5080000" cy="6858000"/>
          </a:xfrm>
          <a:prstGeom prst="rect">
            <a:avLst/>
          </a:prstGeom>
          <a:noFill/>
        </p:spPr>
        <p:txBody>
          <a:bodyPr anchor="ctr">
            <a:normAutofit/>
          </a:bodyPr>
          <a:lstStyle>
            <a:lvl1pPr marL="0" indent="0" algn="ctr">
              <a:buNone/>
              <a:defRPr sz="2133"/>
            </a:lvl1pPr>
          </a:lstStyle>
          <a:p>
            <a:r>
              <a:rPr lang="en-US"/>
              <a:t>Please add picture here</a:t>
            </a:r>
          </a:p>
          <a:p>
            <a:endParaRPr lang="en-US"/>
          </a:p>
          <a:p>
            <a:endParaRPr lang="en-US"/>
          </a:p>
        </p:txBody>
      </p:sp>
      <p:sp>
        <p:nvSpPr>
          <p:cNvPr id="2" name="Title 1"/>
          <p:cNvSpPr>
            <a:spLocks noGrp="1"/>
          </p:cNvSpPr>
          <p:nvPr>
            <p:ph type="title" hasCustomPrompt="1"/>
          </p:nvPr>
        </p:nvSpPr>
        <p:spPr>
          <a:xfrm>
            <a:off x="480487" y="300785"/>
            <a:ext cx="5920315" cy="410369"/>
          </a:xfrm>
        </p:spPr>
        <p:txBody>
          <a:bodyPr vert="horz" wrap="square" lIns="0" tIns="0" rIns="0" bIns="0" rtlCol="0" anchor="t" anchorCtr="0">
            <a:spAutoFit/>
          </a:bodyPr>
          <a:lstStyle>
            <a:lvl1pPr>
              <a:defRPr lang="en-US" dirty="0"/>
            </a:lvl1pPr>
          </a:lstStyle>
          <a:p>
            <a:pPr lvl="0"/>
            <a:r>
              <a:rPr lang="en-US"/>
              <a:t>Please add slide headline here</a:t>
            </a:r>
          </a:p>
        </p:txBody>
      </p:sp>
      <p:sp>
        <p:nvSpPr>
          <p:cNvPr id="16" name="Slide Number Placeholder 4"/>
          <p:cNvSpPr>
            <a:spLocks noGrp="1"/>
          </p:cNvSpPr>
          <p:nvPr>
            <p:ph type="sldNum" sz="quarter" idx="4"/>
          </p:nvPr>
        </p:nvSpPr>
        <p:spPr>
          <a:xfrm>
            <a:off x="9780694" y="6537017"/>
            <a:ext cx="1962151" cy="243840"/>
          </a:xfrm>
          <a:prstGeom prst="rect">
            <a:avLst/>
          </a:prstGeom>
          <a:noFill/>
        </p:spPr>
        <p:txBody>
          <a:bodyPr wrap="square" lIns="68526" tIns="34289" rIns="68526" bIns="34289" rtlCol="0" anchor="ctr">
            <a:noAutofit/>
          </a:bodyPr>
          <a:lstStyle>
            <a:lvl1pPr>
              <a:defRPr lang="en-US" sz="1067" kern="0" spc="20" smtClean="0">
                <a:solidFill>
                  <a:schemeClr val="tx2"/>
                </a:solidFill>
                <a:cs typeface="Trebuchet MS"/>
              </a:defRPr>
            </a:lvl1pPr>
          </a:lstStyle>
          <a:p>
            <a:pPr algn="r" defTabSz="456711"/>
            <a:fld id="{04825EE3-D40C-4F67-95F2-2B3AD93195DA}" type="slidenum">
              <a:rPr lang="en-US" smtClean="0"/>
              <a:pPr algn="r" defTabSz="456711"/>
              <a:t>‹#›</a:t>
            </a:fld>
            <a:endParaRPr lang="en-US"/>
          </a:p>
        </p:txBody>
      </p:sp>
      <p:sp>
        <p:nvSpPr>
          <p:cNvPr id="17" name="Text Placeholder 13"/>
          <p:cNvSpPr>
            <a:spLocks noGrp="1"/>
          </p:cNvSpPr>
          <p:nvPr>
            <p:ph type="body" sz="quarter" idx="12" hasCustomPrompt="1"/>
          </p:nvPr>
        </p:nvSpPr>
        <p:spPr>
          <a:xfrm>
            <a:off x="476251" y="1456655"/>
            <a:ext cx="475488" cy="475488"/>
          </a:xfrm>
          <a:ln w="19050" cmpd="sng">
            <a:solidFill>
              <a:schemeClr val="bg2">
                <a:lumMod val="20000"/>
                <a:lumOff val="80000"/>
              </a:schemeClr>
            </a:solidFill>
          </a:ln>
          <a:effectLst/>
        </p:spPr>
        <p:style>
          <a:lnRef idx="2">
            <a:schemeClr val="accent1"/>
          </a:lnRef>
          <a:fillRef idx="0">
            <a:schemeClr val="accent1"/>
          </a:fillRef>
          <a:effectRef idx="1">
            <a:schemeClr val="accent1"/>
          </a:effectRef>
          <a:fontRef idx="minor">
            <a:schemeClr val="tx1"/>
          </a:fontRef>
        </p:style>
        <p:txBody>
          <a:bodyPr anchor="ctr">
            <a:normAutofit/>
          </a:bodyPr>
          <a:lstStyle>
            <a:lvl1pPr marL="0" indent="0" algn="ctr">
              <a:buNone/>
              <a:defRPr sz="1867" b="1">
                <a:solidFill>
                  <a:schemeClr val="accent2"/>
                </a:solidFill>
                <a:latin typeface="+mj-lt"/>
              </a:defRPr>
            </a:lvl1pPr>
            <a:lvl2pPr marL="609585" indent="0">
              <a:buNone/>
              <a:defRPr>
                <a:latin typeface="+mj-lt"/>
              </a:defRPr>
            </a:lvl2pPr>
            <a:lvl3pPr marL="1219170" indent="0">
              <a:buNone/>
              <a:defRPr>
                <a:latin typeface="+mj-lt"/>
              </a:defRPr>
            </a:lvl3pPr>
            <a:lvl4pPr marL="1828754" indent="0">
              <a:buNone/>
              <a:defRPr>
                <a:latin typeface="+mj-lt"/>
              </a:defRPr>
            </a:lvl4pPr>
            <a:lvl5pPr marL="2438339" indent="0">
              <a:buFont typeface="Arial" panose="020B0604020202020204" pitchFamily="34" charset="0"/>
              <a:buNone/>
              <a:defRPr>
                <a:latin typeface="+mj-lt"/>
              </a:defRPr>
            </a:lvl5pPr>
          </a:lstStyle>
          <a:p>
            <a:pPr lvl="0"/>
            <a:r>
              <a:rPr lang="en-US"/>
              <a:t>#</a:t>
            </a:r>
          </a:p>
        </p:txBody>
      </p:sp>
      <p:sp>
        <p:nvSpPr>
          <p:cNvPr id="18" name="Text Placeholder 19"/>
          <p:cNvSpPr>
            <a:spLocks noGrp="1"/>
          </p:cNvSpPr>
          <p:nvPr>
            <p:ph type="body" sz="quarter" idx="13" hasCustomPrompt="1"/>
          </p:nvPr>
        </p:nvSpPr>
        <p:spPr>
          <a:xfrm>
            <a:off x="947963" y="1456655"/>
            <a:ext cx="5452837" cy="475488"/>
          </a:xfrm>
          <a:ln w="19050">
            <a:solidFill>
              <a:srgbClr val="F5F5F5"/>
            </a:solidFill>
          </a:ln>
        </p:spPr>
        <p:txBody>
          <a:bodyPr lIns="108000" anchor="ctr"/>
          <a:lstStyle>
            <a:lvl1pPr marL="0" indent="0">
              <a:buNone/>
              <a:defRPr sz="1467" b="1" i="0" cap="all" spc="267" baseline="0">
                <a:latin typeface="+mn-lt"/>
              </a:defRPr>
            </a:lvl1pPr>
            <a:lvl5pPr marL="2819330" indent="-380990">
              <a:buFont typeface="Arial" panose="020B0604020202020204" pitchFamily="34" charset="0"/>
              <a:buChar char="•"/>
              <a:defRPr/>
            </a:lvl5pPr>
          </a:lstStyle>
          <a:p>
            <a:pPr lvl="0"/>
            <a:r>
              <a:rPr lang="en-US"/>
              <a:t>Please put section one title here</a:t>
            </a:r>
          </a:p>
        </p:txBody>
      </p:sp>
      <p:sp>
        <p:nvSpPr>
          <p:cNvPr id="19" name="Text Placeholder 13"/>
          <p:cNvSpPr>
            <a:spLocks noGrp="1"/>
          </p:cNvSpPr>
          <p:nvPr>
            <p:ph type="body" sz="quarter" idx="14" hasCustomPrompt="1"/>
          </p:nvPr>
        </p:nvSpPr>
        <p:spPr>
          <a:xfrm>
            <a:off x="476251" y="5493512"/>
            <a:ext cx="475488" cy="475488"/>
          </a:xfrm>
          <a:ln w="19050" cmpd="sng">
            <a:solidFill>
              <a:schemeClr val="bg2">
                <a:lumMod val="20000"/>
                <a:lumOff val="80000"/>
              </a:schemeClr>
            </a:solidFill>
          </a:ln>
          <a:effectLst/>
        </p:spPr>
        <p:style>
          <a:lnRef idx="2">
            <a:schemeClr val="accent1"/>
          </a:lnRef>
          <a:fillRef idx="0">
            <a:schemeClr val="accent1"/>
          </a:fillRef>
          <a:effectRef idx="1">
            <a:schemeClr val="accent1"/>
          </a:effectRef>
          <a:fontRef idx="minor">
            <a:schemeClr val="tx1"/>
          </a:fontRef>
        </p:style>
        <p:txBody>
          <a:bodyPr anchor="ctr">
            <a:normAutofit/>
          </a:bodyPr>
          <a:lstStyle>
            <a:lvl1pPr marL="0" indent="0" algn="ctr">
              <a:buNone/>
              <a:defRPr sz="1867" b="1">
                <a:solidFill>
                  <a:schemeClr val="accent2"/>
                </a:solidFill>
                <a:latin typeface="+mj-lt"/>
              </a:defRPr>
            </a:lvl1pPr>
            <a:lvl2pPr marL="609585" indent="0">
              <a:buNone/>
              <a:defRPr>
                <a:latin typeface="+mj-lt"/>
              </a:defRPr>
            </a:lvl2pPr>
            <a:lvl3pPr marL="1219170" indent="0">
              <a:buNone/>
              <a:defRPr>
                <a:latin typeface="+mj-lt"/>
              </a:defRPr>
            </a:lvl3pPr>
            <a:lvl4pPr marL="1828754" indent="0">
              <a:buNone/>
              <a:defRPr>
                <a:latin typeface="+mj-lt"/>
              </a:defRPr>
            </a:lvl4pPr>
            <a:lvl5pPr marL="2438339" indent="0">
              <a:buFont typeface="Arial" panose="020B0604020202020204" pitchFamily="34" charset="0"/>
              <a:buNone/>
              <a:defRPr>
                <a:latin typeface="+mj-lt"/>
              </a:defRPr>
            </a:lvl5pPr>
          </a:lstStyle>
          <a:p>
            <a:pPr lvl="0"/>
            <a:r>
              <a:rPr lang="en-US"/>
              <a:t>#</a:t>
            </a:r>
          </a:p>
        </p:txBody>
      </p:sp>
      <p:sp>
        <p:nvSpPr>
          <p:cNvPr id="31" name="Text Placeholder 13"/>
          <p:cNvSpPr>
            <a:spLocks noGrp="1"/>
          </p:cNvSpPr>
          <p:nvPr>
            <p:ph type="body" sz="quarter" idx="15" hasCustomPrompt="1"/>
          </p:nvPr>
        </p:nvSpPr>
        <p:spPr>
          <a:xfrm>
            <a:off x="476251" y="2264027"/>
            <a:ext cx="475488" cy="475488"/>
          </a:xfrm>
          <a:ln w="19050" cmpd="sng">
            <a:solidFill>
              <a:schemeClr val="bg2">
                <a:lumMod val="20000"/>
                <a:lumOff val="80000"/>
              </a:schemeClr>
            </a:solidFill>
          </a:ln>
          <a:effectLst/>
        </p:spPr>
        <p:style>
          <a:lnRef idx="2">
            <a:schemeClr val="accent1"/>
          </a:lnRef>
          <a:fillRef idx="0">
            <a:schemeClr val="accent1"/>
          </a:fillRef>
          <a:effectRef idx="1">
            <a:schemeClr val="accent1"/>
          </a:effectRef>
          <a:fontRef idx="minor">
            <a:schemeClr val="tx1"/>
          </a:fontRef>
        </p:style>
        <p:txBody>
          <a:bodyPr anchor="ctr">
            <a:normAutofit/>
          </a:bodyPr>
          <a:lstStyle>
            <a:lvl1pPr marL="0" indent="0" algn="ctr">
              <a:buNone/>
              <a:defRPr sz="1867" b="1">
                <a:solidFill>
                  <a:schemeClr val="accent2"/>
                </a:solidFill>
                <a:latin typeface="+mj-lt"/>
              </a:defRPr>
            </a:lvl1pPr>
            <a:lvl2pPr marL="609585" indent="0">
              <a:buNone/>
              <a:defRPr>
                <a:latin typeface="+mj-lt"/>
              </a:defRPr>
            </a:lvl2pPr>
            <a:lvl3pPr marL="1219170" indent="0">
              <a:buNone/>
              <a:defRPr>
                <a:latin typeface="+mj-lt"/>
              </a:defRPr>
            </a:lvl3pPr>
            <a:lvl4pPr marL="1828754" indent="0">
              <a:buNone/>
              <a:defRPr>
                <a:latin typeface="+mj-lt"/>
              </a:defRPr>
            </a:lvl4pPr>
            <a:lvl5pPr marL="2438339" indent="0">
              <a:buFont typeface="Arial" panose="020B0604020202020204" pitchFamily="34" charset="0"/>
              <a:buNone/>
              <a:defRPr>
                <a:latin typeface="+mj-lt"/>
              </a:defRPr>
            </a:lvl5pPr>
          </a:lstStyle>
          <a:p>
            <a:pPr lvl="0"/>
            <a:r>
              <a:rPr lang="en-US"/>
              <a:t>#</a:t>
            </a:r>
          </a:p>
        </p:txBody>
      </p:sp>
      <p:sp>
        <p:nvSpPr>
          <p:cNvPr id="32" name="Text Placeholder 13"/>
          <p:cNvSpPr>
            <a:spLocks noGrp="1"/>
          </p:cNvSpPr>
          <p:nvPr>
            <p:ph type="body" sz="quarter" idx="16" hasCustomPrompt="1"/>
          </p:nvPr>
        </p:nvSpPr>
        <p:spPr>
          <a:xfrm>
            <a:off x="476251" y="3071399"/>
            <a:ext cx="475488" cy="475488"/>
          </a:xfrm>
          <a:ln w="19050" cmpd="sng">
            <a:solidFill>
              <a:schemeClr val="bg2">
                <a:lumMod val="20000"/>
                <a:lumOff val="80000"/>
              </a:schemeClr>
            </a:solidFill>
          </a:ln>
          <a:effectLst/>
        </p:spPr>
        <p:style>
          <a:lnRef idx="2">
            <a:schemeClr val="accent1"/>
          </a:lnRef>
          <a:fillRef idx="0">
            <a:schemeClr val="accent1"/>
          </a:fillRef>
          <a:effectRef idx="1">
            <a:schemeClr val="accent1"/>
          </a:effectRef>
          <a:fontRef idx="minor">
            <a:schemeClr val="tx1"/>
          </a:fontRef>
        </p:style>
        <p:txBody>
          <a:bodyPr anchor="ctr">
            <a:normAutofit/>
          </a:bodyPr>
          <a:lstStyle>
            <a:lvl1pPr marL="0" indent="0" algn="ctr">
              <a:buNone/>
              <a:defRPr sz="1867" b="1">
                <a:solidFill>
                  <a:schemeClr val="accent2"/>
                </a:solidFill>
                <a:latin typeface="+mj-lt"/>
              </a:defRPr>
            </a:lvl1pPr>
            <a:lvl2pPr marL="609585" indent="0">
              <a:buNone/>
              <a:defRPr>
                <a:latin typeface="+mj-lt"/>
              </a:defRPr>
            </a:lvl2pPr>
            <a:lvl3pPr marL="1219170" indent="0">
              <a:buNone/>
              <a:defRPr>
                <a:latin typeface="+mj-lt"/>
              </a:defRPr>
            </a:lvl3pPr>
            <a:lvl4pPr marL="1828754" indent="0">
              <a:buNone/>
              <a:defRPr>
                <a:latin typeface="+mj-lt"/>
              </a:defRPr>
            </a:lvl4pPr>
            <a:lvl5pPr marL="2438339" indent="0">
              <a:buFont typeface="Arial" panose="020B0604020202020204" pitchFamily="34" charset="0"/>
              <a:buNone/>
              <a:defRPr>
                <a:latin typeface="+mj-lt"/>
              </a:defRPr>
            </a:lvl5pPr>
          </a:lstStyle>
          <a:p>
            <a:pPr lvl="0"/>
            <a:r>
              <a:rPr lang="en-US"/>
              <a:t>#</a:t>
            </a:r>
          </a:p>
        </p:txBody>
      </p:sp>
      <p:sp>
        <p:nvSpPr>
          <p:cNvPr id="33" name="Text Placeholder 13"/>
          <p:cNvSpPr>
            <a:spLocks noGrp="1"/>
          </p:cNvSpPr>
          <p:nvPr>
            <p:ph type="body" sz="quarter" idx="17" hasCustomPrompt="1"/>
          </p:nvPr>
        </p:nvSpPr>
        <p:spPr>
          <a:xfrm>
            <a:off x="476251" y="3878771"/>
            <a:ext cx="475488" cy="475488"/>
          </a:xfrm>
          <a:ln w="19050" cmpd="sng">
            <a:solidFill>
              <a:schemeClr val="bg2">
                <a:lumMod val="20000"/>
                <a:lumOff val="80000"/>
              </a:schemeClr>
            </a:solidFill>
          </a:ln>
          <a:effectLst/>
        </p:spPr>
        <p:style>
          <a:lnRef idx="2">
            <a:schemeClr val="accent1"/>
          </a:lnRef>
          <a:fillRef idx="0">
            <a:schemeClr val="accent1"/>
          </a:fillRef>
          <a:effectRef idx="1">
            <a:schemeClr val="accent1"/>
          </a:effectRef>
          <a:fontRef idx="minor">
            <a:schemeClr val="tx1"/>
          </a:fontRef>
        </p:style>
        <p:txBody>
          <a:bodyPr anchor="ctr">
            <a:normAutofit/>
          </a:bodyPr>
          <a:lstStyle>
            <a:lvl1pPr marL="0" indent="0" algn="ctr">
              <a:buNone/>
              <a:defRPr sz="1867" b="1">
                <a:solidFill>
                  <a:schemeClr val="accent2"/>
                </a:solidFill>
                <a:latin typeface="+mj-lt"/>
              </a:defRPr>
            </a:lvl1pPr>
            <a:lvl2pPr marL="609585" indent="0">
              <a:buNone/>
              <a:defRPr>
                <a:latin typeface="+mj-lt"/>
              </a:defRPr>
            </a:lvl2pPr>
            <a:lvl3pPr marL="1219170" indent="0">
              <a:buNone/>
              <a:defRPr>
                <a:latin typeface="+mj-lt"/>
              </a:defRPr>
            </a:lvl3pPr>
            <a:lvl4pPr marL="1828754" indent="0">
              <a:buNone/>
              <a:defRPr>
                <a:latin typeface="+mj-lt"/>
              </a:defRPr>
            </a:lvl4pPr>
            <a:lvl5pPr marL="2438339" indent="0">
              <a:buFont typeface="Arial" panose="020B0604020202020204" pitchFamily="34" charset="0"/>
              <a:buNone/>
              <a:defRPr>
                <a:latin typeface="+mj-lt"/>
              </a:defRPr>
            </a:lvl5pPr>
          </a:lstStyle>
          <a:p>
            <a:pPr lvl="0"/>
            <a:r>
              <a:rPr lang="en-US"/>
              <a:t>#</a:t>
            </a:r>
          </a:p>
        </p:txBody>
      </p:sp>
      <p:sp>
        <p:nvSpPr>
          <p:cNvPr id="34" name="Text Placeholder 13"/>
          <p:cNvSpPr>
            <a:spLocks noGrp="1"/>
          </p:cNvSpPr>
          <p:nvPr>
            <p:ph type="body" sz="quarter" idx="18" hasCustomPrompt="1"/>
          </p:nvPr>
        </p:nvSpPr>
        <p:spPr>
          <a:xfrm>
            <a:off x="476251" y="4686143"/>
            <a:ext cx="475488" cy="475488"/>
          </a:xfrm>
          <a:ln w="19050" cmpd="sng">
            <a:solidFill>
              <a:schemeClr val="bg2">
                <a:lumMod val="20000"/>
                <a:lumOff val="80000"/>
              </a:schemeClr>
            </a:solidFill>
          </a:ln>
          <a:effectLst/>
        </p:spPr>
        <p:style>
          <a:lnRef idx="2">
            <a:schemeClr val="accent1"/>
          </a:lnRef>
          <a:fillRef idx="0">
            <a:schemeClr val="accent1"/>
          </a:fillRef>
          <a:effectRef idx="1">
            <a:schemeClr val="accent1"/>
          </a:effectRef>
          <a:fontRef idx="minor">
            <a:schemeClr val="tx1"/>
          </a:fontRef>
        </p:style>
        <p:txBody>
          <a:bodyPr anchor="ctr">
            <a:normAutofit/>
          </a:bodyPr>
          <a:lstStyle>
            <a:lvl1pPr marL="0" indent="0" algn="ctr">
              <a:buNone/>
              <a:defRPr sz="1867" b="1">
                <a:solidFill>
                  <a:schemeClr val="accent2"/>
                </a:solidFill>
                <a:latin typeface="+mj-lt"/>
              </a:defRPr>
            </a:lvl1pPr>
            <a:lvl2pPr marL="609585" indent="0">
              <a:buNone/>
              <a:defRPr>
                <a:latin typeface="+mj-lt"/>
              </a:defRPr>
            </a:lvl2pPr>
            <a:lvl3pPr marL="1219170" indent="0">
              <a:buNone/>
              <a:defRPr>
                <a:latin typeface="+mj-lt"/>
              </a:defRPr>
            </a:lvl3pPr>
            <a:lvl4pPr marL="1828754" indent="0">
              <a:buNone/>
              <a:defRPr>
                <a:latin typeface="+mj-lt"/>
              </a:defRPr>
            </a:lvl4pPr>
            <a:lvl5pPr marL="2438339" indent="0">
              <a:buFont typeface="Arial" panose="020B0604020202020204" pitchFamily="34" charset="0"/>
              <a:buNone/>
              <a:defRPr>
                <a:latin typeface="+mj-lt"/>
              </a:defRPr>
            </a:lvl5pPr>
          </a:lstStyle>
          <a:p>
            <a:pPr lvl="0"/>
            <a:r>
              <a:rPr lang="en-US"/>
              <a:t>#</a:t>
            </a:r>
          </a:p>
        </p:txBody>
      </p:sp>
      <p:sp>
        <p:nvSpPr>
          <p:cNvPr id="35" name="Text Placeholder 19"/>
          <p:cNvSpPr>
            <a:spLocks noGrp="1"/>
          </p:cNvSpPr>
          <p:nvPr>
            <p:ph type="body" sz="quarter" idx="19" hasCustomPrompt="1"/>
          </p:nvPr>
        </p:nvSpPr>
        <p:spPr>
          <a:xfrm>
            <a:off x="947963" y="2263477"/>
            <a:ext cx="5452837" cy="475488"/>
          </a:xfrm>
          <a:ln w="19050">
            <a:solidFill>
              <a:srgbClr val="F5F5F5"/>
            </a:solidFill>
          </a:ln>
        </p:spPr>
        <p:txBody>
          <a:bodyPr lIns="108000" anchor="ctr"/>
          <a:lstStyle>
            <a:lvl1pPr marL="0" indent="0">
              <a:buNone/>
              <a:defRPr sz="1467" b="1" i="0" cap="all" spc="267" baseline="0">
                <a:latin typeface="+mn-lt"/>
              </a:defRPr>
            </a:lvl1pPr>
            <a:lvl5pPr marL="2819330" indent="-380990">
              <a:buFont typeface="Arial" panose="020B0604020202020204" pitchFamily="34" charset="0"/>
              <a:buChar char="•"/>
              <a:defRPr/>
            </a:lvl5pPr>
          </a:lstStyle>
          <a:p>
            <a:pPr lvl="0"/>
            <a:r>
              <a:rPr lang="en-US"/>
              <a:t>Please put section TWO title here</a:t>
            </a:r>
          </a:p>
        </p:txBody>
      </p:sp>
      <p:sp>
        <p:nvSpPr>
          <p:cNvPr id="36" name="Text Placeholder 19"/>
          <p:cNvSpPr>
            <a:spLocks noGrp="1"/>
          </p:cNvSpPr>
          <p:nvPr>
            <p:ph type="body" sz="quarter" idx="20" hasCustomPrompt="1"/>
          </p:nvPr>
        </p:nvSpPr>
        <p:spPr>
          <a:xfrm>
            <a:off x="947963" y="3070300"/>
            <a:ext cx="5452837" cy="475488"/>
          </a:xfrm>
          <a:ln w="19050">
            <a:solidFill>
              <a:srgbClr val="F5F5F5"/>
            </a:solidFill>
          </a:ln>
        </p:spPr>
        <p:txBody>
          <a:bodyPr lIns="108000" anchor="ctr"/>
          <a:lstStyle>
            <a:lvl1pPr marL="0" indent="0">
              <a:buNone/>
              <a:defRPr sz="1467" b="1" i="0" cap="all" spc="267" baseline="0">
                <a:latin typeface="+mn-lt"/>
              </a:defRPr>
            </a:lvl1pPr>
            <a:lvl5pPr marL="2819330" indent="-380990">
              <a:buFont typeface="Arial" panose="020B0604020202020204" pitchFamily="34" charset="0"/>
              <a:buChar char="•"/>
              <a:defRPr/>
            </a:lvl5pPr>
          </a:lstStyle>
          <a:p>
            <a:pPr lvl="0"/>
            <a:r>
              <a:rPr lang="en-US"/>
              <a:t>Please put section THREE title here</a:t>
            </a:r>
          </a:p>
        </p:txBody>
      </p:sp>
      <p:sp>
        <p:nvSpPr>
          <p:cNvPr id="37" name="Text Placeholder 19"/>
          <p:cNvSpPr>
            <a:spLocks noGrp="1"/>
          </p:cNvSpPr>
          <p:nvPr>
            <p:ph type="body" sz="quarter" idx="21" hasCustomPrompt="1"/>
          </p:nvPr>
        </p:nvSpPr>
        <p:spPr>
          <a:xfrm>
            <a:off x="947963" y="3877123"/>
            <a:ext cx="5452837" cy="475488"/>
          </a:xfrm>
          <a:ln w="19050">
            <a:solidFill>
              <a:srgbClr val="F5F5F5"/>
            </a:solidFill>
          </a:ln>
        </p:spPr>
        <p:txBody>
          <a:bodyPr lIns="108000" anchor="ctr"/>
          <a:lstStyle>
            <a:lvl1pPr marL="0" indent="0">
              <a:buNone/>
              <a:defRPr sz="1467" b="1" i="0" cap="all" spc="267" baseline="0">
                <a:latin typeface="+mn-lt"/>
              </a:defRPr>
            </a:lvl1pPr>
            <a:lvl5pPr marL="2819330" indent="-380990">
              <a:buFont typeface="Arial" panose="020B0604020202020204" pitchFamily="34" charset="0"/>
              <a:buChar char="•"/>
              <a:defRPr/>
            </a:lvl5pPr>
          </a:lstStyle>
          <a:p>
            <a:pPr lvl="0"/>
            <a:r>
              <a:rPr lang="en-US"/>
              <a:t>…</a:t>
            </a:r>
          </a:p>
        </p:txBody>
      </p:sp>
      <p:sp>
        <p:nvSpPr>
          <p:cNvPr id="38" name="Text Placeholder 19"/>
          <p:cNvSpPr>
            <a:spLocks noGrp="1"/>
          </p:cNvSpPr>
          <p:nvPr>
            <p:ph type="body" sz="quarter" idx="22" hasCustomPrompt="1"/>
          </p:nvPr>
        </p:nvSpPr>
        <p:spPr>
          <a:xfrm>
            <a:off x="947963" y="4683945"/>
            <a:ext cx="5452837" cy="475488"/>
          </a:xfrm>
          <a:ln w="19050">
            <a:solidFill>
              <a:srgbClr val="F5F5F5"/>
            </a:solidFill>
          </a:ln>
        </p:spPr>
        <p:txBody>
          <a:bodyPr lIns="108000" anchor="ctr">
            <a:normAutofit/>
          </a:bodyPr>
          <a:lstStyle>
            <a:lvl1pPr marL="0" indent="0">
              <a:buNone/>
              <a:defRPr sz="1467" b="1" i="0" cap="all" spc="267" baseline="0">
                <a:latin typeface="+mn-lt"/>
              </a:defRPr>
            </a:lvl1pPr>
            <a:lvl5pPr marL="2819330" indent="-380990">
              <a:buFont typeface="Arial" panose="020B0604020202020204" pitchFamily="34" charset="0"/>
              <a:buChar char="•"/>
              <a:defRPr/>
            </a:lvl5pPr>
          </a:lstStyle>
          <a:p>
            <a:pPr lvl="0"/>
            <a:r>
              <a:rPr lang="en-US"/>
              <a:t>And delete</a:t>
            </a:r>
          </a:p>
        </p:txBody>
      </p:sp>
      <p:sp>
        <p:nvSpPr>
          <p:cNvPr id="39" name="Text Placeholder 19"/>
          <p:cNvSpPr>
            <a:spLocks noGrp="1"/>
          </p:cNvSpPr>
          <p:nvPr>
            <p:ph type="body" sz="quarter" idx="23" hasCustomPrompt="1"/>
          </p:nvPr>
        </p:nvSpPr>
        <p:spPr>
          <a:xfrm>
            <a:off x="947963" y="5490769"/>
            <a:ext cx="5452837" cy="475488"/>
          </a:xfrm>
          <a:ln w="19050">
            <a:solidFill>
              <a:srgbClr val="F5F5F5"/>
            </a:solidFill>
          </a:ln>
        </p:spPr>
        <p:txBody>
          <a:bodyPr lIns="108000" anchor="ctr">
            <a:normAutofit/>
          </a:bodyPr>
          <a:lstStyle>
            <a:lvl1pPr marL="0" indent="0">
              <a:buNone/>
              <a:defRPr sz="1467" b="1" i="0" cap="all" spc="267" baseline="0">
                <a:latin typeface="+mn-lt"/>
              </a:defRPr>
            </a:lvl1pPr>
            <a:lvl5pPr marL="2819330" indent="-380990">
              <a:buFont typeface="Arial" panose="020B0604020202020204" pitchFamily="34" charset="0"/>
              <a:buChar char="•"/>
              <a:defRPr/>
            </a:lvl5pPr>
          </a:lstStyle>
          <a:p>
            <a:pPr lvl="0"/>
            <a:r>
              <a:rPr lang="en-US"/>
              <a:t>The extras</a:t>
            </a:r>
          </a:p>
        </p:txBody>
      </p:sp>
    </p:spTree>
    <p:extLst>
      <p:ext uri="{BB962C8B-B14F-4D97-AF65-F5344CB8AC3E}">
        <p14:creationId xmlns:p14="http://schemas.microsoft.com/office/powerpoint/2010/main" val="2515470866"/>
      </p:ext>
    </p:extLst>
  </p:cSld>
  <p:clrMapOvr>
    <a:masterClrMapping/>
  </p:clrMapOvr>
  <p:extLst>
    <p:ext uri="{DCECCB84-F9BA-43D5-87BE-67443E8EF086}">
      <p15:sldGuideLst xmlns:p15="http://schemas.microsoft.com/office/powerpoint/2012/main">
        <p15:guide id="1" pos="336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esale_AGENDA_blank">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2EB67F5-C7A3-4F3B-8A34-5C6E35D79B76}"/>
              </a:ext>
            </a:extLst>
          </p:cNvPr>
          <p:cNvSpPr>
            <a:spLocks noGrp="1"/>
          </p:cNvSpPr>
          <p:nvPr>
            <p:ph type="pic" sz="quarter" idx="10"/>
          </p:nvPr>
        </p:nvSpPr>
        <p:spPr>
          <a:xfrm>
            <a:off x="7112000" y="0"/>
            <a:ext cx="5080000" cy="6858000"/>
          </a:xfrm>
        </p:spPr>
        <p:txBody>
          <a:bodyPr anchor="ctr"/>
          <a:lstStyle>
            <a:lvl1pPr algn="ctr">
              <a:defRPr/>
            </a:lvl1pPr>
          </a:lstStyle>
          <a:p>
            <a:endParaRPr lang="en-US"/>
          </a:p>
        </p:txBody>
      </p:sp>
      <p:sp>
        <p:nvSpPr>
          <p:cNvPr id="2" name="Title 1"/>
          <p:cNvSpPr>
            <a:spLocks noGrp="1"/>
          </p:cNvSpPr>
          <p:nvPr>
            <p:ph type="title" hasCustomPrompt="1"/>
          </p:nvPr>
        </p:nvSpPr>
        <p:spPr>
          <a:xfrm>
            <a:off x="480487" y="300785"/>
            <a:ext cx="5920315" cy="410369"/>
          </a:xfrm>
        </p:spPr>
        <p:txBody>
          <a:bodyPr vert="horz" wrap="square" lIns="0" tIns="0" rIns="0" bIns="0" rtlCol="0" anchor="t" anchorCtr="0">
            <a:spAutoFit/>
          </a:bodyPr>
          <a:lstStyle>
            <a:lvl1pPr>
              <a:defRPr lang="en-US" dirty="0"/>
            </a:lvl1pPr>
          </a:lstStyle>
          <a:p>
            <a:pPr lvl="0"/>
            <a:r>
              <a:rPr lang="en-US"/>
              <a:t>Please add slide headline here</a:t>
            </a:r>
          </a:p>
        </p:txBody>
      </p:sp>
      <p:sp>
        <p:nvSpPr>
          <p:cNvPr id="5" name="Slide Number Placeholder 4"/>
          <p:cNvSpPr>
            <a:spLocks noGrp="1"/>
          </p:cNvSpPr>
          <p:nvPr>
            <p:ph type="sldNum" sz="quarter" idx="4"/>
          </p:nvPr>
        </p:nvSpPr>
        <p:spPr>
          <a:xfrm>
            <a:off x="9780694" y="6537017"/>
            <a:ext cx="1962151" cy="243840"/>
          </a:xfrm>
          <a:prstGeom prst="rect">
            <a:avLst/>
          </a:prstGeom>
          <a:noFill/>
        </p:spPr>
        <p:txBody>
          <a:bodyPr wrap="square" lIns="68526" tIns="34289" rIns="68526" bIns="34289" rtlCol="0" anchor="ctr">
            <a:noAutofit/>
          </a:bodyPr>
          <a:lstStyle>
            <a:lvl1pPr>
              <a:defRPr lang="en-US" sz="1067" kern="0" spc="20" smtClean="0">
                <a:solidFill>
                  <a:schemeClr val="tx2"/>
                </a:solidFill>
                <a:cs typeface="Trebuchet MS"/>
              </a:defRPr>
            </a:lvl1pPr>
          </a:lstStyle>
          <a:p>
            <a:pPr algn="r" defTabSz="456711"/>
            <a:fld id="{04825EE3-D40C-4F67-95F2-2B3AD93195DA}" type="slidenum">
              <a:rPr lang="en-US" smtClean="0"/>
              <a:pPr algn="r" defTabSz="456711"/>
              <a:t>‹#›</a:t>
            </a:fld>
            <a:endParaRPr lang="en-US"/>
          </a:p>
        </p:txBody>
      </p:sp>
    </p:spTree>
    <p:extLst>
      <p:ext uri="{BB962C8B-B14F-4D97-AF65-F5344CB8AC3E}">
        <p14:creationId xmlns:p14="http://schemas.microsoft.com/office/powerpoint/2010/main" val="2122773526"/>
      </p:ext>
    </p:extLst>
  </p:cSld>
  <p:clrMapOvr>
    <a:masterClrMapping/>
  </p:clrMapOvr>
  <p:extLst>
    <p:ext uri="{DCECCB84-F9BA-43D5-87BE-67443E8EF086}">
      <p15:sldGuideLst xmlns:p15="http://schemas.microsoft.com/office/powerpoint/2012/main">
        <p15:guide id="1" pos="336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resale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vert="horz" wrap="square" lIns="0" tIns="0" rIns="0" bIns="0" rtlCol="0" anchor="t" anchorCtr="0">
            <a:spAutoFit/>
          </a:bodyPr>
          <a:lstStyle>
            <a:lvl1pPr>
              <a:defRPr lang="en-US" dirty="0"/>
            </a:lvl1pPr>
          </a:lstStyle>
          <a:p>
            <a:pPr lvl="0"/>
            <a:r>
              <a:rPr lang="en-US"/>
              <a:t>Please add slide headline here</a:t>
            </a:r>
          </a:p>
        </p:txBody>
      </p:sp>
      <p:sp>
        <p:nvSpPr>
          <p:cNvPr id="3" name="TextBox 2">
            <a:extLst>
              <a:ext uri="{FF2B5EF4-FFF2-40B4-BE49-F238E27FC236}">
                <a16:creationId xmlns:a16="http://schemas.microsoft.com/office/drawing/2014/main" id="{7F8ED5E5-65FC-4716-A524-C61AD4921D88}"/>
              </a:ext>
            </a:extLst>
          </p:cNvPr>
          <p:cNvSpPr txBox="1"/>
          <p:nvPr userDrawn="1"/>
        </p:nvSpPr>
        <p:spPr>
          <a:xfrm>
            <a:off x="1143600" y="6537017"/>
            <a:ext cx="1762160" cy="243840"/>
          </a:xfrm>
          <a:prstGeom prst="rect">
            <a:avLst/>
          </a:prstGeom>
          <a:noFill/>
        </p:spPr>
        <p:txBody>
          <a:bodyPr wrap="square" lIns="91368" tIns="45719" rIns="91368" bIns="45719" rtlCol="0" anchor="ctr">
            <a:no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dirty="0">
                <a:solidFill>
                  <a:schemeClr val="tx2"/>
                </a:solidFill>
                <a:cs typeface="Trebuchet MS"/>
              </a:rPr>
              <a:t>SALESFORCE@EPAM.COM</a:t>
            </a:r>
          </a:p>
        </p:txBody>
      </p:sp>
      <p:cxnSp>
        <p:nvCxnSpPr>
          <p:cNvPr id="4" name="Straight Connector 3">
            <a:extLst>
              <a:ext uri="{FF2B5EF4-FFF2-40B4-BE49-F238E27FC236}">
                <a16:creationId xmlns:a16="http://schemas.microsoft.com/office/drawing/2014/main" id="{692CF2FE-6EBE-414E-ADAF-2CD19BD20A9B}"/>
              </a:ext>
            </a:extLst>
          </p:cNvPr>
          <p:cNvCxnSpPr/>
          <p:nvPr userDrawn="1"/>
        </p:nvCxnSpPr>
        <p:spPr>
          <a:xfrm>
            <a:off x="1140212" y="6565731"/>
            <a:ext cx="0" cy="164592"/>
          </a:xfrm>
          <a:prstGeom prst="line">
            <a:avLst/>
          </a:prstGeom>
          <a:ln w="3175" cmpd="sng">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5" name="Picture 4">
            <a:extLst>
              <a:ext uri="{FF2B5EF4-FFF2-40B4-BE49-F238E27FC236}">
                <a16:creationId xmlns:a16="http://schemas.microsoft.com/office/drawing/2014/main" id="{40A86959-C216-477B-8532-0BE44E7B4E7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989" y="6498425"/>
            <a:ext cx="702720" cy="351955"/>
          </a:xfrm>
          <a:prstGeom prst="rect">
            <a:avLst/>
          </a:prstGeom>
        </p:spPr>
      </p:pic>
    </p:spTree>
    <p:extLst>
      <p:ext uri="{BB962C8B-B14F-4D97-AF65-F5344CB8AC3E}">
        <p14:creationId xmlns:p14="http://schemas.microsoft.com/office/powerpoint/2010/main" val="1271841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resale_Title_And_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vert="horz" wrap="square" lIns="0" tIns="0" rIns="0" bIns="0" rtlCol="0" anchor="t" anchorCtr="0">
            <a:spAutoFit/>
          </a:bodyPr>
          <a:lstStyle>
            <a:lvl1pPr>
              <a:defRPr lang="en-US" dirty="0"/>
            </a:lvl1pPr>
          </a:lstStyle>
          <a:p>
            <a:pPr lvl="0"/>
            <a:r>
              <a:rPr lang="en-US"/>
              <a:t>Please add slide headline here</a:t>
            </a:r>
          </a:p>
        </p:txBody>
      </p:sp>
      <p:sp>
        <p:nvSpPr>
          <p:cNvPr id="4" name="Text Placeholder 3">
            <a:extLst>
              <a:ext uri="{FF2B5EF4-FFF2-40B4-BE49-F238E27FC236}">
                <a16:creationId xmlns:a16="http://schemas.microsoft.com/office/drawing/2014/main" id="{7F9E9595-695B-4CF6-87C8-F738114B66BD}"/>
              </a:ext>
            </a:extLst>
          </p:cNvPr>
          <p:cNvSpPr>
            <a:spLocks noGrp="1"/>
          </p:cNvSpPr>
          <p:nvPr>
            <p:ph type="body" sz="quarter" idx="10"/>
          </p:nvPr>
        </p:nvSpPr>
        <p:spPr/>
        <p:txBody>
          <a:bodyPr lIns="0" tIns="0" rIns="0" bIns="0">
            <a:normAutofit/>
          </a:bodyPr>
          <a:lstStyle>
            <a:lvl1pPr>
              <a:defRPr sz="1867"/>
            </a:lvl1pPr>
            <a:lvl2pPr marL="0" indent="0">
              <a:buNone/>
              <a:defRPr sz="1867"/>
            </a:lvl2pPr>
            <a:lvl3pPr>
              <a:defRPr sz="1867"/>
            </a:lvl3pPr>
            <a:lvl4pPr>
              <a:defRPr sz="1867"/>
            </a:lvl4pPr>
            <a:lvl5pPr>
              <a:defRPr sz="1867"/>
            </a:lvl5pPr>
          </a:lstStyle>
          <a:p>
            <a:pPr lvl="0"/>
            <a:r>
              <a:rPr lang="en-US"/>
              <a:t>Edit Master text styles</a:t>
            </a:r>
          </a:p>
        </p:txBody>
      </p:sp>
    </p:spTree>
    <p:extLst>
      <p:ext uri="{BB962C8B-B14F-4D97-AF65-F5344CB8AC3E}">
        <p14:creationId xmlns:p14="http://schemas.microsoft.com/office/powerpoint/2010/main" val="1847734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resale_Title,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vert="horz" wrap="square" lIns="0" tIns="0" rIns="0" bIns="0" rtlCol="0" anchor="t" anchorCtr="0">
            <a:spAutoFit/>
          </a:bodyPr>
          <a:lstStyle>
            <a:lvl1pPr>
              <a:defRPr lang="en-US" dirty="0"/>
            </a:lvl1pPr>
          </a:lstStyle>
          <a:p>
            <a:pPr lvl="0"/>
            <a:r>
              <a:rPr lang="en-US"/>
              <a:t>Please add slide headline here</a:t>
            </a:r>
          </a:p>
        </p:txBody>
      </p:sp>
      <p:sp>
        <p:nvSpPr>
          <p:cNvPr id="9" name="Text Placeholder 8">
            <a:extLst>
              <a:ext uri="{FF2B5EF4-FFF2-40B4-BE49-F238E27FC236}">
                <a16:creationId xmlns:a16="http://schemas.microsoft.com/office/drawing/2014/main" id="{6EE86E37-104E-4AC8-979C-19F59309235F}"/>
              </a:ext>
            </a:extLst>
          </p:cNvPr>
          <p:cNvSpPr>
            <a:spLocks noGrp="1"/>
          </p:cNvSpPr>
          <p:nvPr>
            <p:ph type="body" sz="quarter" idx="11"/>
          </p:nvPr>
        </p:nvSpPr>
        <p:spPr>
          <a:xfrm>
            <a:off x="495915" y="778899"/>
            <a:ext cx="11219836" cy="277341"/>
          </a:xfrm>
          <a:prstGeom prst="rect">
            <a:avLst/>
          </a:prstGeom>
        </p:spPr>
        <p:txBody>
          <a:bodyPr wrap="square" lIns="0" tIns="0" rIns="0" bIns="0" anchor="t" anchorCtr="0">
            <a:spAutoFit/>
          </a:bodyPr>
          <a:lstStyle>
            <a:lvl1pPr marL="0" indent="0">
              <a:buNone/>
              <a:defRPr sz="2133" b="0" i="0">
                <a:solidFill>
                  <a:schemeClr val="accent2"/>
                </a:solidFill>
              </a:defRPr>
            </a:lvl1pPr>
          </a:lstStyle>
          <a:p>
            <a:pPr lvl="0"/>
            <a:r>
              <a:rPr lang="en-US"/>
              <a:t>Edit Master text styles</a:t>
            </a:r>
          </a:p>
        </p:txBody>
      </p:sp>
    </p:spTree>
    <p:extLst>
      <p:ext uri="{BB962C8B-B14F-4D97-AF65-F5344CB8AC3E}">
        <p14:creationId xmlns:p14="http://schemas.microsoft.com/office/powerpoint/2010/main" val="366147185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ags" Target="../tags/tag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Placeholder 3"/>
          <p:cNvSpPr>
            <a:spLocks noGrp="1"/>
          </p:cNvSpPr>
          <p:nvPr>
            <p:ph type="title"/>
          </p:nvPr>
        </p:nvSpPr>
        <p:spPr>
          <a:xfrm>
            <a:off x="480486" y="300785"/>
            <a:ext cx="11235265" cy="410369"/>
          </a:xfrm>
          <a:prstGeom prst="rect">
            <a:avLst/>
          </a:prstGeom>
        </p:spPr>
        <p:txBody>
          <a:bodyPr vert="horz" wrap="square" lIns="0" tIns="0" rIns="0" bIns="0" rtlCol="0" anchor="t" anchorCtr="0">
            <a:spAutoFit/>
          </a:bodyPr>
          <a:lstStyle/>
          <a:p>
            <a:r>
              <a:rPr lang="en-US"/>
              <a:t>Please add slide headline here</a:t>
            </a:r>
          </a:p>
        </p:txBody>
      </p:sp>
      <p:sp>
        <p:nvSpPr>
          <p:cNvPr id="12" name="TextBox 11">
            <a:extLst>
              <a:ext uri="{FF2B5EF4-FFF2-40B4-BE49-F238E27FC236}">
                <a16:creationId xmlns:a16="http://schemas.microsoft.com/office/drawing/2014/main" id="{1275DCCA-8D50-4444-96D5-61FB20C63FB0}"/>
              </a:ext>
            </a:extLst>
          </p:cNvPr>
          <p:cNvSpPr txBox="1"/>
          <p:nvPr userDrawn="1"/>
        </p:nvSpPr>
        <p:spPr>
          <a:xfrm>
            <a:off x="1143600" y="6537017"/>
            <a:ext cx="1762160" cy="243840"/>
          </a:xfrm>
          <a:prstGeom prst="rect">
            <a:avLst/>
          </a:prstGeom>
          <a:noFill/>
        </p:spPr>
        <p:txBody>
          <a:bodyPr wrap="square" lIns="91368" tIns="45719" rIns="91368" bIns="45719" rtlCol="0" anchor="ctr">
            <a:no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dirty="0">
                <a:solidFill>
                  <a:schemeClr val="bg1"/>
                </a:solidFill>
                <a:cs typeface="Trebuchet MS"/>
              </a:rPr>
              <a:t>SALESFORCE@EPAM.COM</a:t>
            </a:r>
          </a:p>
        </p:txBody>
      </p:sp>
      <p:cxnSp>
        <p:nvCxnSpPr>
          <p:cNvPr id="13" name="Straight Connector 12">
            <a:extLst>
              <a:ext uri="{FF2B5EF4-FFF2-40B4-BE49-F238E27FC236}">
                <a16:creationId xmlns:a16="http://schemas.microsoft.com/office/drawing/2014/main" id="{9585780B-226B-4A38-AFF3-E0B74E309CC9}"/>
              </a:ext>
            </a:extLst>
          </p:cNvPr>
          <p:cNvCxnSpPr/>
          <p:nvPr userDrawn="1"/>
        </p:nvCxnSpPr>
        <p:spPr>
          <a:xfrm>
            <a:off x="1140212" y="6565731"/>
            <a:ext cx="0" cy="164592"/>
          </a:xfrm>
          <a:prstGeom prst="line">
            <a:avLst/>
          </a:prstGeom>
          <a:ln w="3175"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ext Placeholder 1">
            <a:extLst>
              <a:ext uri="{FF2B5EF4-FFF2-40B4-BE49-F238E27FC236}">
                <a16:creationId xmlns:a16="http://schemas.microsoft.com/office/drawing/2014/main" id="{AF2872A7-07EE-484E-86AC-1C5DE9E0C735}"/>
              </a:ext>
            </a:extLst>
          </p:cNvPr>
          <p:cNvSpPr>
            <a:spLocks noGrp="1"/>
          </p:cNvSpPr>
          <p:nvPr>
            <p:ph type="body" idx="1"/>
          </p:nvPr>
        </p:nvSpPr>
        <p:spPr>
          <a:xfrm>
            <a:off x="480485" y="1439333"/>
            <a:ext cx="11235257" cy="488526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p:txBody>
      </p:sp>
      <p:sp>
        <p:nvSpPr>
          <p:cNvPr id="3" name="empower - DO NOT DELETE!!!" hidden="1"/>
          <p:cNvSpPr/>
          <p:nvPr userDrawn="1">
            <p:custDataLst>
              <p:tags r:id="rId32"/>
            </p:custDataLst>
          </p:nvPr>
        </p:nvSpPr>
        <p:spPr>
          <a:xfrm>
            <a:off x="0" y="0"/>
            <a:ext cx="0" cy="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solidFill>
                <a:schemeClr val="accent1"/>
              </a:solidFill>
            </a:endParaRPr>
          </a:p>
        </p:txBody>
      </p:sp>
      <p:pic>
        <p:nvPicPr>
          <p:cNvPr id="11" name="Picture 10">
            <a:extLst>
              <a:ext uri="{FF2B5EF4-FFF2-40B4-BE49-F238E27FC236}">
                <a16:creationId xmlns:a16="http://schemas.microsoft.com/office/drawing/2014/main" id="{A4F5F36D-CE79-4B81-87CD-75951D4E1AE3}"/>
              </a:ext>
            </a:extLst>
          </p:cNvPr>
          <p:cNvPicPr>
            <a:picLocks noChangeAspect="1"/>
          </p:cNvPicPr>
          <p:nvPr userDrawn="1"/>
        </p:nvPicPr>
        <p:blipFill>
          <a:blip r:embed="rId33" cstate="print">
            <a:biLevel thresh="25000"/>
            <a:extLst>
              <a:ext uri="{28A0092B-C50C-407E-A947-70E740481C1C}">
                <a14:useLocalDpi xmlns:a14="http://schemas.microsoft.com/office/drawing/2010/main" val="0"/>
              </a:ext>
            </a:extLst>
          </a:blip>
          <a:stretch>
            <a:fillRect/>
          </a:stretch>
        </p:blipFill>
        <p:spPr>
          <a:xfrm>
            <a:off x="411989" y="6498425"/>
            <a:ext cx="702720" cy="351955"/>
          </a:xfrm>
          <a:prstGeom prst="rect">
            <a:avLst/>
          </a:prstGeom>
        </p:spPr>
      </p:pic>
    </p:spTree>
    <p:extLst>
      <p:ext uri="{BB962C8B-B14F-4D97-AF65-F5344CB8AC3E}">
        <p14:creationId xmlns:p14="http://schemas.microsoft.com/office/powerpoint/2010/main" val="85162433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0" r:id="rId28"/>
    <p:sldLayoutId id="2147483701" r:id="rId29"/>
    <p:sldLayoutId id="2147483702" r:id="rId30"/>
  </p:sldLayoutIdLst>
  <p:hf hdr="0" ftr="0" dt="0"/>
  <p:txStyles>
    <p:titleStyle>
      <a:lvl1pPr algn="l" defTabSz="1219170" rtl="0" eaLnBrk="1" latinLnBrk="0" hangingPunct="1">
        <a:lnSpc>
          <a:spcPct val="100000"/>
        </a:lnSpc>
        <a:spcBef>
          <a:spcPct val="0"/>
        </a:spcBef>
        <a:buNone/>
        <a:defRPr sz="2667" b="0" kern="1200" cap="none" spc="133" baseline="0">
          <a:solidFill>
            <a:schemeClr val="tx1"/>
          </a:solidFill>
          <a:latin typeface="+mj-lt"/>
          <a:ea typeface="+mj-ea"/>
          <a:cs typeface="+mj-cs"/>
        </a:defRPr>
      </a:lvl1pPr>
    </p:titleStyle>
    <p:bodyStyle>
      <a:lvl1pPr marL="0" indent="0" algn="l" defTabSz="1219170" rtl="0" eaLnBrk="1" latinLnBrk="0" hangingPunct="1">
        <a:lnSpc>
          <a:spcPts val="2133"/>
        </a:lnSpc>
        <a:spcBef>
          <a:spcPts val="352"/>
        </a:spcBef>
        <a:spcAft>
          <a:spcPts val="400"/>
        </a:spcAft>
        <a:buFont typeface="Arial" panose="020B0604020202020204" pitchFamily="34" charset="0"/>
        <a:buNone/>
        <a:defRPr sz="2133" kern="1200">
          <a:solidFill>
            <a:schemeClr val="tx1"/>
          </a:solidFill>
          <a:latin typeface="+mn-lt"/>
          <a:ea typeface="+mn-ea"/>
          <a:cs typeface="+mn-cs"/>
        </a:defRPr>
      </a:lvl1pPr>
      <a:lvl2pPr marL="243834" indent="-243834" algn="l" defTabSz="1219170" rtl="0" eaLnBrk="1" latinLnBrk="0" hangingPunct="1">
        <a:lnSpc>
          <a:spcPct val="100000"/>
        </a:lnSpc>
        <a:spcBef>
          <a:spcPts val="800"/>
        </a:spcBef>
        <a:buClr>
          <a:schemeClr val="accent2"/>
        </a:buClr>
        <a:buFont typeface="Arial" panose="020B0604020202020204" pitchFamily="34" charset="0"/>
        <a:buChar char="•"/>
        <a:defRPr sz="2133" kern="1200">
          <a:solidFill>
            <a:schemeClr val="tx1"/>
          </a:solidFill>
          <a:latin typeface="+mn-lt"/>
          <a:ea typeface="+mn-ea"/>
          <a:cs typeface="+mn-cs"/>
        </a:defRPr>
      </a:lvl2pPr>
      <a:lvl3pPr marL="457189" indent="-220128" algn="l" defTabSz="1219170" rtl="0" eaLnBrk="1" latinLnBrk="0" hangingPunct="1">
        <a:lnSpc>
          <a:spcPct val="90000"/>
        </a:lnSpc>
        <a:spcBef>
          <a:spcPts val="667"/>
        </a:spcBef>
        <a:buClr>
          <a:schemeClr val="tx2"/>
        </a:buClr>
        <a:buFont typeface="Calibri" panose="020F0502020204030204" pitchFamily="34" charset="0"/>
        <a:buChar char="-"/>
        <a:defRPr sz="1867" kern="1200" baseline="0">
          <a:solidFill>
            <a:schemeClr val="tx1"/>
          </a:solidFill>
          <a:latin typeface="+mn-lt"/>
          <a:ea typeface="+mn-ea"/>
          <a:cs typeface="+mn-cs"/>
        </a:defRPr>
      </a:lvl3pPr>
      <a:lvl4pPr marL="2209745" indent="-380990" algn="l" defTabSz="1219170" rtl="0" eaLnBrk="1" latinLnBrk="0" hangingPunct="1">
        <a:lnSpc>
          <a:spcPct val="90000"/>
        </a:lnSpc>
        <a:spcBef>
          <a:spcPts val="667"/>
        </a:spcBef>
        <a:buFont typeface="Arial" panose="020B0604020202020204" pitchFamily="34" charset="0"/>
        <a:buChar char="•"/>
        <a:defRPr sz="1467" kern="1200">
          <a:solidFill>
            <a:schemeClr val="tx1"/>
          </a:solidFill>
          <a:latin typeface="+mn-lt"/>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44">
          <p15:clr>
            <a:srgbClr val="F26B43"/>
          </p15:clr>
        </p15:guide>
        <p15:guide id="2" orient="horz" pos="338">
          <p15:clr>
            <a:srgbClr val="F26B43"/>
          </p15:clr>
        </p15:guide>
        <p15:guide id="3" orient="horz" pos="680">
          <p15:clr>
            <a:srgbClr val="F26B43"/>
          </p15:clr>
        </p15:guide>
        <p15:guide id="5" pos="226">
          <p15:clr>
            <a:srgbClr val="F26B43"/>
          </p15:clr>
        </p15:guide>
        <p15:guide id="6" pos="5535">
          <p15:clr>
            <a:srgbClr val="F26B43"/>
          </p15:clr>
        </p15:guide>
        <p15:guide id="7" orient="horz" pos="896">
          <p15:clr>
            <a:srgbClr val="F26B43"/>
          </p15:clr>
        </p15:guide>
        <p15:guide id="8" pos="2736">
          <p15:clr>
            <a:srgbClr val="F26B43"/>
          </p15:clr>
        </p15:guide>
        <p15:guide id="9" pos="3024">
          <p15:clr>
            <a:srgbClr val="F26B43"/>
          </p15:clr>
        </p15:guide>
        <p15:guide id="10" orient="horz" pos="2988">
          <p15:clr>
            <a:srgbClr val="F26B43"/>
          </p15:clr>
        </p15:guide>
        <p15:guide id="11" orient="horz" pos="3084">
          <p15:clr>
            <a:srgbClr val="F26B43"/>
          </p15:clr>
        </p15:guide>
        <p15:guide id="12" orient="horz" pos="318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image" Target="../media/image1.png"/><Relationship Id="rId5" Type="http://schemas.openxmlformats.org/officeDocument/2006/relationships/image" Target="../media/image7.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3CA3F3C-C333-432E-91D4-45CCE17C9B82}"/>
              </a:ext>
            </a:extLst>
          </p:cNvPr>
          <p:cNvSpPr/>
          <p:nvPr/>
        </p:nvSpPr>
        <p:spPr>
          <a:xfrm>
            <a:off x="1" y="0"/>
            <a:ext cx="3553512" cy="6858000"/>
          </a:xfrm>
          <a:prstGeom prst="rect">
            <a:avLst/>
          </a:prstGeom>
          <a:solidFill>
            <a:srgbClr val="F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200" b="0" i="0" u="none" baseline="0" dirty="0">
              <a:solidFill>
                <a:srgbClr val="222222"/>
              </a:solidFill>
              <a:latin typeface="Calibri" panose="020F0502020204030204" pitchFamily="34" charset="0"/>
            </a:endParaRPr>
          </a:p>
        </p:txBody>
      </p:sp>
      <p:sp>
        <p:nvSpPr>
          <p:cNvPr id="7" name="Title 16">
            <a:extLst>
              <a:ext uri="{FF2B5EF4-FFF2-40B4-BE49-F238E27FC236}">
                <a16:creationId xmlns:a16="http://schemas.microsoft.com/office/drawing/2014/main" id="{75017C87-78DC-4A06-A2EC-27CFC73BE20E}"/>
              </a:ext>
            </a:extLst>
          </p:cNvPr>
          <p:cNvSpPr txBox="1">
            <a:spLocks/>
          </p:cNvSpPr>
          <p:nvPr/>
        </p:nvSpPr>
        <p:spPr>
          <a:xfrm>
            <a:off x="435724" y="1892917"/>
            <a:ext cx="2844892" cy="656655"/>
          </a:xfrm>
          <a:prstGeom prst="rect">
            <a:avLst/>
          </a:prstGeom>
        </p:spPr>
        <p:txBody>
          <a:bodyPr vert="horz" wrap="square" lIns="0" tIns="0" rIns="91440" bIns="0" rtlCol="0" anchor="t" anchorCtr="0">
            <a:spAutoFit/>
          </a:bodyPr>
          <a:lstStyle>
            <a:lvl1pPr algn="l" defTabSz="1219170" rtl="0" eaLnBrk="1" latinLnBrk="0" hangingPunct="1">
              <a:lnSpc>
                <a:spcPct val="100000"/>
              </a:lnSpc>
              <a:spcBef>
                <a:spcPct val="0"/>
              </a:spcBef>
              <a:buNone/>
              <a:defRPr lang="en-US" sz="2667" b="0" kern="1200" cap="none" spc="133" baseline="0" dirty="0">
                <a:solidFill>
                  <a:schemeClr val="tx1"/>
                </a:solidFill>
                <a:latin typeface="+mj-lt"/>
                <a:ea typeface="+mj-ea"/>
                <a:cs typeface="+mj-cs"/>
              </a:defRPr>
            </a:lvl1pPr>
          </a:lstStyle>
          <a:p>
            <a:r>
              <a:rPr lang="en-US" sz="4270" dirty="0">
                <a:solidFill>
                  <a:schemeClr val="bg1"/>
                </a:solidFill>
              </a:rPr>
              <a:t>Rule Engine</a:t>
            </a:r>
          </a:p>
        </p:txBody>
      </p:sp>
      <p:sp>
        <p:nvSpPr>
          <p:cNvPr id="8" name="Text Placeholder 17">
            <a:extLst>
              <a:ext uri="{FF2B5EF4-FFF2-40B4-BE49-F238E27FC236}">
                <a16:creationId xmlns:a16="http://schemas.microsoft.com/office/drawing/2014/main" id="{207BEE23-4064-4E4F-B804-B9FC98F7846E}"/>
              </a:ext>
            </a:extLst>
          </p:cNvPr>
          <p:cNvSpPr txBox="1">
            <a:spLocks/>
          </p:cNvSpPr>
          <p:nvPr/>
        </p:nvSpPr>
        <p:spPr>
          <a:xfrm>
            <a:off x="349694" y="3343117"/>
            <a:ext cx="2695761" cy="656655"/>
          </a:xfrm>
          <a:prstGeom prst="rect">
            <a:avLst/>
          </a:prstGeom>
        </p:spPr>
        <p:txBody>
          <a:bodyPr/>
          <a:lstStyle>
            <a:lvl1pPr marL="0" indent="0" algn="l" defTabSz="1219170" rtl="0" eaLnBrk="1" latinLnBrk="0" hangingPunct="1">
              <a:lnSpc>
                <a:spcPts val="2133"/>
              </a:lnSpc>
              <a:spcBef>
                <a:spcPts val="352"/>
              </a:spcBef>
              <a:spcAft>
                <a:spcPts val="400"/>
              </a:spcAft>
              <a:buFont typeface="Arial" panose="020B0604020202020204" pitchFamily="34" charset="0"/>
              <a:buNone/>
              <a:defRPr sz="2133" kern="1200">
                <a:solidFill>
                  <a:schemeClr val="tx1"/>
                </a:solidFill>
                <a:latin typeface="+mn-lt"/>
                <a:ea typeface="+mn-ea"/>
                <a:cs typeface="+mn-cs"/>
              </a:defRPr>
            </a:lvl1pPr>
            <a:lvl2pPr marL="243834" indent="-243834" algn="l" defTabSz="1219170" rtl="0" eaLnBrk="1" latinLnBrk="0" hangingPunct="1">
              <a:lnSpc>
                <a:spcPct val="100000"/>
              </a:lnSpc>
              <a:spcBef>
                <a:spcPts val="800"/>
              </a:spcBef>
              <a:buClr>
                <a:schemeClr val="accent2"/>
              </a:buClr>
              <a:buFont typeface="Arial" panose="020B0604020202020204" pitchFamily="34" charset="0"/>
              <a:buChar char="•"/>
              <a:defRPr sz="2133" kern="1200">
                <a:solidFill>
                  <a:schemeClr val="tx1"/>
                </a:solidFill>
                <a:latin typeface="+mn-lt"/>
                <a:ea typeface="+mn-ea"/>
                <a:cs typeface="+mn-cs"/>
              </a:defRPr>
            </a:lvl2pPr>
            <a:lvl3pPr marL="457189" indent="-220128" algn="l" defTabSz="1219170" rtl="0" eaLnBrk="1" latinLnBrk="0" hangingPunct="1">
              <a:lnSpc>
                <a:spcPct val="90000"/>
              </a:lnSpc>
              <a:spcBef>
                <a:spcPts val="667"/>
              </a:spcBef>
              <a:buClr>
                <a:schemeClr val="tx2"/>
              </a:buClr>
              <a:buFont typeface="Calibri" panose="020F0502020204030204" pitchFamily="34" charset="0"/>
              <a:buChar char="-"/>
              <a:defRPr sz="1867" kern="1200" baseline="0">
                <a:solidFill>
                  <a:schemeClr val="tx1"/>
                </a:solidFill>
                <a:latin typeface="+mn-lt"/>
                <a:ea typeface="+mn-ea"/>
                <a:cs typeface="+mn-cs"/>
              </a:defRPr>
            </a:lvl3pPr>
            <a:lvl4pPr marL="2209745" indent="-380990" algn="l" defTabSz="1219170" rtl="0" eaLnBrk="1" latinLnBrk="0" hangingPunct="1">
              <a:lnSpc>
                <a:spcPct val="90000"/>
              </a:lnSpc>
              <a:spcBef>
                <a:spcPts val="667"/>
              </a:spcBef>
              <a:buFont typeface="Arial" panose="020B0604020202020204" pitchFamily="34" charset="0"/>
              <a:buChar char="•"/>
              <a:defRPr sz="1467" kern="1200">
                <a:solidFill>
                  <a:schemeClr val="tx1"/>
                </a:solidFill>
                <a:latin typeface="+mn-lt"/>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2000" dirty="0">
                <a:solidFill>
                  <a:schemeClr val="bg1"/>
                </a:solidFill>
              </a:rPr>
              <a:t>For Admins to configure the rules with no coding</a:t>
            </a:r>
          </a:p>
        </p:txBody>
      </p:sp>
      <p:pic>
        <p:nvPicPr>
          <p:cNvPr id="10" name="Picture 4" descr="epam - staffworx.co.uk">
            <a:extLst>
              <a:ext uri="{FF2B5EF4-FFF2-40B4-BE49-F238E27FC236}">
                <a16:creationId xmlns:a16="http://schemas.microsoft.com/office/drawing/2014/main" id="{AD2FE64B-0947-4F00-A2E5-D386BBBE794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9015" y="489728"/>
            <a:ext cx="2506117" cy="64696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90648BF7-4825-40CA-A9C8-DC64AAB25AC8}"/>
              </a:ext>
            </a:extLst>
          </p:cNvPr>
          <p:cNvSpPr txBox="1"/>
          <p:nvPr/>
        </p:nvSpPr>
        <p:spPr>
          <a:xfrm>
            <a:off x="1081305" y="6537017"/>
            <a:ext cx="1762160" cy="243840"/>
          </a:xfrm>
          <a:prstGeom prst="rect">
            <a:avLst/>
          </a:prstGeom>
          <a:noFill/>
        </p:spPr>
        <p:txBody>
          <a:bodyPr wrap="square" lIns="91368" tIns="45719" rIns="91368" bIns="45719" rtlCol="0" anchor="ctr">
            <a:no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dirty="0">
                <a:solidFill>
                  <a:schemeClr val="bg1"/>
                </a:solidFill>
                <a:cs typeface="Trebuchet MS"/>
              </a:rPr>
              <a:t>SALESFORCE@EPAM.COM</a:t>
            </a:r>
          </a:p>
        </p:txBody>
      </p:sp>
      <p:cxnSp>
        <p:nvCxnSpPr>
          <p:cNvPr id="18" name="Straight Connector 17">
            <a:extLst>
              <a:ext uri="{FF2B5EF4-FFF2-40B4-BE49-F238E27FC236}">
                <a16:creationId xmlns:a16="http://schemas.microsoft.com/office/drawing/2014/main" id="{9AFCBDED-EA64-454C-9AB9-E3B197F9A323}"/>
              </a:ext>
            </a:extLst>
          </p:cNvPr>
          <p:cNvCxnSpPr/>
          <p:nvPr/>
        </p:nvCxnSpPr>
        <p:spPr>
          <a:xfrm>
            <a:off x="1077917" y="6565731"/>
            <a:ext cx="0" cy="164592"/>
          </a:xfrm>
          <a:prstGeom prst="line">
            <a:avLst/>
          </a:prstGeom>
          <a:ln w="3175"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0" name="Picture 19">
            <a:extLst>
              <a:ext uri="{FF2B5EF4-FFF2-40B4-BE49-F238E27FC236}">
                <a16:creationId xmlns:a16="http://schemas.microsoft.com/office/drawing/2014/main" id="{C0574750-5A0A-40AA-861F-27D75B707C4E}"/>
              </a:ext>
            </a:extLst>
          </p:cNvPr>
          <p:cNvPicPr>
            <a:picLocks noChangeAspect="1"/>
          </p:cNvPicPr>
          <p:nvPr/>
        </p:nvPicPr>
        <p:blipFill>
          <a:blip r:embed="rId4" cstate="print">
            <a:biLevel thresh="25000"/>
            <a:extLst>
              <a:ext uri="{28A0092B-C50C-407E-A947-70E740481C1C}">
                <a14:useLocalDpi xmlns:a14="http://schemas.microsoft.com/office/drawing/2010/main" val="0"/>
              </a:ext>
            </a:extLst>
          </a:blip>
          <a:stretch>
            <a:fillRect/>
          </a:stretch>
        </p:blipFill>
        <p:spPr>
          <a:xfrm>
            <a:off x="349694" y="6498425"/>
            <a:ext cx="702720" cy="351955"/>
          </a:xfrm>
          <a:prstGeom prst="rect">
            <a:avLst/>
          </a:prstGeom>
        </p:spPr>
      </p:pic>
      <p:grpSp>
        <p:nvGrpSpPr>
          <p:cNvPr id="29" name="Group 28">
            <a:extLst>
              <a:ext uri="{FF2B5EF4-FFF2-40B4-BE49-F238E27FC236}">
                <a16:creationId xmlns:a16="http://schemas.microsoft.com/office/drawing/2014/main" id="{30DE8433-E7B2-46F5-9292-13636619D95A}"/>
              </a:ext>
            </a:extLst>
          </p:cNvPr>
          <p:cNvGrpSpPr/>
          <p:nvPr/>
        </p:nvGrpSpPr>
        <p:grpSpPr>
          <a:xfrm>
            <a:off x="4409852" y="1346895"/>
            <a:ext cx="7135408" cy="3992445"/>
            <a:chOff x="4409852" y="1346895"/>
            <a:chExt cx="7135408" cy="3992445"/>
          </a:xfrm>
        </p:grpSpPr>
        <p:pic>
          <p:nvPicPr>
            <p:cNvPr id="30" name="Picture 29">
              <a:extLst>
                <a:ext uri="{FF2B5EF4-FFF2-40B4-BE49-F238E27FC236}">
                  <a16:creationId xmlns:a16="http://schemas.microsoft.com/office/drawing/2014/main" id="{C847AD40-E1E5-4869-B4E6-A123C4201D42}"/>
                </a:ext>
              </a:extLst>
            </p:cNvPr>
            <p:cNvPicPr>
              <a:picLocks noChangeAspect="1"/>
            </p:cNvPicPr>
            <p:nvPr/>
          </p:nvPicPr>
          <p:blipFill rotWithShape="1">
            <a:blip r:embed="rId5"/>
            <a:srcRect r="5514"/>
            <a:stretch/>
          </p:blipFill>
          <p:spPr>
            <a:xfrm>
              <a:off x="5613401" y="1610978"/>
              <a:ext cx="4787899" cy="3219901"/>
            </a:xfrm>
            <a:prstGeom prst="rect">
              <a:avLst/>
            </a:prstGeom>
          </p:spPr>
        </p:pic>
        <p:pic>
          <p:nvPicPr>
            <p:cNvPr id="31" name="Picture 30" descr="Download Apple Laptop Frame Png | PNG &amp; GIF BASE">
              <a:extLst>
                <a:ext uri="{FF2B5EF4-FFF2-40B4-BE49-F238E27FC236}">
                  <a16:creationId xmlns:a16="http://schemas.microsoft.com/office/drawing/2014/main" id="{CCA87610-8BCB-416E-9C0D-165948CEE02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09852" y="1346895"/>
              <a:ext cx="7135408" cy="3992445"/>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283202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Arc 26">
            <a:extLst>
              <a:ext uri="{FF2B5EF4-FFF2-40B4-BE49-F238E27FC236}">
                <a16:creationId xmlns:a16="http://schemas.microsoft.com/office/drawing/2014/main" id="{512066A9-D048-4150-8F03-A48383294902}"/>
              </a:ext>
            </a:extLst>
          </p:cNvPr>
          <p:cNvSpPr/>
          <p:nvPr/>
        </p:nvSpPr>
        <p:spPr>
          <a:xfrm flipH="1">
            <a:off x="-2625369" y="1030545"/>
            <a:ext cx="5334000" cy="5334000"/>
          </a:xfrm>
          <a:prstGeom prst="arc">
            <a:avLst>
              <a:gd name="adj1" fmla="val 5362635"/>
              <a:gd name="adj2" fmla="val 16216777"/>
            </a:avLst>
          </a:prstGeom>
          <a:solidFill>
            <a:schemeClr val="bg1"/>
          </a:solidFill>
          <a:ln w="73025">
            <a:noFill/>
          </a:ln>
          <a:effectLst>
            <a:outerShdw blurRad="698500" dir="10800000" sx="104000" sy="104000" algn="r" rotWithShape="0">
              <a:schemeClr val="tx2">
                <a:alpha val="37000"/>
              </a:schemeClr>
            </a:outerShdw>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54">
              <a:defRPr/>
            </a:pPr>
            <a:endParaRPr lang="en-US" sz="1351">
              <a:solidFill>
                <a:srgbClr val="222222"/>
              </a:solidFill>
              <a:latin typeface="Calibri"/>
            </a:endParaRPr>
          </a:p>
        </p:txBody>
      </p:sp>
      <p:sp>
        <p:nvSpPr>
          <p:cNvPr id="5" name="TextBox 4">
            <a:extLst>
              <a:ext uri="{FF2B5EF4-FFF2-40B4-BE49-F238E27FC236}">
                <a16:creationId xmlns:a16="http://schemas.microsoft.com/office/drawing/2014/main" id="{FEC9EAD3-7C35-4441-ACB0-59059844F184}"/>
              </a:ext>
            </a:extLst>
          </p:cNvPr>
          <p:cNvSpPr txBox="1"/>
          <p:nvPr/>
        </p:nvSpPr>
        <p:spPr>
          <a:xfrm flipH="1">
            <a:off x="19594" y="3214475"/>
            <a:ext cx="2305438" cy="758926"/>
          </a:xfrm>
          <a:prstGeom prst="rect">
            <a:avLst/>
          </a:prstGeom>
          <a:noFill/>
        </p:spPr>
        <p:txBody>
          <a:bodyPr wrap="none" rtlCol="0">
            <a:spAutoFit/>
          </a:bodyPr>
          <a:lstStyle/>
          <a:p>
            <a:pPr defTabSz="914354">
              <a:lnSpc>
                <a:spcPct val="120000"/>
              </a:lnSpc>
              <a:defRPr/>
            </a:pPr>
            <a:r>
              <a:rPr lang="en-US" sz="1867" b="1" spc="600" dirty="0">
                <a:solidFill>
                  <a:schemeClr val="accent2"/>
                </a:solidFill>
                <a:latin typeface="+mj-lt"/>
              </a:rPr>
              <a:t>RULE ENGINE</a:t>
            </a:r>
          </a:p>
          <a:p>
            <a:pPr defTabSz="914354">
              <a:lnSpc>
                <a:spcPct val="120000"/>
              </a:lnSpc>
              <a:defRPr/>
            </a:pPr>
            <a:r>
              <a:rPr lang="en-US" sz="1867" b="1" spc="600" dirty="0">
                <a:solidFill>
                  <a:schemeClr val="accent2"/>
                </a:solidFill>
                <a:latin typeface="+mj-lt"/>
              </a:rPr>
              <a:t>ADVANTAGES</a:t>
            </a:r>
          </a:p>
        </p:txBody>
      </p:sp>
      <p:sp>
        <p:nvSpPr>
          <p:cNvPr id="14" name="Arc 13">
            <a:extLst>
              <a:ext uri="{FF2B5EF4-FFF2-40B4-BE49-F238E27FC236}">
                <a16:creationId xmlns:a16="http://schemas.microsoft.com/office/drawing/2014/main" id="{BEEC598E-BC97-448C-AECD-91170A2F8D9C}"/>
              </a:ext>
            </a:extLst>
          </p:cNvPr>
          <p:cNvSpPr/>
          <p:nvPr/>
        </p:nvSpPr>
        <p:spPr>
          <a:xfrm flipH="1">
            <a:off x="-2650769" y="1030545"/>
            <a:ext cx="5334000" cy="5334000"/>
          </a:xfrm>
          <a:prstGeom prst="arc">
            <a:avLst>
              <a:gd name="adj1" fmla="val 5362635"/>
              <a:gd name="adj2" fmla="val 16216777"/>
            </a:avLst>
          </a:prstGeom>
          <a:ln w="73025">
            <a:gradFill>
              <a:gsLst>
                <a:gs pos="23000">
                  <a:srgbClr val="E4445F"/>
                </a:gs>
                <a:gs pos="100000">
                  <a:srgbClr val="0F617F"/>
                </a:gs>
                <a:gs pos="0">
                  <a:srgbClr val="8B5A9F"/>
                </a:gs>
                <a:gs pos="63000">
                  <a:srgbClr val="ECC134"/>
                </a:gs>
                <a:gs pos="44000">
                  <a:srgbClr val="FF9B19"/>
                </a:gs>
                <a:gs pos="82000">
                  <a:srgbClr val="39B7AC"/>
                </a:gs>
              </a:gsLst>
              <a:lin ang="5400000" scaled="1"/>
            </a:gradFill>
          </a:ln>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54">
              <a:defRPr/>
            </a:pPr>
            <a:endParaRPr lang="en-US" sz="1351">
              <a:solidFill>
                <a:srgbClr val="222222"/>
              </a:solidFill>
              <a:latin typeface="Calibri"/>
            </a:endParaRPr>
          </a:p>
        </p:txBody>
      </p:sp>
      <p:sp>
        <p:nvSpPr>
          <p:cNvPr id="15" name="TextBox 14">
            <a:extLst>
              <a:ext uri="{FF2B5EF4-FFF2-40B4-BE49-F238E27FC236}">
                <a16:creationId xmlns:a16="http://schemas.microsoft.com/office/drawing/2014/main" id="{7A12E025-D1E5-496C-BD3C-986A5064EDB2}"/>
              </a:ext>
            </a:extLst>
          </p:cNvPr>
          <p:cNvSpPr txBox="1"/>
          <p:nvPr/>
        </p:nvSpPr>
        <p:spPr>
          <a:xfrm flipH="1">
            <a:off x="3672315" y="505969"/>
            <a:ext cx="5333999" cy="629083"/>
          </a:xfrm>
          <a:prstGeom prst="rect">
            <a:avLst/>
          </a:prstGeom>
          <a:noFill/>
        </p:spPr>
        <p:txBody>
          <a:bodyPr wrap="square" rtlCol="0">
            <a:spAutoFit/>
          </a:bodyPr>
          <a:lstStyle/>
          <a:p>
            <a:pPr defTabSz="914354">
              <a:lnSpc>
                <a:spcPct val="120000"/>
              </a:lnSpc>
              <a:defRPr/>
            </a:pPr>
            <a:r>
              <a:rPr lang="en-US" sz="1600" b="1" i="1" dirty="0">
                <a:solidFill>
                  <a:srgbClr val="8B599F"/>
                </a:solidFill>
              </a:rPr>
              <a:t>No code</a:t>
            </a:r>
          </a:p>
          <a:p>
            <a:pPr defTabSz="914354">
              <a:lnSpc>
                <a:spcPct val="120000"/>
              </a:lnSpc>
              <a:defRPr/>
            </a:pPr>
            <a:r>
              <a:rPr lang="en-US" sz="1400" i="1" dirty="0">
                <a:solidFill>
                  <a:srgbClr val="8B599F"/>
                </a:solidFill>
              </a:rPr>
              <a:t>Simply configure rule criteria and action </a:t>
            </a:r>
          </a:p>
        </p:txBody>
      </p:sp>
      <p:sp>
        <p:nvSpPr>
          <p:cNvPr id="16" name="TextBox 15">
            <a:extLst>
              <a:ext uri="{FF2B5EF4-FFF2-40B4-BE49-F238E27FC236}">
                <a16:creationId xmlns:a16="http://schemas.microsoft.com/office/drawing/2014/main" id="{0BA01A19-A441-4EAA-A9C3-0B0B2C46C5CC}"/>
              </a:ext>
            </a:extLst>
          </p:cNvPr>
          <p:cNvSpPr txBox="1"/>
          <p:nvPr/>
        </p:nvSpPr>
        <p:spPr>
          <a:xfrm flipH="1">
            <a:off x="3672315" y="1493163"/>
            <a:ext cx="4010919" cy="553998"/>
          </a:xfrm>
          <a:prstGeom prst="rect">
            <a:avLst/>
          </a:prstGeom>
          <a:noFill/>
        </p:spPr>
        <p:txBody>
          <a:bodyPr wrap="square" rtlCol="0">
            <a:spAutoFit/>
          </a:bodyPr>
          <a:lstStyle/>
          <a:p>
            <a:pPr defTabSz="914354">
              <a:defRPr/>
            </a:pPr>
            <a:r>
              <a:rPr lang="en-US" sz="1600" b="1" i="1" dirty="0">
                <a:solidFill>
                  <a:srgbClr val="E5445E"/>
                </a:solidFill>
              </a:rPr>
              <a:t>Reduced complexity</a:t>
            </a:r>
          </a:p>
          <a:p>
            <a:pPr defTabSz="914354">
              <a:defRPr/>
            </a:pPr>
            <a:r>
              <a:rPr lang="en-US" sz="1400" i="1" dirty="0">
                <a:solidFill>
                  <a:srgbClr val="E5445E"/>
                </a:solidFill>
              </a:rPr>
              <a:t>Understand by non-technical people (Admin)</a:t>
            </a:r>
          </a:p>
        </p:txBody>
      </p:sp>
      <p:sp>
        <p:nvSpPr>
          <p:cNvPr id="17" name="TextBox 16">
            <a:extLst>
              <a:ext uri="{FF2B5EF4-FFF2-40B4-BE49-F238E27FC236}">
                <a16:creationId xmlns:a16="http://schemas.microsoft.com/office/drawing/2014/main" id="{C0C9A12F-897C-4A02-B422-901F8D4FD77D}"/>
              </a:ext>
            </a:extLst>
          </p:cNvPr>
          <p:cNvSpPr txBox="1"/>
          <p:nvPr/>
        </p:nvSpPr>
        <p:spPr>
          <a:xfrm flipH="1">
            <a:off x="3672315" y="2562659"/>
            <a:ext cx="3867917" cy="553998"/>
          </a:xfrm>
          <a:prstGeom prst="rect">
            <a:avLst/>
          </a:prstGeom>
          <a:noFill/>
        </p:spPr>
        <p:txBody>
          <a:bodyPr wrap="square" rtlCol="0">
            <a:spAutoFit/>
          </a:bodyPr>
          <a:lstStyle/>
          <a:p>
            <a:pPr defTabSz="914354">
              <a:defRPr/>
            </a:pPr>
            <a:r>
              <a:rPr lang="en-US" sz="1600" b="1" i="1" dirty="0">
                <a:solidFill>
                  <a:srgbClr val="FF9B1B"/>
                </a:solidFill>
                <a:latin typeface="Calibri"/>
              </a:rPr>
              <a:t>Greater Flexibility</a:t>
            </a:r>
          </a:p>
          <a:p>
            <a:pPr defTabSz="914354">
              <a:defRPr/>
            </a:pPr>
            <a:r>
              <a:rPr lang="en-US" sz="1400" i="1" dirty="0">
                <a:solidFill>
                  <a:srgbClr val="FF9B1B"/>
                </a:solidFill>
                <a:latin typeface="Calibri"/>
              </a:rPr>
              <a:t>Read, create or modify without deployment</a:t>
            </a:r>
          </a:p>
        </p:txBody>
      </p:sp>
      <p:sp>
        <p:nvSpPr>
          <p:cNvPr id="18" name="TextBox 17">
            <a:extLst>
              <a:ext uri="{FF2B5EF4-FFF2-40B4-BE49-F238E27FC236}">
                <a16:creationId xmlns:a16="http://schemas.microsoft.com/office/drawing/2014/main" id="{7C430FB7-6766-49D7-A559-7D6F4B518B68}"/>
              </a:ext>
            </a:extLst>
          </p:cNvPr>
          <p:cNvSpPr txBox="1"/>
          <p:nvPr/>
        </p:nvSpPr>
        <p:spPr>
          <a:xfrm flipH="1">
            <a:off x="3672315" y="3762335"/>
            <a:ext cx="3760336" cy="553998"/>
          </a:xfrm>
          <a:prstGeom prst="rect">
            <a:avLst/>
          </a:prstGeom>
          <a:noFill/>
        </p:spPr>
        <p:txBody>
          <a:bodyPr wrap="square" rtlCol="0">
            <a:spAutoFit/>
          </a:bodyPr>
          <a:lstStyle/>
          <a:p>
            <a:pPr defTabSz="914354">
              <a:defRPr/>
            </a:pPr>
            <a:r>
              <a:rPr lang="en-US" sz="1600" b="1" i="1" dirty="0">
                <a:solidFill>
                  <a:srgbClr val="ECC234"/>
                </a:solidFill>
              </a:rPr>
              <a:t>Transparency</a:t>
            </a:r>
          </a:p>
          <a:p>
            <a:pPr defTabSz="914354">
              <a:defRPr/>
            </a:pPr>
            <a:r>
              <a:rPr lang="en-US" sz="1400" i="1" dirty="0">
                <a:solidFill>
                  <a:srgbClr val="ECC234"/>
                </a:solidFill>
              </a:rPr>
              <a:t>Analyze business rules instead of procedural code </a:t>
            </a:r>
          </a:p>
        </p:txBody>
      </p:sp>
      <p:sp>
        <p:nvSpPr>
          <p:cNvPr id="19" name="TextBox 18">
            <a:extLst>
              <a:ext uri="{FF2B5EF4-FFF2-40B4-BE49-F238E27FC236}">
                <a16:creationId xmlns:a16="http://schemas.microsoft.com/office/drawing/2014/main" id="{70C154DF-7E1B-4608-858D-349F211BF7AD}"/>
              </a:ext>
            </a:extLst>
          </p:cNvPr>
          <p:cNvSpPr txBox="1"/>
          <p:nvPr/>
        </p:nvSpPr>
        <p:spPr>
          <a:xfrm flipH="1">
            <a:off x="3672315" y="4706292"/>
            <a:ext cx="5232534" cy="769441"/>
          </a:xfrm>
          <a:prstGeom prst="rect">
            <a:avLst/>
          </a:prstGeom>
          <a:noFill/>
        </p:spPr>
        <p:txBody>
          <a:bodyPr wrap="square" rtlCol="0">
            <a:spAutoFit/>
          </a:bodyPr>
          <a:lstStyle/>
          <a:p>
            <a:pPr defTabSz="914354">
              <a:defRPr/>
            </a:pPr>
            <a:r>
              <a:rPr lang="en-US" sz="1600" b="1" i="1" dirty="0">
                <a:solidFill>
                  <a:srgbClr val="37AFA6"/>
                </a:solidFill>
                <a:latin typeface="Calibri"/>
              </a:rPr>
              <a:t>Reusability</a:t>
            </a:r>
          </a:p>
          <a:p>
            <a:pPr defTabSz="914354">
              <a:defRPr/>
            </a:pPr>
            <a:r>
              <a:rPr lang="en-US" sz="1400" i="1" dirty="0">
                <a:solidFill>
                  <a:srgbClr val="37AFA6"/>
                </a:solidFill>
                <a:latin typeface="Calibri"/>
              </a:rPr>
              <a:t>Manage separately from core application to share across</a:t>
            </a:r>
            <a:br>
              <a:rPr lang="en-US" sz="1400" i="1" dirty="0">
                <a:solidFill>
                  <a:srgbClr val="37AFA6"/>
                </a:solidFill>
                <a:latin typeface="Calibri"/>
              </a:rPr>
            </a:br>
            <a:r>
              <a:rPr lang="en-US" sz="1400" i="1" dirty="0">
                <a:solidFill>
                  <a:srgbClr val="37AFA6"/>
                </a:solidFill>
                <a:latin typeface="Calibri"/>
              </a:rPr>
              <a:t>different applications</a:t>
            </a:r>
          </a:p>
        </p:txBody>
      </p:sp>
      <p:sp>
        <p:nvSpPr>
          <p:cNvPr id="21" name="Oval 20">
            <a:extLst>
              <a:ext uri="{FF2B5EF4-FFF2-40B4-BE49-F238E27FC236}">
                <a16:creationId xmlns:a16="http://schemas.microsoft.com/office/drawing/2014/main" id="{32A2E51D-D7E9-4FA6-9F18-F0FE70CF3A47}"/>
              </a:ext>
            </a:extLst>
          </p:cNvPr>
          <p:cNvSpPr/>
          <p:nvPr/>
        </p:nvSpPr>
        <p:spPr>
          <a:xfrm flipH="1">
            <a:off x="1098616" y="1182572"/>
            <a:ext cx="288884" cy="288884"/>
          </a:xfrm>
          <a:prstGeom prst="ellipse">
            <a:avLst/>
          </a:prstGeom>
          <a:solidFill>
            <a:srgbClr val="8B5A9F"/>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54">
              <a:defRPr/>
            </a:pPr>
            <a:endParaRPr lang="en-US" sz="1351">
              <a:solidFill>
                <a:prstClr val="white"/>
              </a:solidFill>
              <a:latin typeface="Calibri"/>
            </a:endParaRPr>
          </a:p>
        </p:txBody>
      </p:sp>
      <p:cxnSp>
        <p:nvCxnSpPr>
          <p:cNvPr id="31" name="Straight Arrow Connector 30">
            <a:extLst>
              <a:ext uri="{FF2B5EF4-FFF2-40B4-BE49-F238E27FC236}">
                <a16:creationId xmlns:a16="http://schemas.microsoft.com/office/drawing/2014/main" id="{E4BC81B7-9BCB-4302-9507-27B008178C41}"/>
              </a:ext>
            </a:extLst>
          </p:cNvPr>
          <p:cNvCxnSpPr>
            <a:cxnSpLocks/>
          </p:cNvCxnSpPr>
          <p:nvPr/>
        </p:nvCxnSpPr>
        <p:spPr>
          <a:xfrm>
            <a:off x="1339411" y="1327013"/>
            <a:ext cx="2546789" cy="0"/>
          </a:xfrm>
          <a:prstGeom prst="straightConnector1">
            <a:avLst/>
          </a:prstGeom>
          <a:ln w="28575">
            <a:solidFill>
              <a:srgbClr val="8B5A9F"/>
            </a:solidFill>
            <a:prstDash val="sysDot"/>
            <a:tailEnd type="triangle"/>
          </a:ln>
        </p:spPr>
        <p:style>
          <a:lnRef idx="2">
            <a:schemeClr val="accent1"/>
          </a:lnRef>
          <a:fillRef idx="0">
            <a:schemeClr val="accent1"/>
          </a:fillRef>
          <a:effectRef idx="1">
            <a:schemeClr val="accent1"/>
          </a:effectRef>
          <a:fontRef idx="minor">
            <a:schemeClr val="tx1"/>
          </a:fontRef>
        </p:style>
      </p:cxnSp>
      <p:sp>
        <p:nvSpPr>
          <p:cNvPr id="29" name="Oval 28">
            <a:extLst>
              <a:ext uri="{FF2B5EF4-FFF2-40B4-BE49-F238E27FC236}">
                <a16:creationId xmlns:a16="http://schemas.microsoft.com/office/drawing/2014/main" id="{9FFF8AA0-F558-4176-8751-8ECB1B776824}"/>
              </a:ext>
            </a:extLst>
          </p:cNvPr>
          <p:cNvSpPr/>
          <p:nvPr/>
        </p:nvSpPr>
        <p:spPr>
          <a:xfrm flipH="1">
            <a:off x="3730299" y="1150184"/>
            <a:ext cx="332703" cy="332701"/>
          </a:xfrm>
          <a:prstGeom prst="ellipse">
            <a:avLst/>
          </a:prstGeom>
          <a:solidFill>
            <a:srgbClr val="8B5A9F"/>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342874">
              <a:defRPr/>
            </a:pPr>
            <a:endParaRPr lang="en-US" sz="1200">
              <a:solidFill>
                <a:prstClr val="white"/>
              </a:solidFill>
              <a:latin typeface="Calibri"/>
            </a:endParaRPr>
          </a:p>
        </p:txBody>
      </p:sp>
      <p:sp>
        <p:nvSpPr>
          <p:cNvPr id="23" name="Oval 22">
            <a:extLst>
              <a:ext uri="{FF2B5EF4-FFF2-40B4-BE49-F238E27FC236}">
                <a16:creationId xmlns:a16="http://schemas.microsoft.com/office/drawing/2014/main" id="{0E18F55A-296C-40C6-868E-554E9005A14B}"/>
              </a:ext>
            </a:extLst>
          </p:cNvPr>
          <p:cNvSpPr/>
          <p:nvPr/>
        </p:nvSpPr>
        <p:spPr>
          <a:xfrm flipH="1">
            <a:off x="2198658" y="2239859"/>
            <a:ext cx="288884" cy="288884"/>
          </a:xfrm>
          <a:prstGeom prst="ellipse">
            <a:avLst/>
          </a:prstGeom>
          <a:solidFill>
            <a:srgbClr val="E4445F"/>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54">
              <a:defRPr/>
            </a:pPr>
            <a:endParaRPr lang="en-US" sz="1351">
              <a:solidFill>
                <a:prstClr val="white"/>
              </a:solidFill>
              <a:latin typeface="Calibri"/>
            </a:endParaRPr>
          </a:p>
        </p:txBody>
      </p:sp>
      <p:cxnSp>
        <p:nvCxnSpPr>
          <p:cNvPr id="35" name="Straight Arrow Connector 34">
            <a:extLst>
              <a:ext uri="{FF2B5EF4-FFF2-40B4-BE49-F238E27FC236}">
                <a16:creationId xmlns:a16="http://schemas.microsoft.com/office/drawing/2014/main" id="{465C8B87-B2FF-4AC3-A592-56779181189E}"/>
              </a:ext>
            </a:extLst>
          </p:cNvPr>
          <p:cNvCxnSpPr>
            <a:cxnSpLocks/>
          </p:cNvCxnSpPr>
          <p:nvPr/>
        </p:nvCxnSpPr>
        <p:spPr>
          <a:xfrm>
            <a:off x="2254380" y="2384301"/>
            <a:ext cx="1685392" cy="0"/>
          </a:xfrm>
          <a:prstGeom prst="straightConnector1">
            <a:avLst/>
          </a:prstGeom>
          <a:ln w="28575">
            <a:solidFill>
              <a:srgbClr val="E4445F"/>
            </a:solidFill>
            <a:prstDash val="sysDot"/>
            <a:tailEnd type="triangle"/>
          </a:ln>
        </p:spPr>
        <p:style>
          <a:lnRef idx="2">
            <a:schemeClr val="accent1"/>
          </a:lnRef>
          <a:fillRef idx="0">
            <a:schemeClr val="accent1"/>
          </a:fillRef>
          <a:effectRef idx="1">
            <a:schemeClr val="accent1"/>
          </a:effectRef>
          <a:fontRef idx="minor">
            <a:schemeClr val="tx1"/>
          </a:fontRef>
        </p:style>
      </p:cxnSp>
      <p:sp>
        <p:nvSpPr>
          <p:cNvPr id="50" name="Oval 49">
            <a:extLst>
              <a:ext uri="{FF2B5EF4-FFF2-40B4-BE49-F238E27FC236}">
                <a16:creationId xmlns:a16="http://schemas.microsoft.com/office/drawing/2014/main" id="{8D8201F9-355A-46CF-A4C9-680422BE6E4C}"/>
              </a:ext>
            </a:extLst>
          </p:cNvPr>
          <p:cNvSpPr/>
          <p:nvPr/>
        </p:nvSpPr>
        <p:spPr>
          <a:xfrm flipH="1">
            <a:off x="3730299" y="2217951"/>
            <a:ext cx="332703" cy="332701"/>
          </a:xfrm>
          <a:prstGeom prst="ellipse">
            <a:avLst/>
          </a:prstGeom>
          <a:solidFill>
            <a:srgbClr val="E4445F"/>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342874">
              <a:defRPr/>
            </a:pPr>
            <a:endParaRPr lang="en-US" sz="1200">
              <a:solidFill>
                <a:prstClr val="white"/>
              </a:solidFill>
              <a:latin typeface="Calibri"/>
            </a:endParaRPr>
          </a:p>
        </p:txBody>
      </p:sp>
      <p:sp>
        <p:nvSpPr>
          <p:cNvPr id="25" name="Oval 24">
            <a:extLst>
              <a:ext uri="{FF2B5EF4-FFF2-40B4-BE49-F238E27FC236}">
                <a16:creationId xmlns:a16="http://schemas.microsoft.com/office/drawing/2014/main" id="{5A2748D9-BEE7-488D-9BA1-40047B071282}"/>
              </a:ext>
            </a:extLst>
          </p:cNvPr>
          <p:cNvSpPr/>
          <p:nvPr/>
        </p:nvSpPr>
        <p:spPr>
          <a:xfrm flipH="1">
            <a:off x="2523548" y="3288634"/>
            <a:ext cx="288884" cy="288884"/>
          </a:xfrm>
          <a:prstGeom prst="ellipse">
            <a:avLst/>
          </a:prstGeom>
          <a:solidFill>
            <a:srgbClr val="FF9B19"/>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54">
              <a:defRPr/>
            </a:pPr>
            <a:endParaRPr lang="en-US" sz="1351">
              <a:solidFill>
                <a:prstClr val="white"/>
              </a:solidFill>
              <a:latin typeface="Calibri"/>
            </a:endParaRPr>
          </a:p>
        </p:txBody>
      </p:sp>
      <p:cxnSp>
        <p:nvCxnSpPr>
          <p:cNvPr id="36" name="Straight Arrow Connector 35">
            <a:extLst>
              <a:ext uri="{FF2B5EF4-FFF2-40B4-BE49-F238E27FC236}">
                <a16:creationId xmlns:a16="http://schemas.microsoft.com/office/drawing/2014/main" id="{CC731081-243D-4E48-8FCC-58648E3480F5}"/>
              </a:ext>
            </a:extLst>
          </p:cNvPr>
          <p:cNvCxnSpPr>
            <a:cxnSpLocks/>
          </p:cNvCxnSpPr>
          <p:nvPr/>
        </p:nvCxnSpPr>
        <p:spPr>
          <a:xfrm>
            <a:off x="2614810" y="3438656"/>
            <a:ext cx="1271390" cy="0"/>
          </a:xfrm>
          <a:prstGeom prst="straightConnector1">
            <a:avLst/>
          </a:prstGeom>
          <a:ln w="28575">
            <a:solidFill>
              <a:srgbClr val="FF9B19"/>
            </a:solidFill>
            <a:prstDash val="sysDot"/>
            <a:tailEnd type="triangle"/>
          </a:ln>
        </p:spPr>
        <p:style>
          <a:lnRef idx="2">
            <a:schemeClr val="accent1"/>
          </a:lnRef>
          <a:fillRef idx="0">
            <a:schemeClr val="accent1"/>
          </a:fillRef>
          <a:effectRef idx="1">
            <a:schemeClr val="accent1"/>
          </a:effectRef>
          <a:fontRef idx="minor">
            <a:schemeClr val="tx1"/>
          </a:fontRef>
        </p:style>
      </p:cxnSp>
      <p:sp>
        <p:nvSpPr>
          <p:cNvPr id="64" name="Oval 63">
            <a:extLst>
              <a:ext uri="{FF2B5EF4-FFF2-40B4-BE49-F238E27FC236}">
                <a16:creationId xmlns:a16="http://schemas.microsoft.com/office/drawing/2014/main" id="{22C8C797-E3AA-4BCE-BF3D-9C0DAE4C1465}"/>
              </a:ext>
            </a:extLst>
          </p:cNvPr>
          <p:cNvSpPr/>
          <p:nvPr/>
        </p:nvSpPr>
        <p:spPr>
          <a:xfrm flipH="1">
            <a:off x="3730299" y="3285717"/>
            <a:ext cx="332703" cy="332701"/>
          </a:xfrm>
          <a:prstGeom prst="ellipse">
            <a:avLst/>
          </a:prstGeom>
          <a:solidFill>
            <a:srgbClr val="FF9B19"/>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342874">
              <a:defRPr/>
            </a:pPr>
            <a:endParaRPr lang="en-US" sz="1200">
              <a:solidFill>
                <a:prstClr val="white"/>
              </a:solidFill>
              <a:latin typeface="Calibri"/>
            </a:endParaRPr>
          </a:p>
        </p:txBody>
      </p:sp>
      <p:sp>
        <p:nvSpPr>
          <p:cNvPr id="24" name="Oval 23">
            <a:extLst>
              <a:ext uri="{FF2B5EF4-FFF2-40B4-BE49-F238E27FC236}">
                <a16:creationId xmlns:a16="http://schemas.microsoft.com/office/drawing/2014/main" id="{DF02F9AE-91AC-4DBE-96EC-266E63DF99FD}"/>
              </a:ext>
            </a:extLst>
          </p:cNvPr>
          <p:cNvSpPr/>
          <p:nvPr/>
        </p:nvSpPr>
        <p:spPr>
          <a:xfrm flipH="1">
            <a:off x="1846576" y="5421250"/>
            <a:ext cx="288884" cy="288884"/>
          </a:xfrm>
          <a:prstGeom prst="ellipse">
            <a:avLst/>
          </a:prstGeom>
          <a:solidFill>
            <a:srgbClr val="39B7AC"/>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54">
              <a:defRPr/>
            </a:pPr>
            <a:endParaRPr lang="en-US" sz="1351">
              <a:solidFill>
                <a:prstClr val="white"/>
              </a:solidFill>
              <a:latin typeface="Calibri"/>
            </a:endParaRPr>
          </a:p>
        </p:txBody>
      </p:sp>
      <p:cxnSp>
        <p:nvCxnSpPr>
          <p:cNvPr id="33" name="Straight Arrow Connector 32">
            <a:extLst>
              <a:ext uri="{FF2B5EF4-FFF2-40B4-BE49-F238E27FC236}">
                <a16:creationId xmlns:a16="http://schemas.microsoft.com/office/drawing/2014/main" id="{9D11321C-8721-4D7C-B2FC-45C91D4C93C8}"/>
              </a:ext>
            </a:extLst>
          </p:cNvPr>
          <p:cNvCxnSpPr>
            <a:cxnSpLocks/>
          </p:cNvCxnSpPr>
          <p:nvPr/>
        </p:nvCxnSpPr>
        <p:spPr>
          <a:xfrm>
            <a:off x="1904394" y="5573112"/>
            <a:ext cx="1920240" cy="0"/>
          </a:xfrm>
          <a:prstGeom prst="straightConnector1">
            <a:avLst/>
          </a:prstGeom>
          <a:ln w="28575">
            <a:solidFill>
              <a:srgbClr val="39B7AC"/>
            </a:solidFill>
            <a:prstDash val="sysDot"/>
            <a:tailEnd type="triangle"/>
          </a:ln>
        </p:spPr>
        <p:style>
          <a:lnRef idx="2">
            <a:schemeClr val="accent1"/>
          </a:lnRef>
          <a:fillRef idx="0">
            <a:schemeClr val="accent1"/>
          </a:fillRef>
          <a:effectRef idx="1">
            <a:schemeClr val="accent1"/>
          </a:effectRef>
          <a:fontRef idx="minor">
            <a:schemeClr val="tx1"/>
          </a:fontRef>
        </p:style>
      </p:cxnSp>
      <p:sp>
        <p:nvSpPr>
          <p:cNvPr id="71" name="Oval 70">
            <a:extLst>
              <a:ext uri="{FF2B5EF4-FFF2-40B4-BE49-F238E27FC236}">
                <a16:creationId xmlns:a16="http://schemas.microsoft.com/office/drawing/2014/main" id="{328DEB6E-DFAF-4077-B301-977E389C7844}"/>
              </a:ext>
            </a:extLst>
          </p:cNvPr>
          <p:cNvSpPr/>
          <p:nvPr/>
        </p:nvSpPr>
        <p:spPr>
          <a:xfrm flipH="1">
            <a:off x="3730299" y="5426663"/>
            <a:ext cx="332703" cy="332701"/>
          </a:xfrm>
          <a:prstGeom prst="ellipse">
            <a:avLst/>
          </a:prstGeom>
          <a:solidFill>
            <a:srgbClr val="39B7AC"/>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342874">
              <a:defRPr/>
            </a:pPr>
            <a:endParaRPr lang="en-US" sz="1200">
              <a:solidFill>
                <a:prstClr val="white"/>
              </a:solidFill>
              <a:latin typeface="Calibri"/>
            </a:endParaRPr>
          </a:p>
        </p:txBody>
      </p:sp>
      <p:sp>
        <p:nvSpPr>
          <p:cNvPr id="26" name="Oval 25">
            <a:extLst>
              <a:ext uri="{FF2B5EF4-FFF2-40B4-BE49-F238E27FC236}">
                <a16:creationId xmlns:a16="http://schemas.microsoft.com/office/drawing/2014/main" id="{423BB891-3B79-44B6-8F2C-6C042E253C71}"/>
              </a:ext>
            </a:extLst>
          </p:cNvPr>
          <p:cNvSpPr/>
          <p:nvPr/>
        </p:nvSpPr>
        <p:spPr>
          <a:xfrm flipH="1">
            <a:off x="2447128" y="4359714"/>
            <a:ext cx="288884" cy="288884"/>
          </a:xfrm>
          <a:prstGeom prst="ellipse">
            <a:avLst/>
          </a:prstGeom>
          <a:solidFill>
            <a:srgbClr val="ECC134"/>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54">
              <a:defRPr/>
            </a:pPr>
            <a:endParaRPr lang="en-US" sz="1351">
              <a:solidFill>
                <a:prstClr val="white"/>
              </a:solidFill>
              <a:latin typeface="Calibri"/>
            </a:endParaRPr>
          </a:p>
        </p:txBody>
      </p:sp>
      <p:cxnSp>
        <p:nvCxnSpPr>
          <p:cNvPr id="37" name="Straight Arrow Connector 36">
            <a:extLst>
              <a:ext uri="{FF2B5EF4-FFF2-40B4-BE49-F238E27FC236}">
                <a16:creationId xmlns:a16="http://schemas.microsoft.com/office/drawing/2014/main" id="{82A293B0-698B-423D-B143-6F94474C30C1}"/>
              </a:ext>
            </a:extLst>
          </p:cNvPr>
          <p:cNvCxnSpPr>
            <a:cxnSpLocks/>
          </p:cNvCxnSpPr>
          <p:nvPr/>
        </p:nvCxnSpPr>
        <p:spPr>
          <a:xfrm>
            <a:off x="2578693" y="4504427"/>
            <a:ext cx="1245941" cy="0"/>
          </a:xfrm>
          <a:prstGeom prst="straightConnector1">
            <a:avLst/>
          </a:prstGeom>
          <a:ln w="28575">
            <a:solidFill>
              <a:srgbClr val="ECC134"/>
            </a:solidFill>
            <a:prstDash val="sysDot"/>
            <a:tailEnd type="triangle"/>
          </a:ln>
        </p:spPr>
        <p:style>
          <a:lnRef idx="2">
            <a:schemeClr val="accent1"/>
          </a:lnRef>
          <a:fillRef idx="0">
            <a:schemeClr val="accent1"/>
          </a:fillRef>
          <a:effectRef idx="1">
            <a:schemeClr val="accent1"/>
          </a:effectRef>
          <a:fontRef idx="minor">
            <a:schemeClr val="tx1"/>
          </a:fontRef>
        </p:style>
      </p:cxnSp>
      <p:sp>
        <p:nvSpPr>
          <p:cNvPr id="78" name="Oval 77">
            <a:extLst>
              <a:ext uri="{FF2B5EF4-FFF2-40B4-BE49-F238E27FC236}">
                <a16:creationId xmlns:a16="http://schemas.microsoft.com/office/drawing/2014/main" id="{974AE668-FCBD-4CEE-AB83-B519ED04AD65}"/>
              </a:ext>
            </a:extLst>
          </p:cNvPr>
          <p:cNvSpPr/>
          <p:nvPr/>
        </p:nvSpPr>
        <p:spPr>
          <a:xfrm flipH="1">
            <a:off x="3688424" y="4353483"/>
            <a:ext cx="332702" cy="332701"/>
          </a:xfrm>
          <a:prstGeom prst="ellipse">
            <a:avLst/>
          </a:prstGeom>
          <a:solidFill>
            <a:srgbClr val="ECC13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342874">
              <a:defRPr/>
            </a:pPr>
            <a:endParaRPr lang="en-US" sz="1200">
              <a:solidFill>
                <a:prstClr val="white"/>
              </a:solidFill>
              <a:latin typeface="Calibri"/>
            </a:endParaRPr>
          </a:p>
        </p:txBody>
      </p:sp>
      <p:pic>
        <p:nvPicPr>
          <p:cNvPr id="32" name="Picture 2" descr="EPAM Systems — Вікіпедыя">
            <a:extLst>
              <a:ext uri="{FF2B5EF4-FFF2-40B4-BE49-F238E27FC236}">
                <a16:creationId xmlns:a16="http://schemas.microsoft.com/office/drawing/2014/main" id="{9B2036EC-3193-4451-8D35-17D000AC832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07486" y="480432"/>
            <a:ext cx="1473130" cy="520506"/>
          </a:xfrm>
          <a:prstGeom prst="rect">
            <a:avLst/>
          </a:prstGeom>
          <a:noFill/>
          <a:extLst>
            <a:ext uri="{909E8E84-426E-40DD-AFC4-6F175D3DCCD1}">
              <a14:hiddenFill xmlns:a14="http://schemas.microsoft.com/office/drawing/2010/main">
                <a:solidFill>
                  <a:srgbClr val="FFFFFF"/>
                </a:solidFill>
              </a14:hiddenFill>
            </a:ext>
          </a:extLst>
        </p:spPr>
      </p:pic>
      <p:grpSp>
        <p:nvGrpSpPr>
          <p:cNvPr id="28" name="Group 27">
            <a:extLst>
              <a:ext uri="{FF2B5EF4-FFF2-40B4-BE49-F238E27FC236}">
                <a16:creationId xmlns:a16="http://schemas.microsoft.com/office/drawing/2014/main" id="{84471FDE-7D91-44F2-B042-A05D41C551E9}"/>
              </a:ext>
            </a:extLst>
          </p:cNvPr>
          <p:cNvGrpSpPr/>
          <p:nvPr/>
        </p:nvGrpSpPr>
        <p:grpSpPr>
          <a:xfrm>
            <a:off x="7432651" y="2016068"/>
            <a:ext cx="5084977" cy="2845176"/>
            <a:chOff x="3553512" y="2112933"/>
            <a:chExt cx="5084977" cy="2845176"/>
          </a:xfrm>
        </p:grpSpPr>
        <p:pic>
          <p:nvPicPr>
            <p:cNvPr id="34" name="Picture 33">
              <a:extLst>
                <a:ext uri="{FF2B5EF4-FFF2-40B4-BE49-F238E27FC236}">
                  <a16:creationId xmlns:a16="http://schemas.microsoft.com/office/drawing/2014/main" id="{DBA283EC-FD8E-4548-9041-89F50765C3B2}"/>
                </a:ext>
              </a:extLst>
            </p:cNvPr>
            <p:cNvPicPr>
              <a:picLocks noChangeAspect="1"/>
            </p:cNvPicPr>
            <p:nvPr/>
          </p:nvPicPr>
          <p:blipFill rotWithShape="1">
            <a:blip r:embed="rId4"/>
            <a:srcRect r="14033"/>
            <a:stretch/>
          </p:blipFill>
          <p:spPr>
            <a:xfrm>
              <a:off x="4389122" y="2274907"/>
              <a:ext cx="3418448" cy="2291398"/>
            </a:xfrm>
            <a:prstGeom prst="rect">
              <a:avLst/>
            </a:prstGeom>
          </p:spPr>
        </p:pic>
        <p:pic>
          <p:nvPicPr>
            <p:cNvPr id="38" name="Picture 37" descr="Download Apple Laptop Frame Png | PNG &amp; GIF BASE">
              <a:extLst>
                <a:ext uri="{FF2B5EF4-FFF2-40B4-BE49-F238E27FC236}">
                  <a16:creationId xmlns:a16="http://schemas.microsoft.com/office/drawing/2014/main" id="{6C0D20FE-6A51-4E58-A0B1-E94E012F684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53512" y="2112933"/>
              <a:ext cx="5084977" cy="284517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184735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7F25A-889C-42D6-8166-11B362052574}"/>
              </a:ext>
            </a:extLst>
          </p:cNvPr>
          <p:cNvSpPr>
            <a:spLocks noGrp="1"/>
          </p:cNvSpPr>
          <p:nvPr>
            <p:ph type="title"/>
          </p:nvPr>
        </p:nvSpPr>
        <p:spPr/>
        <p:txBody>
          <a:bodyPr/>
          <a:lstStyle/>
          <a:p>
            <a:r>
              <a:rPr lang="en-US" dirty="0"/>
              <a:t>The List of Rules</a:t>
            </a:r>
          </a:p>
        </p:txBody>
      </p:sp>
      <p:grpSp>
        <p:nvGrpSpPr>
          <p:cNvPr id="5" name="Group 4">
            <a:extLst>
              <a:ext uri="{FF2B5EF4-FFF2-40B4-BE49-F238E27FC236}">
                <a16:creationId xmlns:a16="http://schemas.microsoft.com/office/drawing/2014/main" id="{AB2FEB2C-4B82-4189-AA9E-1B7B57CA72DA}"/>
              </a:ext>
            </a:extLst>
          </p:cNvPr>
          <p:cNvGrpSpPr/>
          <p:nvPr/>
        </p:nvGrpSpPr>
        <p:grpSpPr>
          <a:xfrm>
            <a:off x="1103151" y="875180"/>
            <a:ext cx="9985699" cy="5587257"/>
            <a:chOff x="1103151" y="875180"/>
            <a:chExt cx="9985699" cy="5587257"/>
          </a:xfrm>
        </p:grpSpPr>
        <p:pic>
          <p:nvPicPr>
            <p:cNvPr id="4" name="Picture 3">
              <a:extLst>
                <a:ext uri="{FF2B5EF4-FFF2-40B4-BE49-F238E27FC236}">
                  <a16:creationId xmlns:a16="http://schemas.microsoft.com/office/drawing/2014/main" id="{1EA0E5EF-F916-4CA5-86EA-AF81FE3CB2DC}"/>
                </a:ext>
              </a:extLst>
            </p:cNvPr>
            <p:cNvPicPr>
              <a:picLocks noChangeAspect="1"/>
            </p:cNvPicPr>
            <p:nvPr/>
          </p:nvPicPr>
          <p:blipFill rotWithShape="1">
            <a:blip r:embed="rId2"/>
            <a:srcRect r="30260"/>
            <a:stretch/>
          </p:blipFill>
          <p:spPr>
            <a:xfrm>
              <a:off x="2776024" y="1219494"/>
              <a:ext cx="6639952" cy="4365379"/>
            </a:xfrm>
            <a:prstGeom prst="rect">
              <a:avLst/>
            </a:prstGeom>
          </p:spPr>
        </p:pic>
        <p:pic>
          <p:nvPicPr>
            <p:cNvPr id="3" name="Picture 2" descr="Download Apple Laptop Frame Png | PNG &amp; GIF BASE">
              <a:extLst>
                <a:ext uri="{FF2B5EF4-FFF2-40B4-BE49-F238E27FC236}">
                  <a16:creationId xmlns:a16="http://schemas.microsoft.com/office/drawing/2014/main" id="{3A2B609D-4C1C-47BF-B531-203C9A440D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151" y="875180"/>
              <a:ext cx="9985699" cy="558725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895956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71F9F-469E-4EE2-8352-F11AF694E756}"/>
              </a:ext>
            </a:extLst>
          </p:cNvPr>
          <p:cNvSpPr>
            <a:spLocks noGrp="1"/>
          </p:cNvSpPr>
          <p:nvPr>
            <p:ph type="title"/>
          </p:nvPr>
        </p:nvSpPr>
        <p:spPr/>
        <p:txBody>
          <a:bodyPr/>
          <a:lstStyle/>
          <a:p>
            <a:r>
              <a:rPr lang="en-US" dirty="0"/>
              <a:t>Rule Details</a:t>
            </a:r>
          </a:p>
        </p:txBody>
      </p:sp>
      <p:grpSp>
        <p:nvGrpSpPr>
          <p:cNvPr id="5" name="Group 4">
            <a:extLst>
              <a:ext uri="{FF2B5EF4-FFF2-40B4-BE49-F238E27FC236}">
                <a16:creationId xmlns:a16="http://schemas.microsoft.com/office/drawing/2014/main" id="{FF8A6E4F-6FB8-43ED-BCAB-E30CC761E118}"/>
              </a:ext>
            </a:extLst>
          </p:cNvPr>
          <p:cNvGrpSpPr/>
          <p:nvPr/>
        </p:nvGrpSpPr>
        <p:grpSpPr>
          <a:xfrm>
            <a:off x="1103151" y="875180"/>
            <a:ext cx="9985699" cy="5587257"/>
            <a:chOff x="1103151" y="875180"/>
            <a:chExt cx="9985699" cy="5587257"/>
          </a:xfrm>
        </p:grpSpPr>
        <p:pic>
          <p:nvPicPr>
            <p:cNvPr id="4" name="Picture 3">
              <a:extLst>
                <a:ext uri="{FF2B5EF4-FFF2-40B4-BE49-F238E27FC236}">
                  <a16:creationId xmlns:a16="http://schemas.microsoft.com/office/drawing/2014/main" id="{6CE93863-0E92-444A-A17E-65FB2873EEA6}"/>
                </a:ext>
              </a:extLst>
            </p:cNvPr>
            <p:cNvPicPr>
              <a:picLocks noChangeAspect="1"/>
            </p:cNvPicPr>
            <p:nvPr/>
          </p:nvPicPr>
          <p:blipFill rotWithShape="1">
            <a:blip r:embed="rId2"/>
            <a:srcRect r="36608"/>
            <a:stretch/>
          </p:blipFill>
          <p:spPr>
            <a:xfrm>
              <a:off x="2778369" y="1254603"/>
              <a:ext cx="6635262" cy="4699697"/>
            </a:xfrm>
            <a:prstGeom prst="rect">
              <a:avLst/>
            </a:prstGeom>
          </p:spPr>
        </p:pic>
        <p:pic>
          <p:nvPicPr>
            <p:cNvPr id="3" name="Picture 2" descr="Download Apple Laptop Frame Png | PNG &amp; GIF BASE">
              <a:extLst>
                <a:ext uri="{FF2B5EF4-FFF2-40B4-BE49-F238E27FC236}">
                  <a16:creationId xmlns:a16="http://schemas.microsoft.com/office/drawing/2014/main" id="{A1CEC5CA-4D23-4960-963A-61C1958068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151" y="875180"/>
              <a:ext cx="9985699" cy="558725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6733132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CBD2B8A8-9098-4567-ACF8-7035A8DAA0B7}"/>
              </a:ext>
            </a:extLst>
          </p:cNvPr>
          <p:cNvGrpSpPr/>
          <p:nvPr/>
        </p:nvGrpSpPr>
        <p:grpSpPr>
          <a:xfrm>
            <a:off x="1103151" y="875180"/>
            <a:ext cx="9985699" cy="5587257"/>
            <a:chOff x="1103151" y="875180"/>
            <a:chExt cx="9985699" cy="5587257"/>
          </a:xfrm>
        </p:grpSpPr>
        <p:pic>
          <p:nvPicPr>
            <p:cNvPr id="17" name="Picture 16">
              <a:extLst>
                <a:ext uri="{FF2B5EF4-FFF2-40B4-BE49-F238E27FC236}">
                  <a16:creationId xmlns:a16="http://schemas.microsoft.com/office/drawing/2014/main" id="{22A76C4C-D3C2-42C1-A271-8EBB63EFAF56}"/>
                </a:ext>
              </a:extLst>
            </p:cNvPr>
            <p:cNvPicPr>
              <a:picLocks noChangeAspect="1"/>
            </p:cNvPicPr>
            <p:nvPr/>
          </p:nvPicPr>
          <p:blipFill rotWithShape="1">
            <a:blip r:embed="rId2"/>
            <a:srcRect r="33178"/>
            <a:stretch/>
          </p:blipFill>
          <p:spPr>
            <a:xfrm>
              <a:off x="2795373" y="1245481"/>
              <a:ext cx="6672184" cy="4528239"/>
            </a:xfrm>
            <a:prstGeom prst="rect">
              <a:avLst/>
            </a:prstGeom>
          </p:spPr>
        </p:pic>
        <p:pic>
          <p:nvPicPr>
            <p:cNvPr id="19" name="Picture 18" descr="Download Apple Laptop Frame Png | PNG &amp; GIF BASE">
              <a:extLst>
                <a:ext uri="{FF2B5EF4-FFF2-40B4-BE49-F238E27FC236}">
                  <a16:creationId xmlns:a16="http://schemas.microsoft.com/office/drawing/2014/main" id="{E43A91A3-7334-4E11-95C8-E698D96387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151" y="875180"/>
              <a:ext cx="9985699" cy="5587257"/>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itle 1">
            <a:extLst>
              <a:ext uri="{FF2B5EF4-FFF2-40B4-BE49-F238E27FC236}">
                <a16:creationId xmlns:a16="http://schemas.microsoft.com/office/drawing/2014/main" id="{170D947C-B84C-41F5-9262-919DE8893894}"/>
              </a:ext>
            </a:extLst>
          </p:cNvPr>
          <p:cNvSpPr>
            <a:spLocks noGrp="1"/>
          </p:cNvSpPr>
          <p:nvPr>
            <p:ph type="title"/>
          </p:nvPr>
        </p:nvSpPr>
        <p:spPr/>
        <p:txBody>
          <a:bodyPr/>
          <a:lstStyle/>
          <a:p>
            <a:r>
              <a:rPr lang="en-US" dirty="0"/>
              <a:t>Rule Components</a:t>
            </a:r>
          </a:p>
        </p:txBody>
      </p:sp>
    </p:spTree>
    <p:extLst>
      <p:ext uri="{BB962C8B-B14F-4D97-AF65-F5344CB8AC3E}">
        <p14:creationId xmlns:p14="http://schemas.microsoft.com/office/powerpoint/2010/main" val="4000712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5BF01-BE29-491D-A966-BD632A615D9D}"/>
              </a:ext>
            </a:extLst>
          </p:cNvPr>
          <p:cNvSpPr>
            <a:spLocks noGrp="1"/>
          </p:cNvSpPr>
          <p:nvPr>
            <p:ph type="title"/>
          </p:nvPr>
        </p:nvSpPr>
        <p:spPr/>
        <p:txBody>
          <a:bodyPr/>
          <a:lstStyle/>
          <a:p>
            <a:r>
              <a:rPr lang="en-US" dirty="0"/>
              <a:t>Rule Criteria</a:t>
            </a:r>
          </a:p>
        </p:txBody>
      </p:sp>
      <p:grpSp>
        <p:nvGrpSpPr>
          <p:cNvPr id="4" name="Group 3">
            <a:extLst>
              <a:ext uri="{FF2B5EF4-FFF2-40B4-BE49-F238E27FC236}">
                <a16:creationId xmlns:a16="http://schemas.microsoft.com/office/drawing/2014/main" id="{23D0C22A-E57B-4081-AEFA-7A22BBC2D463}"/>
              </a:ext>
            </a:extLst>
          </p:cNvPr>
          <p:cNvGrpSpPr/>
          <p:nvPr/>
        </p:nvGrpSpPr>
        <p:grpSpPr>
          <a:xfrm>
            <a:off x="1103151" y="875180"/>
            <a:ext cx="9985699" cy="5587257"/>
            <a:chOff x="1103151" y="875180"/>
            <a:chExt cx="9985699" cy="5587257"/>
          </a:xfrm>
        </p:grpSpPr>
        <p:pic>
          <p:nvPicPr>
            <p:cNvPr id="19" name="Picture 18">
              <a:extLst>
                <a:ext uri="{FF2B5EF4-FFF2-40B4-BE49-F238E27FC236}">
                  <a16:creationId xmlns:a16="http://schemas.microsoft.com/office/drawing/2014/main" id="{7EC41DFD-D56A-406D-89DF-482D4AB6F210}"/>
                </a:ext>
              </a:extLst>
            </p:cNvPr>
            <p:cNvPicPr>
              <a:picLocks noChangeAspect="1"/>
            </p:cNvPicPr>
            <p:nvPr/>
          </p:nvPicPr>
          <p:blipFill rotWithShape="1">
            <a:blip r:embed="rId2"/>
            <a:srcRect r="34184"/>
            <a:stretch/>
          </p:blipFill>
          <p:spPr>
            <a:xfrm>
              <a:off x="2800351" y="1259699"/>
              <a:ext cx="6572250" cy="4473592"/>
            </a:xfrm>
            <a:prstGeom prst="rect">
              <a:avLst/>
            </a:prstGeom>
          </p:spPr>
        </p:pic>
        <p:pic>
          <p:nvPicPr>
            <p:cNvPr id="3" name="Picture 2" descr="Download Apple Laptop Frame Png | PNG &amp; GIF BASE">
              <a:extLst>
                <a:ext uri="{FF2B5EF4-FFF2-40B4-BE49-F238E27FC236}">
                  <a16:creationId xmlns:a16="http://schemas.microsoft.com/office/drawing/2014/main" id="{99C3E92A-7D77-4EA5-9540-D2CD486CA1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151" y="875180"/>
              <a:ext cx="9985699" cy="558725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8369324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62924B-6C6C-4B2C-A574-DE221AF47327}"/>
              </a:ext>
            </a:extLst>
          </p:cNvPr>
          <p:cNvSpPr>
            <a:spLocks noGrp="1"/>
          </p:cNvSpPr>
          <p:nvPr>
            <p:ph type="title"/>
          </p:nvPr>
        </p:nvSpPr>
        <p:spPr/>
        <p:txBody>
          <a:bodyPr/>
          <a:lstStyle/>
          <a:p>
            <a:r>
              <a:rPr lang="en-US" dirty="0"/>
              <a:t>Action Triggered by Rule Criteria</a:t>
            </a:r>
          </a:p>
        </p:txBody>
      </p:sp>
      <p:grpSp>
        <p:nvGrpSpPr>
          <p:cNvPr id="20" name="Group 19">
            <a:extLst>
              <a:ext uri="{FF2B5EF4-FFF2-40B4-BE49-F238E27FC236}">
                <a16:creationId xmlns:a16="http://schemas.microsoft.com/office/drawing/2014/main" id="{69E46A8C-C88E-44B8-A422-038E570F0299}"/>
              </a:ext>
            </a:extLst>
          </p:cNvPr>
          <p:cNvGrpSpPr/>
          <p:nvPr/>
        </p:nvGrpSpPr>
        <p:grpSpPr>
          <a:xfrm>
            <a:off x="1103151" y="875180"/>
            <a:ext cx="9985699" cy="5587257"/>
            <a:chOff x="1103151" y="875180"/>
            <a:chExt cx="9985699" cy="5587257"/>
          </a:xfrm>
        </p:grpSpPr>
        <p:pic>
          <p:nvPicPr>
            <p:cNvPr id="19" name="Picture 18">
              <a:extLst>
                <a:ext uri="{FF2B5EF4-FFF2-40B4-BE49-F238E27FC236}">
                  <a16:creationId xmlns:a16="http://schemas.microsoft.com/office/drawing/2014/main" id="{EA433E3D-0A38-4225-9AA8-E1DA7A17C164}"/>
                </a:ext>
              </a:extLst>
            </p:cNvPr>
            <p:cNvPicPr>
              <a:picLocks noChangeAspect="1"/>
            </p:cNvPicPr>
            <p:nvPr/>
          </p:nvPicPr>
          <p:blipFill rotWithShape="1">
            <a:blip r:embed="rId2"/>
            <a:srcRect r="32107"/>
            <a:stretch/>
          </p:blipFill>
          <p:spPr>
            <a:xfrm>
              <a:off x="2815772" y="1260747"/>
              <a:ext cx="6665853" cy="4540864"/>
            </a:xfrm>
            <a:prstGeom prst="rect">
              <a:avLst/>
            </a:prstGeom>
          </p:spPr>
        </p:pic>
        <p:pic>
          <p:nvPicPr>
            <p:cNvPr id="3" name="Picture 2" descr="Download Apple Laptop Frame Png | PNG &amp; GIF BASE">
              <a:extLst>
                <a:ext uri="{FF2B5EF4-FFF2-40B4-BE49-F238E27FC236}">
                  <a16:creationId xmlns:a16="http://schemas.microsoft.com/office/drawing/2014/main" id="{92F3818B-3600-42AF-AC34-23E015B96F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151" y="875180"/>
              <a:ext cx="9985699" cy="558725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804656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BD7C35-69D6-41C7-BE73-24AC8B7D8D2D}"/>
              </a:ext>
            </a:extLst>
          </p:cNvPr>
          <p:cNvSpPr>
            <a:spLocks noGrp="1"/>
          </p:cNvSpPr>
          <p:nvPr>
            <p:ph type="title"/>
          </p:nvPr>
        </p:nvSpPr>
        <p:spPr/>
        <p:txBody>
          <a:bodyPr/>
          <a:lstStyle/>
          <a:p>
            <a:r>
              <a:rPr lang="en-US" dirty="0"/>
              <a:t>Rule Exception</a:t>
            </a:r>
          </a:p>
        </p:txBody>
      </p:sp>
      <p:grpSp>
        <p:nvGrpSpPr>
          <p:cNvPr id="23" name="Group 22">
            <a:extLst>
              <a:ext uri="{FF2B5EF4-FFF2-40B4-BE49-F238E27FC236}">
                <a16:creationId xmlns:a16="http://schemas.microsoft.com/office/drawing/2014/main" id="{4F2C6C94-3DD6-4DD7-977E-34E80119F987}"/>
              </a:ext>
            </a:extLst>
          </p:cNvPr>
          <p:cNvGrpSpPr/>
          <p:nvPr/>
        </p:nvGrpSpPr>
        <p:grpSpPr>
          <a:xfrm>
            <a:off x="1103151" y="875180"/>
            <a:ext cx="9985699" cy="5587257"/>
            <a:chOff x="1103151" y="875180"/>
            <a:chExt cx="9985699" cy="5587257"/>
          </a:xfrm>
        </p:grpSpPr>
        <p:pic>
          <p:nvPicPr>
            <p:cNvPr id="22" name="Picture 21">
              <a:extLst>
                <a:ext uri="{FF2B5EF4-FFF2-40B4-BE49-F238E27FC236}">
                  <a16:creationId xmlns:a16="http://schemas.microsoft.com/office/drawing/2014/main" id="{AAEAD7F7-FCBB-41AE-BF0C-2A94613A62A7}"/>
                </a:ext>
              </a:extLst>
            </p:cNvPr>
            <p:cNvPicPr>
              <a:picLocks noChangeAspect="1"/>
            </p:cNvPicPr>
            <p:nvPr/>
          </p:nvPicPr>
          <p:blipFill rotWithShape="1">
            <a:blip r:embed="rId2"/>
            <a:srcRect r="37317"/>
            <a:stretch/>
          </p:blipFill>
          <p:spPr>
            <a:xfrm>
              <a:off x="2815773" y="1246777"/>
              <a:ext cx="6662056" cy="4437292"/>
            </a:xfrm>
            <a:prstGeom prst="rect">
              <a:avLst/>
            </a:prstGeom>
          </p:spPr>
        </p:pic>
        <p:pic>
          <p:nvPicPr>
            <p:cNvPr id="3" name="Picture 2" descr="Download Apple Laptop Frame Png | PNG &amp; GIF BASE">
              <a:extLst>
                <a:ext uri="{FF2B5EF4-FFF2-40B4-BE49-F238E27FC236}">
                  <a16:creationId xmlns:a16="http://schemas.microsoft.com/office/drawing/2014/main" id="{45B6B00A-D5F7-43FF-81C7-0A76A7FA7D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151" y="875180"/>
              <a:ext cx="9985699" cy="558725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273085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C84975C8-D887-4F44-8934-4EBFD8243954}"/>
              </a:ext>
            </a:extLst>
          </p:cNvPr>
          <p:cNvGrpSpPr/>
          <p:nvPr/>
        </p:nvGrpSpPr>
        <p:grpSpPr>
          <a:xfrm>
            <a:off x="4409852" y="1346895"/>
            <a:ext cx="7135408" cy="3992445"/>
            <a:chOff x="3553512" y="2112933"/>
            <a:chExt cx="5084977" cy="2845176"/>
          </a:xfrm>
        </p:grpSpPr>
        <p:pic>
          <p:nvPicPr>
            <p:cNvPr id="5" name="Picture 4">
              <a:extLst>
                <a:ext uri="{FF2B5EF4-FFF2-40B4-BE49-F238E27FC236}">
                  <a16:creationId xmlns:a16="http://schemas.microsoft.com/office/drawing/2014/main" id="{AA9B45DE-F4C2-4B05-A76F-6B491E63946F}"/>
                </a:ext>
              </a:extLst>
            </p:cNvPr>
            <p:cNvPicPr>
              <a:picLocks noChangeAspect="1"/>
            </p:cNvPicPr>
            <p:nvPr/>
          </p:nvPicPr>
          <p:blipFill rotWithShape="1">
            <a:blip r:embed="rId3"/>
            <a:srcRect r="34181"/>
            <a:stretch/>
          </p:blipFill>
          <p:spPr>
            <a:xfrm>
              <a:off x="4368800" y="2287204"/>
              <a:ext cx="3416300" cy="2283591"/>
            </a:xfrm>
            <a:prstGeom prst="rect">
              <a:avLst/>
            </a:prstGeom>
          </p:spPr>
        </p:pic>
        <p:pic>
          <p:nvPicPr>
            <p:cNvPr id="11" name="Picture 10" descr="Download Apple Laptop Frame Png | PNG &amp; GIF BASE">
              <a:extLst>
                <a:ext uri="{FF2B5EF4-FFF2-40B4-BE49-F238E27FC236}">
                  <a16:creationId xmlns:a16="http://schemas.microsoft.com/office/drawing/2014/main" id="{4965F0A9-D309-42CB-8C47-62535A5566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3512" y="2112933"/>
              <a:ext cx="5084977" cy="2845176"/>
            </a:xfrm>
            <a:prstGeom prst="rect">
              <a:avLst/>
            </a:prstGeom>
            <a:noFill/>
            <a:extLst>
              <a:ext uri="{909E8E84-426E-40DD-AFC4-6F175D3DCCD1}">
                <a14:hiddenFill xmlns:a14="http://schemas.microsoft.com/office/drawing/2010/main">
                  <a:solidFill>
                    <a:srgbClr val="FFFFFF"/>
                  </a:solidFill>
                </a14:hiddenFill>
              </a:ext>
            </a:extLst>
          </p:spPr>
        </p:pic>
      </p:grpSp>
      <p:sp>
        <p:nvSpPr>
          <p:cNvPr id="12" name="Rectangle 11">
            <a:extLst>
              <a:ext uri="{FF2B5EF4-FFF2-40B4-BE49-F238E27FC236}">
                <a16:creationId xmlns:a16="http://schemas.microsoft.com/office/drawing/2014/main" id="{F3CA3F3C-C333-432E-91D4-45CCE17C9B82}"/>
              </a:ext>
            </a:extLst>
          </p:cNvPr>
          <p:cNvSpPr/>
          <p:nvPr/>
        </p:nvSpPr>
        <p:spPr>
          <a:xfrm>
            <a:off x="1" y="0"/>
            <a:ext cx="3553512" cy="6858000"/>
          </a:xfrm>
          <a:prstGeom prst="rect">
            <a:avLst/>
          </a:prstGeom>
          <a:solidFill>
            <a:srgbClr val="F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200" b="0" i="0" u="none" baseline="0" dirty="0">
              <a:solidFill>
                <a:srgbClr val="222222"/>
              </a:solidFill>
              <a:latin typeface="Calibri" panose="020F0502020204030204" pitchFamily="34" charset="0"/>
            </a:endParaRPr>
          </a:p>
        </p:txBody>
      </p:sp>
      <p:sp>
        <p:nvSpPr>
          <p:cNvPr id="7" name="Title 16">
            <a:extLst>
              <a:ext uri="{FF2B5EF4-FFF2-40B4-BE49-F238E27FC236}">
                <a16:creationId xmlns:a16="http://schemas.microsoft.com/office/drawing/2014/main" id="{75017C87-78DC-4A06-A2EC-27CFC73BE20E}"/>
              </a:ext>
            </a:extLst>
          </p:cNvPr>
          <p:cNvSpPr txBox="1">
            <a:spLocks/>
          </p:cNvSpPr>
          <p:nvPr/>
        </p:nvSpPr>
        <p:spPr>
          <a:xfrm>
            <a:off x="435724" y="1892917"/>
            <a:ext cx="2844892" cy="656655"/>
          </a:xfrm>
          <a:prstGeom prst="rect">
            <a:avLst/>
          </a:prstGeom>
        </p:spPr>
        <p:txBody>
          <a:bodyPr vert="horz" wrap="square" lIns="0" tIns="0" rIns="91440" bIns="0" rtlCol="0" anchor="t" anchorCtr="0">
            <a:spAutoFit/>
          </a:bodyPr>
          <a:lstStyle>
            <a:lvl1pPr algn="l" defTabSz="1219170" rtl="0" eaLnBrk="1" latinLnBrk="0" hangingPunct="1">
              <a:lnSpc>
                <a:spcPct val="100000"/>
              </a:lnSpc>
              <a:spcBef>
                <a:spcPct val="0"/>
              </a:spcBef>
              <a:buNone/>
              <a:defRPr lang="en-US" sz="2667" b="0" kern="1200" cap="none" spc="133" baseline="0" dirty="0">
                <a:solidFill>
                  <a:schemeClr val="tx1"/>
                </a:solidFill>
                <a:latin typeface="+mj-lt"/>
                <a:ea typeface="+mj-ea"/>
                <a:cs typeface="+mj-cs"/>
              </a:defRPr>
            </a:lvl1pPr>
          </a:lstStyle>
          <a:p>
            <a:r>
              <a:rPr lang="en-US" sz="4270" dirty="0">
                <a:solidFill>
                  <a:schemeClr val="bg1"/>
                </a:solidFill>
              </a:rPr>
              <a:t>Rule Engine</a:t>
            </a:r>
          </a:p>
        </p:txBody>
      </p:sp>
      <p:sp>
        <p:nvSpPr>
          <p:cNvPr id="8" name="Text Placeholder 17">
            <a:extLst>
              <a:ext uri="{FF2B5EF4-FFF2-40B4-BE49-F238E27FC236}">
                <a16:creationId xmlns:a16="http://schemas.microsoft.com/office/drawing/2014/main" id="{207BEE23-4064-4E4F-B804-B9FC98F7846E}"/>
              </a:ext>
            </a:extLst>
          </p:cNvPr>
          <p:cNvSpPr txBox="1">
            <a:spLocks/>
          </p:cNvSpPr>
          <p:nvPr/>
        </p:nvSpPr>
        <p:spPr>
          <a:xfrm>
            <a:off x="349694" y="3343117"/>
            <a:ext cx="3203818" cy="1344997"/>
          </a:xfrm>
          <a:prstGeom prst="rect">
            <a:avLst/>
          </a:prstGeom>
        </p:spPr>
        <p:txBody>
          <a:bodyPr/>
          <a:lstStyle>
            <a:lvl1pPr marL="0" indent="0" algn="l" defTabSz="1219170" rtl="0" eaLnBrk="1" latinLnBrk="0" hangingPunct="1">
              <a:lnSpc>
                <a:spcPts val="2133"/>
              </a:lnSpc>
              <a:spcBef>
                <a:spcPts val="352"/>
              </a:spcBef>
              <a:spcAft>
                <a:spcPts val="400"/>
              </a:spcAft>
              <a:buFont typeface="Arial" panose="020B0604020202020204" pitchFamily="34" charset="0"/>
              <a:buNone/>
              <a:defRPr sz="2133" kern="1200">
                <a:solidFill>
                  <a:schemeClr val="tx1"/>
                </a:solidFill>
                <a:latin typeface="+mn-lt"/>
                <a:ea typeface="+mn-ea"/>
                <a:cs typeface="+mn-cs"/>
              </a:defRPr>
            </a:lvl1pPr>
            <a:lvl2pPr marL="243834" indent="-243834" algn="l" defTabSz="1219170" rtl="0" eaLnBrk="1" latinLnBrk="0" hangingPunct="1">
              <a:lnSpc>
                <a:spcPct val="100000"/>
              </a:lnSpc>
              <a:spcBef>
                <a:spcPts val="800"/>
              </a:spcBef>
              <a:buClr>
                <a:schemeClr val="accent2"/>
              </a:buClr>
              <a:buFont typeface="Arial" panose="020B0604020202020204" pitchFamily="34" charset="0"/>
              <a:buChar char="•"/>
              <a:defRPr sz="2133" kern="1200">
                <a:solidFill>
                  <a:schemeClr val="tx1"/>
                </a:solidFill>
                <a:latin typeface="+mn-lt"/>
                <a:ea typeface="+mn-ea"/>
                <a:cs typeface="+mn-cs"/>
              </a:defRPr>
            </a:lvl2pPr>
            <a:lvl3pPr marL="457189" indent="-220128" algn="l" defTabSz="1219170" rtl="0" eaLnBrk="1" latinLnBrk="0" hangingPunct="1">
              <a:lnSpc>
                <a:spcPct val="90000"/>
              </a:lnSpc>
              <a:spcBef>
                <a:spcPts val="667"/>
              </a:spcBef>
              <a:buClr>
                <a:schemeClr val="tx2"/>
              </a:buClr>
              <a:buFont typeface="Calibri" panose="020F0502020204030204" pitchFamily="34" charset="0"/>
              <a:buChar char="-"/>
              <a:defRPr sz="1867" kern="1200" baseline="0">
                <a:solidFill>
                  <a:schemeClr val="tx1"/>
                </a:solidFill>
                <a:latin typeface="+mn-lt"/>
                <a:ea typeface="+mn-ea"/>
                <a:cs typeface="+mn-cs"/>
              </a:defRPr>
            </a:lvl3pPr>
            <a:lvl4pPr marL="2209745" indent="-380990" algn="l" defTabSz="1219170" rtl="0" eaLnBrk="1" latinLnBrk="0" hangingPunct="1">
              <a:lnSpc>
                <a:spcPct val="90000"/>
              </a:lnSpc>
              <a:spcBef>
                <a:spcPts val="667"/>
              </a:spcBef>
              <a:buFont typeface="Arial" panose="020B0604020202020204" pitchFamily="34" charset="0"/>
              <a:buChar char="•"/>
              <a:defRPr sz="1467" kern="1200">
                <a:solidFill>
                  <a:schemeClr val="tx1"/>
                </a:solidFill>
                <a:latin typeface="+mn-lt"/>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2000" dirty="0">
                <a:solidFill>
                  <a:schemeClr val="bg1"/>
                </a:solidFill>
              </a:rPr>
              <a:t>Download Rule Engine now to create and manage rules quickly on your own</a:t>
            </a:r>
          </a:p>
        </p:txBody>
      </p:sp>
      <p:pic>
        <p:nvPicPr>
          <p:cNvPr id="10" name="Picture 4" descr="epam - staffworx.co.uk">
            <a:extLst>
              <a:ext uri="{FF2B5EF4-FFF2-40B4-BE49-F238E27FC236}">
                <a16:creationId xmlns:a16="http://schemas.microsoft.com/office/drawing/2014/main" id="{AD2FE64B-0947-4F00-A2E5-D386BBBE794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9015" y="489728"/>
            <a:ext cx="2506117" cy="64696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90648BF7-4825-40CA-A9C8-DC64AAB25AC8}"/>
              </a:ext>
            </a:extLst>
          </p:cNvPr>
          <p:cNvSpPr txBox="1"/>
          <p:nvPr/>
        </p:nvSpPr>
        <p:spPr>
          <a:xfrm>
            <a:off x="1081305" y="6537017"/>
            <a:ext cx="1762160" cy="243840"/>
          </a:xfrm>
          <a:prstGeom prst="rect">
            <a:avLst/>
          </a:prstGeom>
          <a:noFill/>
        </p:spPr>
        <p:txBody>
          <a:bodyPr wrap="square" lIns="91368" tIns="45719" rIns="91368" bIns="45719" rtlCol="0" anchor="ctr">
            <a:no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dirty="0">
                <a:solidFill>
                  <a:schemeClr val="bg1"/>
                </a:solidFill>
                <a:cs typeface="Trebuchet MS"/>
              </a:rPr>
              <a:t>SALESFORCE@EPAM.COM</a:t>
            </a:r>
          </a:p>
        </p:txBody>
      </p:sp>
      <p:cxnSp>
        <p:nvCxnSpPr>
          <p:cNvPr id="18" name="Straight Connector 17">
            <a:extLst>
              <a:ext uri="{FF2B5EF4-FFF2-40B4-BE49-F238E27FC236}">
                <a16:creationId xmlns:a16="http://schemas.microsoft.com/office/drawing/2014/main" id="{9AFCBDED-EA64-454C-9AB9-E3B197F9A323}"/>
              </a:ext>
            </a:extLst>
          </p:cNvPr>
          <p:cNvCxnSpPr/>
          <p:nvPr/>
        </p:nvCxnSpPr>
        <p:spPr>
          <a:xfrm>
            <a:off x="1077917" y="6565731"/>
            <a:ext cx="0" cy="164592"/>
          </a:xfrm>
          <a:prstGeom prst="line">
            <a:avLst/>
          </a:prstGeom>
          <a:ln w="3175"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0" name="Picture 19">
            <a:extLst>
              <a:ext uri="{FF2B5EF4-FFF2-40B4-BE49-F238E27FC236}">
                <a16:creationId xmlns:a16="http://schemas.microsoft.com/office/drawing/2014/main" id="{C0574750-5A0A-40AA-861F-27D75B707C4E}"/>
              </a:ext>
            </a:extLst>
          </p:cNvPr>
          <p:cNvPicPr>
            <a:picLocks noChangeAspect="1"/>
          </p:cNvPicPr>
          <p:nvPr/>
        </p:nvPicPr>
        <p:blipFill>
          <a:blip r:embed="rId6" cstate="print">
            <a:biLevel thresh="25000"/>
            <a:extLst>
              <a:ext uri="{28A0092B-C50C-407E-A947-70E740481C1C}">
                <a14:useLocalDpi xmlns:a14="http://schemas.microsoft.com/office/drawing/2010/main" val="0"/>
              </a:ext>
            </a:extLst>
          </a:blip>
          <a:stretch>
            <a:fillRect/>
          </a:stretch>
        </p:blipFill>
        <p:spPr>
          <a:xfrm>
            <a:off x="349694" y="6498425"/>
            <a:ext cx="702720" cy="351955"/>
          </a:xfrm>
          <a:prstGeom prst="rect">
            <a:avLst/>
          </a:prstGeom>
        </p:spPr>
      </p:pic>
    </p:spTree>
    <p:extLst>
      <p:ext uri="{BB962C8B-B14F-4D97-AF65-F5344CB8AC3E}">
        <p14:creationId xmlns:p14="http://schemas.microsoft.com/office/powerpoint/2010/main" val="29836513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IO_PRESI_FIRST_SLIDENUMBER" val="1"/>
  <p:tag name="MIO_FALLBACK_LAYOUT" val="7"/>
  <p:tag name="MIO_SHOW_DATE" val="False"/>
  <p:tag name="MIO_SHOW_FOOTER" val="False"/>
  <p:tag name="MIO_SHOW_PAGENUMBER" val="True"/>
  <p:tag name="MIO_AVOID_BLANK_LAYOUT" val="False"/>
  <p:tag name="MIO_CD_LAYOUT_VALID_AREA" val="True"/>
  <p:tag name="MIO_NUMBER_OF_VALID_LAYOUTS" val="29"/>
  <p:tag name="MIO_HDS" val="True"/>
  <p:tag name="MIO_SKIPVERSION" val="01.01.0001 00:00:00"/>
  <p:tag name="MIO_EKGUID" val="70cb0fb8-9e76-4551-b856-b14081dc17e1"/>
  <p:tag name="MIO_UPDATE" val="True"/>
  <p:tag name="MIO_VERSION" val="15.04.2019 14:48:13"/>
  <p:tag name="MIO_DBID" val="25C89224-3BD0-4DAE-9699-6AD9CAF4AB96"/>
  <p:tag name="MIO_LASTDOWNLOADED" val="23.04.2019 20:11:36"/>
  <p:tag name="MIO_OBJECTNAME" val="Presale_MASTER"/>
  <p:tag name="MIO_LASTEDITORNAME" val="Peter Rutsch"/>
  <p:tag name="MIO_CDID" val="2fbe73ac-3723-4662-9d5a-a2c6c61485b5"/>
</p:tagLst>
</file>

<file path=ppt/theme/theme1.xml><?xml version="1.0" encoding="utf-8"?>
<a:theme xmlns:a="http://schemas.openxmlformats.org/drawingml/2006/main" name="1_Presale_MASTER">
  <a:themeElements>
    <a:clrScheme name="Custom 12">
      <a:dk1>
        <a:srgbClr val="222222"/>
      </a:dk1>
      <a:lt1>
        <a:sysClr val="window" lastClr="FFFFFF"/>
      </a:lt1>
      <a:dk2>
        <a:srgbClr val="464547"/>
      </a:dk2>
      <a:lt2>
        <a:srgbClr val="CCCCCC"/>
      </a:lt2>
      <a:accent1>
        <a:srgbClr val="222222"/>
      </a:accent1>
      <a:accent2>
        <a:srgbClr val="39C2D7"/>
      </a:accent2>
      <a:accent3>
        <a:srgbClr val="008ACF"/>
      </a:accent3>
      <a:accent4>
        <a:srgbClr val="A3C644"/>
      </a:accent4>
      <a:accent5>
        <a:srgbClr val="CEDB56"/>
      </a:accent5>
      <a:accent6>
        <a:srgbClr val="D35D47"/>
      </a:accent6>
      <a:hlink>
        <a:srgbClr val="76CDD8"/>
      </a:hlink>
      <a:folHlink>
        <a:srgbClr val="FF8500"/>
      </a:folHlink>
    </a:clrScheme>
    <a:fontScheme name="Custom 3">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rtl="0" eaLnBrk="1" fontAlgn="auto" hangingPunct="1">
          <a:lnSpc>
            <a:spcPct val="100000"/>
          </a:lnSpc>
          <a:spcBef>
            <a:spcPts val="0"/>
          </a:spcBef>
          <a:spcAft>
            <a:spcPts val="0"/>
          </a:spcAft>
          <a:defRPr sz="1200" b="0" i="0" u="none" baseline="0" dirty="0" smtClean="0">
            <a:solidFill>
              <a:srgbClr val="222222"/>
            </a:solidFill>
            <a:latin typeface="Calibri" panose="020F050202020403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noFill/>
      </a:spPr>
      <a:bodyPr vert="horz" wrap="square" rtlCol="0">
        <a:spAutoFit/>
      </a:bodyPr>
      <a:lstStyle>
        <a:defPPr algn="l" rtl="0" eaLnBrk="1" fontAlgn="auto" hangingPunct="1">
          <a:lnSpc>
            <a:spcPct val="100000"/>
          </a:lnSpc>
          <a:spcBef>
            <a:spcPts val="0"/>
          </a:spcBef>
          <a:spcAft>
            <a:spcPts val="0"/>
          </a:spcAft>
          <a:defRPr sz="1400" b="0" i="0" u="none" baseline="0" dirty="0" smtClean="0">
            <a:solidFill>
              <a:srgbClr val="222222"/>
            </a:solidFill>
            <a:latin typeface="Calibri" panose="020F0502020204030204" pitchFamily="34" charset="0"/>
          </a:defRPr>
        </a:defPPr>
      </a:lstStyle>
    </a:txDef>
  </a:objectDefaults>
  <a:extraClrSchemeLst/>
  <a:custClrLst>
    <a:custClr name="PALINA WHITE">
      <a:srgbClr val="FFFFFF"/>
    </a:custClr>
    <a:custClr name="LIGHT GRAY">
      <a:srgbClr val="CCCCCC"/>
    </a:custClr>
    <a:custClr name="DARK GRAY">
      <a:srgbClr val="464547"/>
    </a:custClr>
    <a:custClr name="GRAPHITE">
      <a:srgbClr val="222222"/>
    </a:custClr>
    <a:custClr name="EPAM BLUE">
      <a:srgbClr val="80CDD8"/>
    </a:custClr>
    <a:custClr name="SHARP BLUE">
      <a:srgbClr val="39C2D7"/>
    </a:custClr>
    <a:custClr name="BRIGHT BLUE">
      <a:srgbClr val="008ACF"/>
    </a:custClr>
    <a:custClr name="DARK BLUE">
      <a:srgbClr val="263852"/>
    </a:custClr>
    <a:custClr name="LIME GREEN">
      <a:srgbClr val="CEDB56"/>
    </a:custClr>
    <a:custClr name="CORAL">
      <a:srgbClr val="D35D47"/>
    </a:custClr>
  </a:custClrLst>
  <a:extLst>
    <a:ext uri="{05A4C25C-085E-4340-85A3-A5531E510DB2}">
      <thm15:themeFamily xmlns:thm15="http://schemas.microsoft.com/office/thememl/2012/main" name="EPAM PPTX Template" id="{07F0FB55-CFFA-47CA-99A0-A77E3213ACA6}" vid="{5C4EAAF8-284D-4A65-B20F-C47DE8AC265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E388E985FF179429D912D78AE125E50" ma:contentTypeVersion="13" ma:contentTypeDescription="Create a new document." ma:contentTypeScope="" ma:versionID="4e87861c203f9c5fcdc8e90d9ad48966">
  <xsd:schema xmlns:xsd="http://www.w3.org/2001/XMLSchema" xmlns:xs="http://www.w3.org/2001/XMLSchema" xmlns:p="http://schemas.microsoft.com/office/2006/metadata/properties" xmlns:ns2="2868a1be-c9ea-4fc0-af1b-bb615e86bda3" xmlns:ns3="f2f0669d-6233-40c4-8a5c-1485ac3cf81e" targetNamespace="http://schemas.microsoft.com/office/2006/metadata/properties" ma:root="true" ma:fieldsID="26514291d73141453d1881805304fa3c" ns2:_="" ns3:_="">
    <xsd:import namespace="2868a1be-c9ea-4fc0-af1b-bb615e86bda3"/>
    <xsd:import namespace="f2f0669d-6233-40c4-8a5c-1485ac3cf81e"/>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868a1be-c9ea-4fc0-af1b-bb615e86bda3"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2f0669d-6233-40c4-8a5c-1485ac3cf81e" elementFormDefault="qualified">
    <xsd:import namespace="http://schemas.microsoft.com/office/2006/documentManagement/types"/>
    <xsd:import namespace="http://schemas.microsoft.com/office/infopath/2007/PartnerControls"/>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0DFFD9D-1DA7-41BE-B347-95DB07BDEA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868a1be-c9ea-4fc0-af1b-bb615e86bda3"/>
    <ds:schemaRef ds:uri="f2f0669d-6233-40c4-8a5c-1485ac3cf81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EBA586E-1192-485F-A18B-A5DF61A312A5}">
  <ds:schemaRefs>
    <ds:schemaRef ds:uri="http://schemas.microsoft.com/sharepoint/v3/contenttype/forms"/>
  </ds:schemaRefs>
</ds:datastoreItem>
</file>

<file path=customXml/itemProps3.xml><?xml version="1.0" encoding="utf-8"?>
<ds:datastoreItem xmlns:ds="http://schemas.openxmlformats.org/officeDocument/2006/customXml" ds:itemID="{07D0DD5F-A19F-470F-AD6B-8BD6A97B8783}">
  <ds:schemaRefs>
    <ds:schemaRef ds:uri="http://schemas.microsoft.com/office/2006/documentManagement/types"/>
    <ds:schemaRef ds:uri="http://purl.org/dc/elements/1.1/"/>
    <ds:schemaRef ds:uri="http://schemas.microsoft.com/office/2006/metadata/properties"/>
    <ds:schemaRef ds:uri="http://www.w3.org/XML/1998/namespace"/>
    <ds:schemaRef ds:uri="http://purl.org/dc/terms/"/>
    <ds:schemaRef ds:uri="9c17d43d-1d6b-46ac-8254-c46d18f26a06"/>
    <ds:schemaRef ds:uri="http://schemas.microsoft.com/office/infopath/2007/PartnerControls"/>
    <ds:schemaRef ds:uri="http://schemas.openxmlformats.org/package/2006/metadata/core-properties"/>
    <ds:schemaRef ds:uri="48ef0038-d845-4372-9be8-e44b9aedbc99"/>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3455</TotalTime>
  <Words>685</Words>
  <Application>Microsoft Office PowerPoint</Application>
  <PresentationFormat>Widescreen</PresentationFormat>
  <Paragraphs>87</Paragraphs>
  <Slides>9</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Arial Black</vt:lpstr>
      <vt:lpstr>Calibri</vt:lpstr>
      <vt:lpstr>Calibri Light</vt:lpstr>
      <vt:lpstr>Symbol</vt:lpstr>
      <vt:lpstr>Times New Roman</vt:lpstr>
      <vt:lpstr>1_Presale_MASTER</vt:lpstr>
      <vt:lpstr>PowerPoint Presentation</vt:lpstr>
      <vt:lpstr>PowerPoint Presentation</vt:lpstr>
      <vt:lpstr>The List of Rules</vt:lpstr>
      <vt:lpstr>Rule Details</vt:lpstr>
      <vt:lpstr>Rule Components</vt:lpstr>
      <vt:lpstr>Rule Criteria</vt:lpstr>
      <vt:lpstr>Action Triggered by Rule Criteria</vt:lpstr>
      <vt:lpstr>Rule Exception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Aliaksandra Halaukova</dc:creator>
  <cp:lastModifiedBy>Aliaksandra Halaukova</cp:lastModifiedBy>
  <cp:revision>2</cp:revision>
  <dcterms:created xsi:type="dcterms:W3CDTF">2021-02-02T13:09:14Z</dcterms:created>
  <dcterms:modified xsi:type="dcterms:W3CDTF">2022-03-09T14:48:56Z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0x0101005E388E985FF179429D912D78AE125E50</vt:lpwstr>
  </property>
</Properties>
</file>