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24387175" cy="13716000"/>
  <p:notesSz cx="13716000" cy="2438717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7"/>
    <p:restoredTop sz="94610"/>
  </p:normalViewPr>
  <p:slideViewPr>
    <p:cSldViewPr snapToGrid="0" snapToObjects="1">
      <p:cViewPr varScale="1">
        <p:scale>
          <a:sx n="63" d="100"/>
          <a:sy n="63" d="100"/>
        </p:scale>
        <p:origin x="28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226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115.svg"/><Relationship Id="rId299" Type="http://schemas.openxmlformats.org/officeDocument/2006/relationships/image" Target="../media/image297.png"/><Relationship Id="rId21" Type="http://schemas.openxmlformats.org/officeDocument/2006/relationships/image" Target="../media/image19.png"/><Relationship Id="rId63" Type="http://schemas.openxmlformats.org/officeDocument/2006/relationships/image" Target="../media/image61.svg"/><Relationship Id="rId159" Type="http://schemas.openxmlformats.org/officeDocument/2006/relationships/image" Target="../media/image157.png"/><Relationship Id="rId170" Type="http://schemas.openxmlformats.org/officeDocument/2006/relationships/image" Target="../media/image168.svg"/><Relationship Id="rId226" Type="http://schemas.openxmlformats.org/officeDocument/2006/relationships/image" Target="../media/image224.svg"/><Relationship Id="rId268" Type="http://schemas.openxmlformats.org/officeDocument/2006/relationships/image" Target="../media/image266.png"/><Relationship Id="rId32" Type="http://schemas.openxmlformats.org/officeDocument/2006/relationships/image" Target="../media/image30.svg"/><Relationship Id="rId74" Type="http://schemas.openxmlformats.org/officeDocument/2006/relationships/image" Target="../media/image72.png"/><Relationship Id="rId128" Type="http://schemas.openxmlformats.org/officeDocument/2006/relationships/image" Target="../media/image126.svg"/><Relationship Id="rId5" Type="http://schemas.openxmlformats.org/officeDocument/2006/relationships/image" Target="../media/image3.png"/><Relationship Id="rId181" Type="http://schemas.openxmlformats.org/officeDocument/2006/relationships/image" Target="../media/image179.png"/><Relationship Id="rId237" Type="http://schemas.openxmlformats.org/officeDocument/2006/relationships/image" Target="../media/image235.png"/><Relationship Id="rId279" Type="http://schemas.openxmlformats.org/officeDocument/2006/relationships/image" Target="../media/image277.png"/><Relationship Id="rId43" Type="http://schemas.openxmlformats.org/officeDocument/2006/relationships/image" Target="../media/image41.svg"/><Relationship Id="rId139" Type="http://schemas.openxmlformats.org/officeDocument/2006/relationships/image" Target="../media/image137.png"/><Relationship Id="rId290" Type="http://schemas.openxmlformats.org/officeDocument/2006/relationships/image" Target="../media/image288.svg"/><Relationship Id="rId85" Type="http://schemas.openxmlformats.org/officeDocument/2006/relationships/image" Target="../media/image83.png"/><Relationship Id="rId150" Type="http://schemas.openxmlformats.org/officeDocument/2006/relationships/image" Target="../media/image148.svg"/><Relationship Id="rId192" Type="http://schemas.openxmlformats.org/officeDocument/2006/relationships/image" Target="../media/image190.svg"/><Relationship Id="rId206" Type="http://schemas.openxmlformats.org/officeDocument/2006/relationships/image" Target="../media/image204.svg"/><Relationship Id="rId248" Type="http://schemas.openxmlformats.org/officeDocument/2006/relationships/image" Target="../media/image246.svg"/><Relationship Id="rId12" Type="http://schemas.openxmlformats.org/officeDocument/2006/relationships/image" Target="../media/image10.svg"/><Relationship Id="rId108" Type="http://schemas.openxmlformats.org/officeDocument/2006/relationships/image" Target="../media/image106.png"/><Relationship Id="rId54" Type="http://schemas.openxmlformats.org/officeDocument/2006/relationships/image" Target="../media/image52.png"/><Relationship Id="rId96" Type="http://schemas.openxmlformats.org/officeDocument/2006/relationships/image" Target="../media/image94.svg"/><Relationship Id="rId161" Type="http://schemas.openxmlformats.org/officeDocument/2006/relationships/image" Target="../media/image159.png"/><Relationship Id="rId217" Type="http://schemas.openxmlformats.org/officeDocument/2006/relationships/image" Target="../media/image215.png"/><Relationship Id="rId6" Type="http://schemas.openxmlformats.org/officeDocument/2006/relationships/image" Target="../media/image4.svg"/><Relationship Id="rId238" Type="http://schemas.openxmlformats.org/officeDocument/2006/relationships/image" Target="../media/image236.svg"/><Relationship Id="rId259" Type="http://schemas.openxmlformats.org/officeDocument/2006/relationships/image" Target="../media/image257.svg"/><Relationship Id="rId23" Type="http://schemas.openxmlformats.org/officeDocument/2006/relationships/image" Target="../media/image21.png"/><Relationship Id="rId119" Type="http://schemas.openxmlformats.org/officeDocument/2006/relationships/image" Target="../media/image117.svg"/><Relationship Id="rId270" Type="http://schemas.openxmlformats.org/officeDocument/2006/relationships/image" Target="../media/image268.png"/><Relationship Id="rId291" Type="http://schemas.openxmlformats.org/officeDocument/2006/relationships/image" Target="../media/image289.png"/><Relationship Id="rId44" Type="http://schemas.openxmlformats.org/officeDocument/2006/relationships/image" Target="../media/image42.png"/><Relationship Id="rId65" Type="http://schemas.openxmlformats.org/officeDocument/2006/relationships/image" Target="../media/image63.svg"/><Relationship Id="rId86" Type="http://schemas.openxmlformats.org/officeDocument/2006/relationships/image" Target="../media/image84.svg"/><Relationship Id="rId130" Type="http://schemas.openxmlformats.org/officeDocument/2006/relationships/image" Target="../media/image128.svg"/><Relationship Id="rId151" Type="http://schemas.openxmlformats.org/officeDocument/2006/relationships/image" Target="../media/image149.png"/><Relationship Id="rId172" Type="http://schemas.openxmlformats.org/officeDocument/2006/relationships/image" Target="../media/image170.svg"/><Relationship Id="rId193" Type="http://schemas.openxmlformats.org/officeDocument/2006/relationships/image" Target="../media/image191.png"/><Relationship Id="rId207" Type="http://schemas.openxmlformats.org/officeDocument/2006/relationships/image" Target="../media/image205.png"/><Relationship Id="rId228" Type="http://schemas.openxmlformats.org/officeDocument/2006/relationships/image" Target="../media/image226.svg"/><Relationship Id="rId249" Type="http://schemas.openxmlformats.org/officeDocument/2006/relationships/image" Target="../media/image247.png"/><Relationship Id="rId13" Type="http://schemas.openxmlformats.org/officeDocument/2006/relationships/image" Target="../media/image11.png"/><Relationship Id="rId109" Type="http://schemas.openxmlformats.org/officeDocument/2006/relationships/image" Target="../media/image107.svg"/><Relationship Id="rId260" Type="http://schemas.openxmlformats.org/officeDocument/2006/relationships/image" Target="../media/image258.png"/><Relationship Id="rId281" Type="http://schemas.openxmlformats.org/officeDocument/2006/relationships/image" Target="../media/image279.png"/><Relationship Id="rId34" Type="http://schemas.openxmlformats.org/officeDocument/2006/relationships/image" Target="../media/image32.svg"/><Relationship Id="rId55" Type="http://schemas.openxmlformats.org/officeDocument/2006/relationships/image" Target="../media/image53.svg"/><Relationship Id="rId76" Type="http://schemas.openxmlformats.org/officeDocument/2006/relationships/image" Target="../media/image74.png"/><Relationship Id="rId97" Type="http://schemas.openxmlformats.org/officeDocument/2006/relationships/image" Target="../media/image95.png"/><Relationship Id="rId120" Type="http://schemas.openxmlformats.org/officeDocument/2006/relationships/image" Target="../media/image118.png"/><Relationship Id="rId141" Type="http://schemas.openxmlformats.org/officeDocument/2006/relationships/image" Target="../media/image139.png"/><Relationship Id="rId7" Type="http://schemas.openxmlformats.org/officeDocument/2006/relationships/image" Target="../media/image5.png"/><Relationship Id="rId162" Type="http://schemas.openxmlformats.org/officeDocument/2006/relationships/image" Target="../media/image160.svg"/><Relationship Id="rId183" Type="http://schemas.openxmlformats.org/officeDocument/2006/relationships/image" Target="../media/image181.png"/><Relationship Id="rId218" Type="http://schemas.openxmlformats.org/officeDocument/2006/relationships/image" Target="../media/image216.svg"/><Relationship Id="rId239" Type="http://schemas.openxmlformats.org/officeDocument/2006/relationships/image" Target="../media/image237.png"/><Relationship Id="rId250" Type="http://schemas.openxmlformats.org/officeDocument/2006/relationships/image" Target="../media/image248.svg"/><Relationship Id="rId271" Type="http://schemas.openxmlformats.org/officeDocument/2006/relationships/image" Target="../media/image269.svg"/><Relationship Id="rId292" Type="http://schemas.openxmlformats.org/officeDocument/2006/relationships/image" Target="../media/image290.svg"/><Relationship Id="rId24" Type="http://schemas.openxmlformats.org/officeDocument/2006/relationships/image" Target="../media/image22.svg"/><Relationship Id="rId45" Type="http://schemas.openxmlformats.org/officeDocument/2006/relationships/image" Target="../media/image43.svg"/><Relationship Id="rId66" Type="http://schemas.openxmlformats.org/officeDocument/2006/relationships/image" Target="../media/image64.png"/><Relationship Id="rId87" Type="http://schemas.openxmlformats.org/officeDocument/2006/relationships/image" Target="../media/image85.png"/><Relationship Id="rId110" Type="http://schemas.openxmlformats.org/officeDocument/2006/relationships/image" Target="../media/image108.png"/><Relationship Id="rId131" Type="http://schemas.openxmlformats.org/officeDocument/2006/relationships/image" Target="../media/image129.png"/><Relationship Id="rId152" Type="http://schemas.openxmlformats.org/officeDocument/2006/relationships/image" Target="../media/image150.svg"/><Relationship Id="rId173" Type="http://schemas.openxmlformats.org/officeDocument/2006/relationships/image" Target="../media/image171.png"/><Relationship Id="rId194" Type="http://schemas.openxmlformats.org/officeDocument/2006/relationships/image" Target="../media/image192.svg"/><Relationship Id="rId208" Type="http://schemas.openxmlformats.org/officeDocument/2006/relationships/image" Target="../media/image206.svg"/><Relationship Id="rId229" Type="http://schemas.openxmlformats.org/officeDocument/2006/relationships/image" Target="../media/image227.png"/><Relationship Id="rId240" Type="http://schemas.openxmlformats.org/officeDocument/2006/relationships/image" Target="../media/image238.svg"/><Relationship Id="rId261" Type="http://schemas.openxmlformats.org/officeDocument/2006/relationships/image" Target="../media/image259.svg"/><Relationship Id="rId14" Type="http://schemas.openxmlformats.org/officeDocument/2006/relationships/image" Target="../media/image12.svg"/><Relationship Id="rId35" Type="http://schemas.openxmlformats.org/officeDocument/2006/relationships/image" Target="../media/image33.png"/><Relationship Id="rId56" Type="http://schemas.openxmlformats.org/officeDocument/2006/relationships/image" Target="../media/image54.png"/><Relationship Id="rId77" Type="http://schemas.openxmlformats.org/officeDocument/2006/relationships/image" Target="../media/image75.svg"/><Relationship Id="rId100" Type="http://schemas.openxmlformats.org/officeDocument/2006/relationships/image" Target="../media/image98.svg"/><Relationship Id="rId282" Type="http://schemas.openxmlformats.org/officeDocument/2006/relationships/image" Target="../media/image280.svg"/><Relationship Id="rId8" Type="http://schemas.openxmlformats.org/officeDocument/2006/relationships/image" Target="../media/image6.svg"/><Relationship Id="rId98" Type="http://schemas.openxmlformats.org/officeDocument/2006/relationships/image" Target="../media/image96.svg"/><Relationship Id="rId121" Type="http://schemas.openxmlformats.org/officeDocument/2006/relationships/image" Target="../media/image119.png"/><Relationship Id="rId142" Type="http://schemas.openxmlformats.org/officeDocument/2006/relationships/image" Target="../media/image140.svg"/><Relationship Id="rId163" Type="http://schemas.openxmlformats.org/officeDocument/2006/relationships/image" Target="../media/image161.png"/><Relationship Id="rId184" Type="http://schemas.openxmlformats.org/officeDocument/2006/relationships/image" Target="../media/image182.svg"/><Relationship Id="rId219" Type="http://schemas.openxmlformats.org/officeDocument/2006/relationships/image" Target="../media/image217.png"/><Relationship Id="rId230" Type="http://schemas.openxmlformats.org/officeDocument/2006/relationships/image" Target="../media/image228.svg"/><Relationship Id="rId251" Type="http://schemas.openxmlformats.org/officeDocument/2006/relationships/image" Target="../media/image249.png"/><Relationship Id="rId25" Type="http://schemas.openxmlformats.org/officeDocument/2006/relationships/image" Target="../media/image23.png"/><Relationship Id="rId46" Type="http://schemas.openxmlformats.org/officeDocument/2006/relationships/image" Target="../media/image44.png"/><Relationship Id="rId67" Type="http://schemas.openxmlformats.org/officeDocument/2006/relationships/image" Target="../media/image65.svg"/><Relationship Id="rId272" Type="http://schemas.openxmlformats.org/officeDocument/2006/relationships/image" Target="../media/image270.png"/><Relationship Id="rId293" Type="http://schemas.openxmlformats.org/officeDocument/2006/relationships/image" Target="../media/image291.png"/><Relationship Id="rId88" Type="http://schemas.openxmlformats.org/officeDocument/2006/relationships/image" Target="../media/image86.svg"/><Relationship Id="rId111" Type="http://schemas.openxmlformats.org/officeDocument/2006/relationships/image" Target="../media/image109.svg"/><Relationship Id="rId132" Type="http://schemas.openxmlformats.org/officeDocument/2006/relationships/image" Target="../media/image130.svg"/><Relationship Id="rId153" Type="http://schemas.openxmlformats.org/officeDocument/2006/relationships/image" Target="../media/image151.png"/><Relationship Id="rId174" Type="http://schemas.openxmlformats.org/officeDocument/2006/relationships/image" Target="../media/image172.svg"/><Relationship Id="rId195" Type="http://schemas.openxmlformats.org/officeDocument/2006/relationships/image" Target="../media/image193.png"/><Relationship Id="rId209" Type="http://schemas.openxmlformats.org/officeDocument/2006/relationships/image" Target="../media/image207.png"/><Relationship Id="rId220" Type="http://schemas.openxmlformats.org/officeDocument/2006/relationships/image" Target="../media/image218.svg"/><Relationship Id="rId241" Type="http://schemas.openxmlformats.org/officeDocument/2006/relationships/image" Target="../media/image239.png"/><Relationship Id="rId15" Type="http://schemas.openxmlformats.org/officeDocument/2006/relationships/image" Target="../media/image13.png"/><Relationship Id="rId36" Type="http://schemas.openxmlformats.org/officeDocument/2006/relationships/image" Target="../media/image34.svg"/><Relationship Id="rId57" Type="http://schemas.openxmlformats.org/officeDocument/2006/relationships/image" Target="../media/image55.png"/><Relationship Id="rId262" Type="http://schemas.openxmlformats.org/officeDocument/2006/relationships/image" Target="../media/image260.png"/><Relationship Id="rId283" Type="http://schemas.openxmlformats.org/officeDocument/2006/relationships/image" Target="../media/image281.png"/><Relationship Id="rId78" Type="http://schemas.openxmlformats.org/officeDocument/2006/relationships/image" Target="../media/image76.png"/><Relationship Id="rId99" Type="http://schemas.openxmlformats.org/officeDocument/2006/relationships/image" Target="../media/image97.png"/><Relationship Id="rId101" Type="http://schemas.openxmlformats.org/officeDocument/2006/relationships/image" Target="../media/image99.png"/><Relationship Id="rId122" Type="http://schemas.openxmlformats.org/officeDocument/2006/relationships/image" Target="../media/image120.svg"/><Relationship Id="rId143" Type="http://schemas.openxmlformats.org/officeDocument/2006/relationships/image" Target="../media/image141.png"/><Relationship Id="rId164" Type="http://schemas.openxmlformats.org/officeDocument/2006/relationships/image" Target="../media/image162.svg"/><Relationship Id="rId185" Type="http://schemas.openxmlformats.org/officeDocument/2006/relationships/image" Target="../media/image183.png"/><Relationship Id="rId9" Type="http://schemas.openxmlformats.org/officeDocument/2006/relationships/image" Target="../media/image7.png"/><Relationship Id="rId210" Type="http://schemas.openxmlformats.org/officeDocument/2006/relationships/image" Target="../media/image208.svg"/><Relationship Id="rId26" Type="http://schemas.openxmlformats.org/officeDocument/2006/relationships/image" Target="../media/image24.svg"/><Relationship Id="rId231" Type="http://schemas.openxmlformats.org/officeDocument/2006/relationships/image" Target="../media/image229.png"/><Relationship Id="rId252" Type="http://schemas.openxmlformats.org/officeDocument/2006/relationships/image" Target="../media/image250.png"/><Relationship Id="rId273" Type="http://schemas.openxmlformats.org/officeDocument/2006/relationships/image" Target="../media/image271.svg"/><Relationship Id="rId294" Type="http://schemas.openxmlformats.org/officeDocument/2006/relationships/image" Target="../media/image292.svg"/><Relationship Id="rId47" Type="http://schemas.openxmlformats.org/officeDocument/2006/relationships/image" Target="../media/image45.svg"/><Relationship Id="rId68" Type="http://schemas.openxmlformats.org/officeDocument/2006/relationships/image" Target="../media/image66.png"/><Relationship Id="rId89" Type="http://schemas.openxmlformats.org/officeDocument/2006/relationships/image" Target="../media/image87.png"/><Relationship Id="rId112" Type="http://schemas.openxmlformats.org/officeDocument/2006/relationships/image" Target="../media/image110.png"/><Relationship Id="rId133" Type="http://schemas.openxmlformats.org/officeDocument/2006/relationships/image" Target="../media/image131.png"/><Relationship Id="rId154" Type="http://schemas.openxmlformats.org/officeDocument/2006/relationships/image" Target="../media/image152.svg"/><Relationship Id="rId175" Type="http://schemas.openxmlformats.org/officeDocument/2006/relationships/image" Target="../media/image173.png"/><Relationship Id="rId196" Type="http://schemas.openxmlformats.org/officeDocument/2006/relationships/image" Target="../media/image194.svg"/><Relationship Id="rId200" Type="http://schemas.openxmlformats.org/officeDocument/2006/relationships/image" Target="../media/image198.svg"/><Relationship Id="rId16" Type="http://schemas.openxmlformats.org/officeDocument/2006/relationships/image" Target="../media/image14.svg"/><Relationship Id="rId221" Type="http://schemas.openxmlformats.org/officeDocument/2006/relationships/image" Target="../media/image219.png"/><Relationship Id="rId242" Type="http://schemas.openxmlformats.org/officeDocument/2006/relationships/image" Target="../media/image240.svg"/><Relationship Id="rId263" Type="http://schemas.openxmlformats.org/officeDocument/2006/relationships/image" Target="../media/image261.svg"/><Relationship Id="rId284" Type="http://schemas.openxmlformats.org/officeDocument/2006/relationships/image" Target="../media/image282.svg"/><Relationship Id="rId37" Type="http://schemas.openxmlformats.org/officeDocument/2006/relationships/image" Target="../media/image35.png"/><Relationship Id="rId58" Type="http://schemas.openxmlformats.org/officeDocument/2006/relationships/image" Target="../media/image56.png"/><Relationship Id="rId79" Type="http://schemas.openxmlformats.org/officeDocument/2006/relationships/image" Target="../media/image77.svg"/><Relationship Id="rId102" Type="http://schemas.openxmlformats.org/officeDocument/2006/relationships/image" Target="../media/image100.svg"/><Relationship Id="rId123" Type="http://schemas.openxmlformats.org/officeDocument/2006/relationships/image" Target="../media/image121.png"/><Relationship Id="rId144" Type="http://schemas.openxmlformats.org/officeDocument/2006/relationships/image" Target="../media/image142.svg"/><Relationship Id="rId90" Type="http://schemas.openxmlformats.org/officeDocument/2006/relationships/image" Target="../media/image88.svg"/><Relationship Id="rId165" Type="http://schemas.openxmlformats.org/officeDocument/2006/relationships/image" Target="../media/image163.png"/><Relationship Id="rId186" Type="http://schemas.openxmlformats.org/officeDocument/2006/relationships/image" Target="../media/image184.svg"/><Relationship Id="rId211" Type="http://schemas.openxmlformats.org/officeDocument/2006/relationships/image" Target="../media/image209.png"/><Relationship Id="rId232" Type="http://schemas.openxmlformats.org/officeDocument/2006/relationships/image" Target="../media/image230.svg"/><Relationship Id="rId253" Type="http://schemas.openxmlformats.org/officeDocument/2006/relationships/image" Target="../media/image251.svg"/><Relationship Id="rId274" Type="http://schemas.openxmlformats.org/officeDocument/2006/relationships/image" Target="../media/image272.png"/><Relationship Id="rId295" Type="http://schemas.openxmlformats.org/officeDocument/2006/relationships/image" Target="../media/image293.png"/><Relationship Id="rId27" Type="http://schemas.openxmlformats.org/officeDocument/2006/relationships/image" Target="../media/image25.png"/><Relationship Id="rId48" Type="http://schemas.openxmlformats.org/officeDocument/2006/relationships/image" Target="../media/image46.png"/><Relationship Id="rId69" Type="http://schemas.openxmlformats.org/officeDocument/2006/relationships/image" Target="../media/image67.svg"/><Relationship Id="rId113" Type="http://schemas.openxmlformats.org/officeDocument/2006/relationships/image" Target="../media/image111.svg"/><Relationship Id="rId134" Type="http://schemas.openxmlformats.org/officeDocument/2006/relationships/image" Target="../media/image132.svg"/><Relationship Id="rId80" Type="http://schemas.openxmlformats.org/officeDocument/2006/relationships/image" Target="../media/image78.png"/><Relationship Id="rId155" Type="http://schemas.openxmlformats.org/officeDocument/2006/relationships/image" Target="../media/image153.png"/><Relationship Id="rId176" Type="http://schemas.openxmlformats.org/officeDocument/2006/relationships/image" Target="../media/image174.svg"/><Relationship Id="rId197" Type="http://schemas.openxmlformats.org/officeDocument/2006/relationships/image" Target="../media/image195.png"/><Relationship Id="rId201" Type="http://schemas.openxmlformats.org/officeDocument/2006/relationships/image" Target="../media/image199.png"/><Relationship Id="rId222" Type="http://schemas.openxmlformats.org/officeDocument/2006/relationships/image" Target="../media/image220.svg"/><Relationship Id="rId243" Type="http://schemas.openxmlformats.org/officeDocument/2006/relationships/image" Target="../media/image241.png"/><Relationship Id="rId264" Type="http://schemas.openxmlformats.org/officeDocument/2006/relationships/image" Target="../media/image262.png"/><Relationship Id="rId285" Type="http://schemas.openxmlformats.org/officeDocument/2006/relationships/image" Target="../media/image283.png"/><Relationship Id="rId17" Type="http://schemas.openxmlformats.org/officeDocument/2006/relationships/image" Target="../media/image15.png"/><Relationship Id="rId38" Type="http://schemas.openxmlformats.org/officeDocument/2006/relationships/image" Target="../media/image36.svg"/><Relationship Id="rId59" Type="http://schemas.openxmlformats.org/officeDocument/2006/relationships/image" Target="../media/image57.svg"/><Relationship Id="rId103" Type="http://schemas.openxmlformats.org/officeDocument/2006/relationships/image" Target="../media/image101.png"/><Relationship Id="rId124" Type="http://schemas.openxmlformats.org/officeDocument/2006/relationships/image" Target="../media/image122.svg"/><Relationship Id="rId70" Type="http://schemas.openxmlformats.org/officeDocument/2006/relationships/image" Target="../media/image68.png"/><Relationship Id="rId91" Type="http://schemas.openxmlformats.org/officeDocument/2006/relationships/image" Target="../media/image89.png"/><Relationship Id="rId145" Type="http://schemas.openxmlformats.org/officeDocument/2006/relationships/image" Target="../media/image143.png"/><Relationship Id="rId166" Type="http://schemas.openxmlformats.org/officeDocument/2006/relationships/image" Target="../media/image164.svg"/><Relationship Id="rId187" Type="http://schemas.openxmlformats.org/officeDocument/2006/relationships/image" Target="../media/image185.png"/><Relationship Id="rId1" Type="http://schemas.openxmlformats.org/officeDocument/2006/relationships/slideLayout" Target="../slideLayouts/slideLayout1.xml"/><Relationship Id="rId212" Type="http://schemas.openxmlformats.org/officeDocument/2006/relationships/image" Target="../media/image210.svg"/><Relationship Id="rId233" Type="http://schemas.openxmlformats.org/officeDocument/2006/relationships/image" Target="../media/image231.png"/><Relationship Id="rId254" Type="http://schemas.openxmlformats.org/officeDocument/2006/relationships/image" Target="../media/image252.png"/><Relationship Id="rId28" Type="http://schemas.openxmlformats.org/officeDocument/2006/relationships/image" Target="../media/image26.svg"/><Relationship Id="rId49" Type="http://schemas.openxmlformats.org/officeDocument/2006/relationships/image" Target="../media/image47.svg"/><Relationship Id="rId114" Type="http://schemas.openxmlformats.org/officeDocument/2006/relationships/image" Target="../media/image112.png"/><Relationship Id="rId275" Type="http://schemas.openxmlformats.org/officeDocument/2006/relationships/image" Target="../media/image273.svg"/><Relationship Id="rId296" Type="http://schemas.openxmlformats.org/officeDocument/2006/relationships/image" Target="../media/image294.svg"/><Relationship Id="rId300" Type="http://schemas.openxmlformats.org/officeDocument/2006/relationships/image" Target="../media/image298.svg"/><Relationship Id="rId60" Type="http://schemas.openxmlformats.org/officeDocument/2006/relationships/image" Target="../media/image58.png"/><Relationship Id="rId81" Type="http://schemas.openxmlformats.org/officeDocument/2006/relationships/image" Target="../media/image79.svg"/><Relationship Id="rId135" Type="http://schemas.openxmlformats.org/officeDocument/2006/relationships/image" Target="../media/image133.png"/><Relationship Id="rId156" Type="http://schemas.openxmlformats.org/officeDocument/2006/relationships/image" Target="../media/image154.svg"/><Relationship Id="rId177" Type="http://schemas.openxmlformats.org/officeDocument/2006/relationships/image" Target="../media/image175.png"/><Relationship Id="rId198" Type="http://schemas.openxmlformats.org/officeDocument/2006/relationships/image" Target="../media/image196.svg"/><Relationship Id="rId202" Type="http://schemas.openxmlformats.org/officeDocument/2006/relationships/image" Target="../media/image200.svg"/><Relationship Id="rId223" Type="http://schemas.openxmlformats.org/officeDocument/2006/relationships/image" Target="../media/image221.png"/><Relationship Id="rId244" Type="http://schemas.openxmlformats.org/officeDocument/2006/relationships/image" Target="../media/image242.svg"/><Relationship Id="rId18" Type="http://schemas.openxmlformats.org/officeDocument/2006/relationships/image" Target="../media/image16.svg"/><Relationship Id="rId39" Type="http://schemas.openxmlformats.org/officeDocument/2006/relationships/image" Target="../media/image37.png"/><Relationship Id="rId265" Type="http://schemas.openxmlformats.org/officeDocument/2006/relationships/image" Target="../media/image263.svg"/><Relationship Id="rId286" Type="http://schemas.openxmlformats.org/officeDocument/2006/relationships/image" Target="../media/image284.svg"/><Relationship Id="rId50" Type="http://schemas.openxmlformats.org/officeDocument/2006/relationships/image" Target="../media/image48.png"/><Relationship Id="rId104" Type="http://schemas.openxmlformats.org/officeDocument/2006/relationships/image" Target="../media/image102.png"/><Relationship Id="rId125" Type="http://schemas.openxmlformats.org/officeDocument/2006/relationships/image" Target="../media/image123.png"/><Relationship Id="rId146" Type="http://schemas.openxmlformats.org/officeDocument/2006/relationships/image" Target="../media/image144.svg"/><Relationship Id="rId167" Type="http://schemas.openxmlformats.org/officeDocument/2006/relationships/image" Target="../media/image165.png"/><Relationship Id="rId188" Type="http://schemas.openxmlformats.org/officeDocument/2006/relationships/image" Target="../media/image186.svg"/><Relationship Id="rId71" Type="http://schemas.openxmlformats.org/officeDocument/2006/relationships/image" Target="../media/image69.svg"/><Relationship Id="rId92" Type="http://schemas.openxmlformats.org/officeDocument/2006/relationships/image" Target="../media/image90.svg"/><Relationship Id="rId213" Type="http://schemas.openxmlformats.org/officeDocument/2006/relationships/image" Target="../media/image211.png"/><Relationship Id="rId234" Type="http://schemas.openxmlformats.org/officeDocument/2006/relationships/image" Target="../media/image232.svg"/><Relationship Id="rId2" Type="http://schemas.openxmlformats.org/officeDocument/2006/relationships/notesSlide" Target="../notesSlides/notesSlide1.xml"/><Relationship Id="rId29" Type="http://schemas.openxmlformats.org/officeDocument/2006/relationships/image" Target="../media/image27.png"/><Relationship Id="rId255" Type="http://schemas.openxmlformats.org/officeDocument/2006/relationships/image" Target="../media/image253.svg"/><Relationship Id="rId276" Type="http://schemas.openxmlformats.org/officeDocument/2006/relationships/image" Target="../media/image274.png"/><Relationship Id="rId297" Type="http://schemas.openxmlformats.org/officeDocument/2006/relationships/image" Target="../media/image295.png"/><Relationship Id="rId40" Type="http://schemas.openxmlformats.org/officeDocument/2006/relationships/image" Target="../media/image38.svg"/><Relationship Id="rId115" Type="http://schemas.openxmlformats.org/officeDocument/2006/relationships/image" Target="../media/image113.svg"/><Relationship Id="rId136" Type="http://schemas.openxmlformats.org/officeDocument/2006/relationships/image" Target="../media/image134.svg"/><Relationship Id="rId157" Type="http://schemas.openxmlformats.org/officeDocument/2006/relationships/image" Target="../media/image155.png"/><Relationship Id="rId178" Type="http://schemas.openxmlformats.org/officeDocument/2006/relationships/image" Target="../media/image176.svg"/><Relationship Id="rId301" Type="http://schemas.openxmlformats.org/officeDocument/2006/relationships/image" Target="../media/image299.png"/><Relationship Id="rId61" Type="http://schemas.openxmlformats.org/officeDocument/2006/relationships/image" Target="../media/image59.svg"/><Relationship Id="rId82" Type="http://schemas.openxmlformats.org/officeDocument/2006/relationships/image" Target="../media/image80.png"/><Relationship Id="rId199" Type="http://schemas.openxmlformats.org/officeDocument/2006/relationships/image" Target="../media/image197.png"/><Relationship Id="rId203" Type="http://schemas.openxmlformats.org/officeDocument/2006/relationships/image" Target="../media/image201.png"/><Relationship Id="rId19" Type="http://schemas.openxmlformats.org/officeDocument/2006/relationships/image" Target="../media/image17.png"/><Relationship Id="rId224" Type="http://schemas.openxmlformats.org/officeDocument/2006/relationships/image" Target="../media/image222.svg"/><Relationship Id="rId245" Type="http://schemas.openxmlformats.org/officeDocument/2006/relationships/image" Target="../media/image243.png"/><Relationship Id="rId266" Type="http://schemas.openxmlformats.org/officeDocument/2006/relationships/image" Target="../media/image264.png"/><Relationship Id="rId287" Type="http://schemas.openxmlformats.org/officeDocument/2006/relationships/image" Target="../media/image285.png"/><Relationship Id="rId30" Type="http://schemas.openxmlformats.org/officeDocument/2006/relationships/image" Target="../media/image28.svg"/><Relationship Id="rId105" Type="http://schemas.openxmlformats.org/officeDocument/2006/relationships/image" Target="../media/image103.svg"/><Relationship Id="rId126" Type="http://schemas.openxmlformats.org/officeDocument/2006/relationships/image" Target="../media/image124.svg"/><Relationship Id="rId147" Type="http://schemas.openxmlformats.org/officeDocument/2006/relationships/image" Target="../media/image145.png"/><Relationship Id="rId168" Type="http://schemas.openxmlformats.org/officeDocument/2006/relationships/image" Target="../media/image166.svg"/><Relationship Id="rId51" Type="http://schemas.openxmlformats.org/officeDocument/2006/relationships/image" Target="../media/image49.svg"/><Relationship Id="rId72" Type="http://schemas.openxmlformats.org/officeDocument/2006/relationships/image" Target="../media/image70.png"/><Relationship Id="rId93" Type="http://schemas.openxmlformats.org/officeDocument/2006/relationships/image" Target="../media/image91.png"/><Relationship Id="rId189" Type="http://schemas.openxmlformats.org/officeDocument/2006/relationships/image" Target="../media/image187.png"/><Relationship Id="rId3" Type="http://schemas.openxmlformats.org/officeDocument/2006/relationships/image" Target="../media/image1.png"/><Relationship Id="rId214" Type="http://schemas.openxmlformats.org/officeDocument/2006/relationships/image" Target="../media/image212.svg"/><Relationship Id="rId235" Type="http://schemas.openxmlformats.org/officeDocument/2006/relationships/image" Target="../media/image233.png"/><Relationship Id="rId256" Type="http://schemas.openxmlformats.org/officeDocument/2006/relationships/image" Target="../media/image254.png"/><Relationship Id="rId277" Type="http://schemas.openxmlformats.org/officeDocument/2006/relationships/image" Target="../media/image275.png"/><Relationship Id="rId298" Type="http://schemas.openxmlformats.org/officeDocument/2006/relationships/image" Target="../media/image296.svg"/><Relationship Id="rId116" Type="http://schemas.openxmlformats.org/officeDocument/2006/relationships/image" Target="../media/image114.png"/><Relationship Id="rId137" Type="http://schemas.openxmlformats.org/officeDocument/2006/relationships/image" Target="../media/image135.png"/><Relationship Id="rId158" Type="http://schemas.openxmlformats.org/officeDocument/2006/relationships/image" Target="../media/image156.svg"/><Relationship Id="rId302" Type="http://schemas.openxmlformats.org/officeDocument/2006/relationships/image" Target="../media/image300.svg"/><Relationship Id="rId20" Type="http://schemas.openxmlformats.org/officeDocument/2006/relationships/image" Target="../media/image18.svg"/><Relationship Id="rId41" Type="http://schemas.openxmlformats.org/officeDocument/2006/relationships/image" Target="../media/image39.png"/><Relationship Id="rId62" Type="http://schemas.openxmlformats.org/officeDocument/2006/relationships/image" Target="../media/image60.png"/><Relationship Id="rId83" Type="http://schemas.openxmlformats.org/officeDocument/2006/relationships/image" Target="../media/image81.png"/><Relationship Id="rId179" Type="http://schemas.openxmlformats.org/officeDocument/2006/relationships/image" Target="../media/image177.png"/><Relationship Id="rId190" Type="http://schemas.openxmlformats.org/officeDocument/2006/relationships/image" Target="../media/image188.svg"/><Relationship Id="rId204" Type="http://schemas.openxmlformats.org/officeDocument/2006/relationships/image" Target="../media/image202.png"/><Relationship Id="rId225" Type="http://schemas.openxmlformats.org/officeDocument/2006/relationships/image" Target="../media/image223.png"/><Relationship Id="rId246" Type="http://schemas.openxmlformats.org/officeDocument/2006/relationships/image" Target="../media/image244.svg"/><Relationship Id="rId267" Type="http://schemas.openxmlformats.org/officeDocument/2006/relationships/image" Target="../media/image265.svg"/><Relationship Id="rId288" Type="http://schemas.openxmlformats.org/officeDocument/2006/relationships/image" Target="../media/image286.svg"/><Relationship Id="rId106" Type="http://schemas.openxmlformats.org/officeDocument/2006/relationships/image" Target="../media/image104.png"/><Relationship Id="rId127" Type="http://schemas.openxmlformats.org/officeDocument/2006/relationships/image" Target="../media/image125.png"/><Relationship Id="rId10" Type="http://schemas.openxmlformats.org/officeDocument/2006/relationships/image" Target="../media/image8.svg"/><Relationship Id="rId31" Type="http://schemas.openxmlformats.org/officeDocument/2006/relationships/image" Target="../media/image29.png"/><Relationship Id="rId52" Type="http://schemas.openxmlformats.org/officeDocument/2006/relationships/image" Target="../media/image50.png"/><Relationship Id="rId73" Type="http://schemas.openxmlformats.org/officeDocument/2006/relationships/image" Target="../media/image71.svg"/><Relationship Id="rId94" Type="http://schemas.openxmlformats.org/officeDocument/2006/relationships/image" Target="../media/image92.svg"/><Relationship Id="rId148" Type="http://schemas.openxmlformats.org/officeDocument/2006/relationships/image" Target="../media/image146.svg"/><Relationship Id="rId169" Type="http://schemas.openxmlformats.org/officeDocument/2006/relationships/image" Target="../media/image167.png"/><Relationship Id="rId4" Type="http://schemas.openxmlformats.org/officeDocument/2006/relationships/image" Target="../media/image2.png"/><Relationship Id="rId180" Type="http://schemas.openxmlformats.org/officeDocument/2006/relationships/image" Target="../media/image178.svg"/><Relationship Id="rId215" Type="http://schemas.openxmlformats.org/officeDocument/2006/relationships/image" Target="../media/image213.png"/><Relationship Id="rId236" Type="http://schemas.openxmlformats.org/officeDocument/2006/relationships/image" Target="../media/image234.svg"/><Relationship Id="rId257" Type="http://schemas.openxmlformats.org/officeDocument/2006/relationships/image" Target="../media/image255.svg"/><Relationship Id="rId278" Type="http://schemas.openxmlformats.org/officeDocument/2006/relationships/image" Target="../media/image276.svg"/><Relationship Id="rId42" Type="http://schemas.openxmlformats.org/officeDocument/2006/relationships/image" Target="../media/image40.png"/><Relationship Id="rId84" Type="http://schemas.openxmlformats.org/officeDocument/2006/relationships/image" Target="../media/image82.svg"/><Relationship Id="rId138" Type="http://schemas.openxmlformats.org/officeDocument/2006/relationships/image" Target="../media/image136.svg"/><Relationship Id="rId191" Type="http://schemas.openxmlformats.org/officeDocument/2006/relationships/image" Target="../media/image189.png"/><Relationship Id="rId205" Type="http://schemas.openxmlformats.org/officeDocument/2006/relationships/image" Target="../media/image203.png"/><Relationship Id="rId247" Type="http://schemas.openxmlformats.org/officeDocument/2006/relationships/image" Target="../media/image245.png"/><Relationship Id="rId107" Type="http://schemas.openxmlformats.org/officeDocument/2006/relationships/image" Target="../media/image105.svg"/><Relationship Id="rId289" Type="http://schemas.openxmlformats.org/officeDocument/2006/relationships/image" Target="../media/image287.png"/><Relationship Id="rId11" Type="http://schemas.openxmlformats.org/officeDocument/2006/relationships/image" Target="../media/image9.png"/><Relationship Id="rId53" Type="http://schemas.openxmlformats.org/officeDocument/2006/relationships/image" Target="../media/image51.svg"/><Relationship Id="rId149" Type="http://schemas.openxmlformats.org/officeDocument/2006/relationships/image" Target="../media/image147.png"/><Relationship Id="rId95" Type="http://schemas.openxmlformats.org/officeDocument/2006/relationships/image" Target="../media/image93.png"/><Relationship Id="rId160" Type="http://schemas.openxmlformats.org/officeDocument/2006/relationships/image" Target="../media/image158.svg"/><Relationship Id="rId216" Type="http://schemas.openxmlformats.org/officeDocument/2006/relationships/image" Target="../media/image214.svg"/><Relationship Id="rId258" Type="http://schemas.openxmlformats.org/officeDocument/2006/relationships/image" Target="../media/image256.png"/><Relationship Id="rId22" Type="http://schemas.openxmlformats.org/officeDocument/2006/relationships/image" Target="../media/image20.svg"/><Relationship Id="rId64" Type="http://schemas.openxmlformats.org/officeDocument/2006/relationships/image" Target="../media/image62.png"/><Relationship Id="rId118" Type="http://schemas.openxmlformats.org/officeDocument/2006/relationships/image" Target="../media/image116.png"/><Relationship Id="rId171" Type="http://schemas.openxmlformats.org/officeDocument/2006/relationships/image" Target="../media/image169.png"/><Relationship Id="rId227" Type="http://schemas.openxmlformats.org/officeDocument/2006/relationships/image" Target="../media/image225.png"/><Relationship Id="rId269" Type="http://schemas.openxmlformats.org/officeDocument/2006/relationships/image" Target="../media/image267.svg"/><Relationship Id="rId33" Type="http://schemas.openxmlformats.org/officeDocument/2006/relationships/image" Target="../media/image31.png"/><Relationship Id="rId129" Type="http://schemas.openxmlformats.org/officeDocument/2006/relationships/image" Target="../media/image127.png"/><Relationship Id="rId280" Type="http://schemas.openxmlformats.org/officeDocument/2006/relationships/image" Target="../media/image278.svg"/><Relationship Id="rId75" Type="http://schemas.openxmlformats.org/officeDocument/2006/relationships/image" Target="../media/image73.svg"/><Relationship Id="rId140" Type="http://schemas.openxmlformats.org/officeDocument/2006/relationships/image" Target="../media/image138.svg"/><Relationship Id="rId182" Type="http://schemas.openxmlformats.org/officeDocument/2006/relationships/image" Target="../media/image180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8063" y="508000"/>
            <a:ext cx="23370921" cy="12700000"/>
          </a:xfrm>
          <a:prstGeom prst="rect">
            <a:avLst/>
          </a:prstGeom>
          <a:noFill/>
          <a:ln/>
        </p:spPr>
      </p:sp>
      <p:sp>
        <p:nvSpPr>
          <p:cNvPr id="3" name="Shape 1"/>
          <p:cNvSpPr/>
          <p:nvPr/>
        </p:nvSpPr>
        <p:spPr>
          <a:xfrm>
            <a:off x="508063" y="508000"/>
            <a:ext cx="23370921" cy="8394700"/>
          </a:xfrm>
          <a:prstGeom prst="rect">
            <a:avLst/>
          </a:prstGeom>
          <a:noFill/>
          <a:ln/>
        </p:spPr>
      </p:sp>
      <p:pic>
        <p:nvPicPr>
          <p:cNvPr id="4" name="Image 0" descr=" 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63" y="508000"/>
            <a:ext cx="4592895" cy="83947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60483" y="812800"/>
            <a:ext cx="1744351" cy="4487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00"/>
              </a:lnSpc>
              <a:buNone/>
            </a:pPr>
            <a:r>
              <a:rPr lang="en-US" sz="2200" dirty="0">
                <a:solidFill>
                  <a:srgbClr val="FFFFFF">
                    <a:alpha val="100000"/>
                  </a:srgbClr>
                </a:solidFill>
                <a:latin typeface="Museo Sans 700" pitchFamily="34" charset="0"/>
                <a:ea typeface="Museo Sans 700" pitchFamily="34" charset="-122"/>
                <a:cs typeface="Museo Sans 700" pitchFamily="34" charset="-120"/>
              </a:rPr>
              <a:t>Key Partners</a:t>
            </a:r>
            <a:endParaRPr lang="en-US" sz="2200" dirty="0"/>
          </a:p>
        </p:txBody>
      </p:sp>
      <p:pic>
        <p:nvPicPr>
          <p:cNvPr id="6" name="Image 1" descr=" 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6444" y="609600"/>
            <a:ext cx="762095" cy="762000"/>
          </a:xfrm>
          <a:prstGeom prst="rect">
            <a:avLst/>
          </a:prstGeom>
        </p:spPr>
      </p:pic>
      <p:pic>
        <p:nvPicPr>
          <p:cNvPr id="7" name="Image 2" descr=" "/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510716" y="799337"/>
            <a:ext cx="118380" cy="150112"/>
          </a:xfrm>
          <a:prstGeom prst="rect">
            <a:avLst/>
          </a:prstGeom>
        </p:spPr>
      </p:pic>
      <p:pic>
        <p:nvPicPr>
          <p:cNvPr id="8" name="Image 3" descr=" "/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510716" y="933704"/>
            <a:ext cx="118380" cy="42416"/>
          </a:xfrm>
          <a:prstGeom prst="rect">
            <a:avLst/>
          </a:prstGeom>
        </p:spPr>
      </p:pic>
      <p:pic>
        <p:nvPicPr>
          <p:cNvPr id="9" name="Image 4" descr=" "/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527356" y="694054"/>
            <a:ext cx="84591" cy="84584"/>
          </a:xfrm>
          <a:prstGeom prst="rect">
            <a:avLst/>
          </a:prstGeom>
        </p:spPr>
      </p:pic>
      <p:pic>
        <p:nvPicPr>
          <p:cNvPr id="10" name="Image 5" descr=" "/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4311811" y="1110487"/>
            <a:ext cx="118380" cy="150112"/>
          </a:xfrm>
          <a:prstGeom prst="rect">
            <a:avLst/>
          </a:prstGeom>
        </p:spPr>
      </p:pic>
      <p:pic>
        <p:nvPicPr>
          <p:cNvPr id="11" name="Image 6" descr=" "/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4311811" y="1244854"/>
            <a:ext cx="118380" cy="42416"/>
          </a:xfrm>
          <a:prstGeom prst="rect">
            <a:avLst/>
          </a:prstGeom>
        </p:spPr>
      </p:pic>
      <p:pic>
        <p:nvPicPr>
          <p:cNvPr id="12" name="Image 7" descr=" "/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4328447" y="1005080"/>
            <a:ext cx="84591" cy="84584"/>
          </a:xfrm>
          <a:prstGeom prst="rect">
            <a:avLst/>
          </a:prstGeom>
        </p:spPr>
      </p:pic>
      <p:pic>
        <p:nvPicPr>
          <p:cNvPr id="13" name="Image 8" descr=" "/>
          <p:cNvPicPr>
            <a:picLocks noChangeAspect="1"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4704797" y="1110487"/>
            <a:ext cx="118380" cy="150112"/>
          </a:xfrm>
          <a:prstGeom prst="rect">
            <a:avLst/>
          </a:prstGeom>
        </p:spPr>
      </p:pic>
      <p:pic>
        <p:nvPicPr>
          <p:cNvPr id="14" name="Image 9" descr=" "/>
          <p:cNvPicPr>
            <a:picLocks noChangeAspect="1"/>
          </p:cNvPicPr>
          <p:nvPr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4704797" y="1244854"/>
            <a:ext cx="118380" cy="42416"/>
          </a:xfrm>
          <a:prstGeom prst="rect">
            <a:avLst/>
          </a:prstGeom>
        </p:spPr>
      </p:pic>
      <p:pic>
        <p:nvPicPr>
          <p:cNvPr id="15" name="Image 10" descr=" "/>
          <p:cNvPicPr>
            <a:picLocks noChangeAspect="1"/>
          </p:cNvPicPr>
          <p:nvPr/>
        </p:nvPicPr>
        <p:blipFill>
          <a:blip r:embed="rId21">
            <a:extLs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4721310" y="1005080"/>
            <a:ext cx="84591" cy="84584"/>
          </a:xfrm>
          <a:prstGeom prst="rect">
            <a:avLst/>
          </a:prstGeom>
        </p:spPr>
      </p:pic>
      <p:pic>
        <p:nvPicPr>
          <p:cNvPr id="16" name="Image 11" descr=" "/>
          <p:cNvPicPr>
            <a:picLocks noChangeAspect="1"/>
          </p:cNvPicPr>
          <p:nvPr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4360707" y="943775"/>
            <a:ext cx="17372" cy="34131"/>
          </a:xfrm>
          <a:prstGeom prst="rect">
            <a:avLst/>
          </a:prstGeom>
        </p:spPr>
      </p:pic>
      <p:pic>
        <p:nvPicPr>
          <p:cNvPr id="17" name="Image 12" descr=" "/>
          <p:cNvPicPr>
            <a:picLocks noChangeAspect="1"/>
          </p:cNvPicPr>
          <p:nvPr/>
        </p:nvPicPr>
        <p:blipFill>
          <a:blip r:embed="rId25">
            <a:extLst>
              <a:ext uri="{96DAC541-7B7A-43D3-8B79-37D633B846F1}">
                <asvg:svgBlip xmlns:asvg="http://schemas.microsoft.com/office/drawing/2016/SVG/main" r:embed="rId26"/>
              </a:ext>
            </a:extLst>
          </a:blip>
          <a:stretch>
            <a:fillRect/>
          </a:stretch>
        </p:blipFill>
        <p:spPr>
          <a:xfrm>
            <a:off x="4372143" y="824390"/>
            <a:ext cx="73896" cy="100936"/>
          </a:xfrm>
          <a:prstGeom prst="rect">
            <a:avLst/>
          </a:prstGeom>
        </p:spPr>
      </p:pic>
      <p:pic>
        <p:nvPicPr>
          <p:cNvPr id="18" name="Image 13" descr=" "/>
          <p:cNvPicPr>
            <a:picLocks noChangeAspect="1"/>
          </p:cNvPicPr>
          <p:nvPr/>
        </p:nvPicPr>
        <p:blipFill>
          <a:blip r:embed="rId27">
            <a:extLst>
              <a:ext uri="{96DAC541-7B7A-43D3-8B79-37D633B846F1}">
                <asvg:svgBlip xmlns:asvg="http://schemas.microsoft.com/office/drawing/2016/SVG/main" r:embed="rId28"/>
              </a:ext>
            </a:extLst>
          </a:blip>
          <a:stretch>
            <a:fillRect/>
          </a:stretch>
        </p:blipFill>
        <p:spPr>
          <a:xfrm>
            <a:off x="4459036" y="794072"/>
            <a:ext cx="31800" cy="24575"/>
          </a:xfrm>
          <a:prstGeom prst="rect">
            <a:avLst/>
          </a:prstGeom>
        </p:spPr>
      </p:pic>
      <p:pic>
        <p:nvPicPr>
          <p:cNvPr id="19" name="Image 14" descr=" "/>
          <p:cNvPicPr>
            <a:picLocks noChangeAspect="1"/>
          </p:cNvPicPr>
          <p:nvPr/>
        </p:nvPicPr>
        <p:blipFill>
          <a:blip r:embed="rId29">
            <a:extLst>
              <a:ext uri="{96DAC541-7B7A-43D3-8B79-37D633B846F1}">
                <asvg:svgBlip xmlns:asvg="http://schemas.microsoft.com/office/drawing/2016/SVG/main" r:embed="rId30"/>
              </a:ext>
            </a:extLst>
          </a:blip>
          <a:stretch>
            <a:fillRect/>
          </a:stretch>
        </p:blipFill>
        <p:spPr>
          <a:xfrm>
            <a:off x="4759287" y="943775"/>
            <a:ext cx="17403" cy="34131"/>
          </a:xfrm>
          <a:prstGeom prst="rect">
            <a:avLst/>
          </a:prstGeom>
        </p:spPr>
      </p:pic>
      <p:pic>
        <p:nvPicPr>
          <p:cNvPr id="20" name="Image 15" descr=" "/>
          <p:cNvPicPr>
            <a:picLocks noChangeAspect="1"/>
          </p:cNvPicPr>
          <p:nvPr/>
        </p:nvPicPr>
        <p:blipFill>
          <a:blip r:embed="rId31">
            <a:extLst>
              <a:ext uri="{96DAC541-7B7A-43D3-8B79-37D633B846F1}">
                <asvg:svgBlip xmlns:asvg="http://schemas.microsoft.com/office/drawing/2016/SVG/main" r:embed="rId32"/>
              </a:ext>
            </a:extLst>
          </a:blip>
          <a:stretch>
            <a:fillRect/>
          </a:stretch>
        </p:blipFill>
        <p:spPr>
          <a:xfrm>
            <a:off x="4691410" y="824309"/>
            <a:ext cx="74098" cy="101011"/>
          </a:xfrm>
          <a:prstGeom prst="rect">
            <a:avLst/>
          </a:prstGeom>
        </p:spPr>
      </p:pic>
      <p:pic>
        <p:nvPicPr>
          <p:cNvPr id="21" name="Image 16" descr=" "/>
          <p:cNvPicPr>
            <a:picLocks noChangeAspect="1"/>
          </p:cNvPicPr>
          <p:nvPr/>
        </p:nvPicPr>
        <p:blipFill>
          <a:blip r:embed="rId33">
            <a:extLst>
              <a:ext uri="{96DAC541-7B7A-43D3-8B79-37D633B846F1}">
                <asvg:svgBlip xmlns:asvg="http://schemas.microsoft.com/office/drawing/2016/SVG/main" r:embed="rId34"/>
              </a:ext>
            </a:extLst>
          </a:blip>
          <a:stretch>
            <a:fillRect/>
          </a:stretch>
        </p:blipFill>
        <p:spPr>
          <a:xfrm>
            <a:off x="4646815" y="794072"/>
            <a:ext cx="31856" cy="24575"/>
          </a:xfrm>
          <a:prstGeom prst="rect">
            <a:avLst/>
          </a:prstGeom>
        </p:spPr>
      </p:pic>
      <p:pic>
        <p:nvPicPr>
          <p:cNvPr id="22" name="Image 17" descr=" "/>
          <p:cNvPicPr>
            <a:picLocks noChangeAspect="1"/>
          </p:cNvPicPr>
          <p:nvPr/>
        </p:nvPicPr>
        <p:blipFill>
          <a:blip r:embed="rId35">
            <a:extLst>
              <a:ext uri="{96DAC541-7B7A-43D3-8B79-37D633B846F1}">
                <asvg:svgBlip xmlns:asvg="http://schemas.microsoft.com/office/drawing/2016/SVG/main" r:embed="rId36"/>
              </a:ext>
            </a:extLst>
          </a:blip>
          <a:stretch>
            <a:fillRect/>
          </a:stretch>
        </p:blipFill>
        <p:spPr>
          <a:xfrm>
            <a:off x="4446210" y="1075072"/>
            <a:ext cx="32225" cy="23732"/>
          </a:xfrm>
          <a:prstGeom prst="rect">
            <a:avLst/>
          </a:prstGeom>
        </p:spPr>
      </p:pic>
      <p:pic>
        <p:nvPicPr>
          <p:cNvPr id="23" name="Image 18" descr=" "/>
          <p:cNvPicPr>
            <a:picLocks noChangeAspect="1"/>
          </p:cNvPicPr>
          <p:nvPr/>
        </p:nvPicPr>
        <p:blipFill>
          <a:blip r:embed="rId37">
            <a:extLst>
              <a:ext uri="{96DAC541-7B7A-43D3-8B79-37D633B846F1}">
                <asvg:svgBlip xmlns:asvg="http://schemas.microsoft.com/office/drawing/2016/SVG/main" r:embed="rId38"/>
              </a:ext>
            </a:extLst>
          </a:blip>
          <a:stretch>
            <a:fillRect/>
          </a:stretch>
        </p:blipFill>
        <p:spPr>
          <a:xfrm>
            <a:off x="4501854" y="1096417"/>
            <a:ext cx="136108" cy="22578"/>
          </a:xfrm>
          <a:prstGeom prst="rect">
            <a:avLst/>
          </a:prstGeom>
        </p:spPr>
      </p:pic>
      <p:pic>
        <p:nvPicPr>
          <p:cNvPr id="24" name="Image 19" descr=" "/>
          <p:cNvPicPr>
            <a:picLocks noChangeAspect="1"/>
          </p:cNvPicPr>
          <p:nvPr/>
        </p:nvPicPr>
        <p:blipFill>
          <a:blip r:embed="rId39">
            <a:extLst>
              <a:ext uri="{96DAC541-7B7A-43D3-8B79-37D633B846F1}">
                <asvg:svgBlip xmlns:asvg="http://schemas.microsoft.com/office/drawing/2016/SVG/main" r:embed="rId40"/>
              </a:ext>
            </a:extLst>
          </a:blip>
          <a:stretch>
            <a:fillRect/>
          </a:stretch>
        </p:blipFill>
        <p:spPr>
          <a:xfrm>
            <a:off x="4661300" y="1075103"/>
            <a:ext cx="32396" cy="23825"/>
          </a:xfrm>
          <a:prstGeom prst="rect">
            <a:avLst/>
          </a:prstGeom>
        </p:spPr>
      </p:pic>
      <p:sp>
        <p:nvSpPr>
          <p:cNvPr id="25" name="Shape 3"/>
          <p:cNvSpPr/>
          <p:nvPr/>
        </p:nvSpPr>
        <p:spPr>
          <a:xfrm>
            <a:off x="5202571" y="508000"/>
            <a:ext cx="4592894" cy="8394700"/>
          </a:xfrm>
          <a:prstGeom prst="rect">
            <a:avLst/>
          </a:prstGeom>
          <a:noFill/>
          <a:ln/>
        </p:spPr>
      </p:sp>
      <p:pic>
        <p:nvPicPr>
          <p:cNvPr id="26" name="Image 20" descr=" "/>
          <p:cNvPicPr>
            <a:picLocks noChangeAspect="1"/>
          </p:cNvPicPr>
          <p:nvPr/>
        </p:nvPicPr>
        <p:blipFill>
          <a:blip r:embed="rId41"/>
          <a:stretch>
            <a:fillRect/>
          </a:stretch>
        </p:blipFill>
        <p:spPr>
          <a:xfrm>
            <a:off x="5202571" y="508000"/>
            <a:ext cx="4592895" cy="4146550"/>
          </a:xfrm>
          <a:prstGeom prst="rect">
            <a:avLst/>
          </a:prstGeom>
        </p:spPr>
      </p:pic>
      <p:sp>
        <p:nvSpPr>
          <p:cNvPr id="27" name="Text 4"/>
          <p:cNvSpPr/>
          <p:nvPr/>
        </p:nvSpPr>
        <p:spPr>
          <a:xfrm>
            <a:off x="5393095" y="812800"/>
            <a:ext cx="1833262" cy="4487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00"/>
              </a:lnSpc>
              <a:buNone/>
            </a:pPr>
            <a:r>
              <a:rPr lang="en-US" sz="2200" dirty="0">
                <a:solidFill>
                  <a:srgbClr val="FFFFFF">
                    <a:alpha val="100000"/>
                  </a:srgbClr>
                </a:solidFill>
                <a:latin typeface="Museo Sans 700" pitchFamily="34" charset="0"/>
                <a:ea typeface="Museo Sans 700" pitchFamily="34" charset="-122"/>
                <a:cs typeface="Museo Sans 700" pitchFamily="34" charset="-120"/>
              </a:rPr>
              <a:t>Key Activities</a:t>
            </a:r>
            <a:endParaRPr lang="en-US" sz="2200" dirty="0"/>
          </a:p>
        </p:txBody>
      </p:sp>
      <p:pic>
        <p:nvPicPr>
          <p:cNvPr id="28" name="Image 21" descr=" 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42848" y="609600"/>
            <a:ext cx="762095" cy="762000"/>
          </a:xfrm>
          <a:prstGeom prst="rect">
            <a:avLst/>
          </a:prstGeom>
        </p:spPr>
      </p:pic>
      <p:pic>
        <p:nvPicPr>
          <p:cNvPr id="29" name="Image 22" descr=" "/>
          <p:cNvPicPr>
            <a:picLocks noChangeAspect="1"/>
          </p:cNvPicPr>
          <p:nvPr/>
        </p:nvPicPr>
        <p:blipFill>
          <a:blip r:embed="rId42">
            <a:extLst>
              <a:ext uri="{96DAC541-7B7A-43D3-8B79-37D633B846F1}">
                <asvg:svgBlip xmlns:asvg="http://schemas.microsoft.com/office/drawing/2016/SVG/main" r:embed="rId43"/>
              </a:ext>
            </a:extLst>
          </a:blip>
          <a:stretch>
            <a:fillRect/>
          </a:stretch>
        </p:blipFill>
        <p:spPr>
          <a:xfrm>
            <a:off x="9216146" y="710679"/>
            <a:ext cx="299591" cy="295542"/>
          </a:xfrm>
          <a:prstGeom prst="rect">
            <a:avLst/>
          </a:prstGeom>
        </p:spPr>
      </p:pic>
      <p:pic>
        <p:nvPicPr>
          <p:cNvPr id="30" name="Image 23" descr=" "/>
          <p:cNvPicPr>
            <a:picLocks noChangeAspect="1"/>
          </p:cNvPicPr>
          <p:nvPr/>
        </p:nvPicPr>
        <p:blipFill>
          <a:blip r:embed="rId44">
            <a:extLst>
              <a:ext uri="{96DAC541-7B7A-43D3-8B79-37D633B846F1}">
                <asvg:svgBlip xmlns:asvg="http://schemas.microsoft.com/office/drawing/2016/SVG/main" r:embed="rId45"/>
              </a:ext>
            </a:extLst>
          </a:blip>
          <a:stretch>
            <a:fillRect/>
          </a:stretch>
        </p:blipFill>
        <p:spPr>
          <a:xfrm>
            <a:off x="8960815" y="992857"/>
            <a:ext cx="267431" cy="272703"/>
          </a:xfrm>
          <a:prstGeom prst="rect">
            <a:avLst/>
          </a:prstGeom>
        </p:spPr>
      </p:pic>
      <p:pic>
        <p:nvPicPr>
          <p:cNvPr id="31" name="Image 24" descr=" "/>
          <p:cNvPicPr>
            <a:picLocks noChangeAspect="1"/>
          </p:cNvPicPr>
          <p:nvPr/>
        </p:nvPicPr>
        <p:blipFill>
          <a:blip r:embed="rId46">
            <a:extLst>
              <a:ext uri="{96DAC541-7B7A-43D3-8B79-37D633B846F1}">
                <asvg:svgBlip xmlns:asvg="http://schemas.microsoft.com/office/drawing/2016/SVG/main" r:embed="rId47"/>
              </a:ext>
            </a:extLst>
          </a:blip>
          <a:stretch>
            <a:fillRect/>
          </a:stretch>
        </p:blipFill>
        <p:spPr>
          <a:xfrm>
            <a:off x="9377077" y="1151706"/>
            <a:ext cx="120594" cy="120452"/>
          </a:xfrm>
          <a:prstGeom prst="rect">
            <a:avLst/>
          </a:prstGeom>
        </p:spPr>
      </p:pic>
      <p:pic>
        <p:nvPicPr>
          <p:cNvPr id="32" name="Image 25" descr=" "/>
          <p:cNvPicPr>
            <a:picLocks noChangeAspect="1"/>
          </p:cNvPicPr>
          <p:nvPr/>
        </p:nvPicPr>
        <p:blipFill>
          <a:blip r:embed="rId48">
            <a:extLst>
              <a:ext uri="{96DAC541-7B7A-43D3-8B79-37D633B846F1}">
                <asvg:svgBlip xmlns:asvg="http://schemas.microsoft.com/office/drawing/2016/SVG/main" r:embed="rId49"/>
              </a:ext>
            </a:extLst>
          </a:blip>
          <a:stretch>
            <a:fillRect/>
          </a:stretch>
        </p:blipFill>
        <p:spPr>
          <a:xfrm>
            <a:off x="9042358" y="870173"/>
            <a:ext cx="118442" cy="118523"/>
          </a:xfrm>
          <a:prstGeom prst="rect">
            <a:avLst/>
          </a:prstGeom>
        </p:spPr>
      </p:pic>
      <p:pic>
        <p:nvPicPr>
          <p:cNvPr id="33" name="Image 26" descr=" "/>
          <p:cNvPicPr>
            <a:picLocks noChangeAspect="1"/>
          </p:cNvPicPr>
          <p:nvPr/>
        </p:nvPicPr>
        <p:blipFill>
          <a:blip r:embed="rId50">
            <a:extLst>
              <a:ext uri="{96DAC541-7B7A-43D3-8B79-37D633B846F1}">
                <asvg:svgBlip xmlns:asvg="http://schemas.microsoft.com/office/drawing/2016/SVG/main" r:embed="rId51"/>
              </a:ext>
            </a:extLst>
          </a:blip>
          <a:stretch>
            <a:fillRect/>
          </a:stretch>
        </p:blipFill>
        <p:spPr>
          <a:xfrm>
            <a:off x="8931988" y="708986"/>
            <a:ext cx="287237" cy="287201"/>
          </a:xfrm>
          <a:prstGeom prst="rect">
            <a:avLst/>
          </a:prstGeom>
        </p:spPr>
      </p:pic>
      <p:pic>
        <p:nvPicPr>
          <p:cNvPr id="34" name="Image 27" descr=" "/>
          <p:cNvPicPr>
            <a:picLocks noChangeAspect="1"/>
          </p:cNvPicPr>
          <p:nvPr/>
        </p:nvPicPr>
        <p:blipFill>
          <a:blip r:embed="rId52">
            <a:extLst>
              <a:ext uri="{96DAC541-7B7A-43D3-8B79-37D633B846F1}">
                <asvg:svgBlip xmlns:asvg="http://schemas.microsoft.com/office/drawing/2016/SVG/main" r:embed="rId53"/>
              </a:ext>
            </a:extLst>
          </a:blip>
          <a:stretch>
            <a:fillRect/>
          </a:stretch>
        </p:blipFill>
        <p:spPr>
          <a:xfrm>
            <a:off x="9152263" y="980573"/>
            <a:ext cx="244747" cy="286631"/>
          </a:xfrm>
          <a:prstGeom prst="rect">
            <a:avLst/>
          </a:prstGeom>
        </p:spPr>
      </p:pic>
      <p:pic>
        <p:nvPicPr>
          <p:cNvPr id="35" name="Image 28" descr=" "/>
          <p:cNvPicPr>
            <a:picLocks noChangeAspect="1"/>
          </p:cNvPicPr>
          <p:nvPr/>
        </p:nvPicPr>
        <p:blipFill>
          <a:blip r:embed="rId54">
            <a:extLst>
              <a:ext uri="{96DAC541-7B7A-43D3-8B79-37D633B846F1}">
                <asvg:svgBlip xmlns:asvg="http://schemas.microsoft.com/office/drawing/2016/SVG/main" r:embed="rId55"/>
              </a:ext>
            </a:extLst>
          </a:blip>
          <a:stretch>
            <a:fillRect/>
          </a:stretch>
        </p:blipFill>
        <p:spPr>
          <a:xfrm>
            <a:off x="9198753" y="925072"/>
            <a:ext cx="291234" cy="249169"/>
          </a:xfrm>
          <a:prstGeom prst="rect">
            <a:avLst/>
          </a:prstGeom>
        </p:spPr>
      </p:pic>
      <p:pic>
        <p:nvPicPr>
          <p:cNvPr id="36" name="Image 29" descr=" "/>
          <p:cNvPicPr>
            <a:picLocks noChangeAspect="1"/>
          </p:cNvPicPr>
          <p:nvPr/>
        </p:nvPicPr>
        <p:blipFill>
          <a:blip r:embed="rId56"/>
          <a:stretch>
            <a:fillRect/>
          </a:stretch>
        </p:blipFill>
        <p:spPr>
          <a:xfrm>
            <a:off x="5202571" y="4756150"/>
            <a:ext cx="4592895" cy="4146550"/>
          </a:xfrm>
          <a:prstGeom prst="rect">
            <a:avLst/>
          </a:prstGeom>
        </p:spPr>
      </p:pic>
      <p:sp>
        <p:nvSpPr>
          <p:cNvPr id="37" name="Text 5"/>
          <p:cNvSpPr/>
          <p:nvPr/>
        </p:nvSpPr>
        <p:spPr>
          <a:xfrm>
            <a:off x="5393095" y="5060950"/>
            <a:ext cx="1998383" cy="4487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00"/>
              </a:lnSpc>
              <a:buNone/>
            </a:pPr>
            <a:r>
              <a:rPr lang="en-US" sz="2200" dirty="0">
                <a:solidFill>
                  <a:srgbClr val="FFFFFF">
                    <a:alpha val="100000"/>
                  </a:srgbClr>
                </a:solidFill>
                <a:latin typeface="Museo Sans 700" pitchFamily="34" charset="0"/>
                <a:ea typeface="Museo Sans 700" pitchFamily="34" charset="-122"/>
                <a:cs typeface="Museo Sans 700" pitchFamily="34" charset="-120"/>
              </a:rPr>
              <a:t>Key Resources</a:t>
            </a:r>
            <a:endParaRPr lang="en-US" sz="2200" dirty="0"/>
          </a:p>
        </p:txBody>
      </p:sp>
      <p:pic>
        <p:nvPicPr>
          <p:cNvPr id="38" name="Image 30" descr=" "/>
          <p:cNvPicPr>
            <a:picLocks noChangeAspect="1"/>
          </p:cNvPicPr>
          <p:nvPr/>
        </p:nvPicPr>
        <p:blipFill>
          <a:blip r:embed="rId57"/>
          <a:stretch>
            <a:fillRect/>
          </a:stretch>
        </p:blipFill>
        <p:spPr>
          <a:xfrm>
            <a:off x="8842848" y="4857750"/>
            <a:ext cx="762095" cy="762000"/>
          </a:xfrm>
          <a:prstGeom prst="rect">
            <a:avLst/>
          </a:prstGeom>
        </p:spPr>
      </p:pic>
      <p:pic>
        <p:nvPicPr>
          <p:cNvPr id="39" name="Image 31" descr=" "/>
          <p:cNvPicPr>
            <a:picLocks noChangeAspect="1"/>
          </p:cNvPicPr>
          <p:nvPr/>
        </p:nvPicPr>
        <p:blipFill>
          <a:blip r:embed="rId58">
            <a:extLst>
              <a:ext uri="{96DAC541-7B7A-43D3-8B79-37D633B846F1}">
                <asvg:svgBlip xmlns:asvg="http://schemas.microsoft.com/office/drawing/2016/SVG/main" r:embed="rId59"/>
              </a:ext>
            </a:extLst>
          </a:blip>
          <a:stretch>
            <a:fillRect/>
          </a:stretch>
        </p:blipFill>
        <p:spPr>
          <a:xfrm>
            <a:off x="8972912" y="4983733"/>
            <a:ext cx="399083" cy="485651"/>
          </a:xfrm>
          <a:prstGeom prst="rect">
            <a:avLst/>
          </a:prstGeom>
        </p:spPr>
      </p:pic>
      <p:pic>
        <p:nvPicPr>
          <p:cNvPr id="40" name="Image 32" descr=" "/>
          <p:cNvPicPr>
            <a:picLocks noChangeAspect="1"/>
          </p:cNvPicPr>
          <p:nvPr/>
        </p:nvPicPr>
        <p:blipFill>
          <a:blip r:embed="rId60">
            <a:extLst>
              <a:ext uri="{96DAC541-7B7A-43D3-8B79-37D633B846F1}">
                <asvg:svgBlip xmlns:asvg="http://schemas.microsoft.com/office/drawing/2016/SVG/main" r:embed="rId61"/>
              </a:ext>
            </a:extLst>
          </a:blip>
          <a:stretch>
            <a:fillRect/>
          </a:stretch>
        </p:blipFill>
        <p:spPr>
          <a:xfrm>
            <a:off x="9064871" y="5102733"/>
            <a:ext cx="30483" cy="15242"/>
          </a:xfrm>
          <a:prstGeom prst="rect">
            <a:avLst/>
          </a:prstGeom>
        </p:spPr>
      </p:pic>
      <p:pic>
        <p:nvPicPr>
          <p:cNvPr id="41" name="Image 33" descr=" "/>
          <p:cNvPicPr>
            <a:picLocks noChangeAspect="1"/>
          </p:cNvPicPr>
          <p:nvPr/>
        </p:nvPicPr>
        <p:blipFill>
          <a:blip r:embed="rId62">
            <a:extLst>
              <a:ext uri="{96DAC541-7B7A-43D3-8B79-37D633B846F1}">
                <asvg:svgBlip xmlns:asvg="http://schemas.microsoft.com/office/drawing/2016/SVG/main" r:embed="rId63"/>
              </a:ext>
            </a:extLst>
          </a:blip>
          <a:stretch>
            <a:fillRect/>
          </a:stretch>
        </p:blipFill>
        <p:spPr>
          <a:xfrm>
            <a:off x="9114028" y="5102733"/>
            <a:ext cx="116981" cy="15242"/>
          </a:xfrm>
          <a:prstGeom prst="rect">
            <a:avLst/>
          </a:prstGeom>
        </p:spPr>
      </p:pic>
      <p:pic>
        <p:nvPicPr>
          <p:cNvPr id="42" name="Image 34" descr=" "/>
          <p:cNvPicPr>
            <a:picLocks noChangeAspect="1"/>
          </p:cNvPicPr>
          <p:nvPr/>
        </p:nvPicPr>
        <p:blipFill>
          <a:blip r:embed="rId64">
            <a:extLst>
              <a:ext uri="{96DAC541-7B7A-43D3-8B79-37D633B846F1}">
                <asvg:svgBlip xmlns:asvg="http://schemas.microsoft.com/office/drawing/2016/SVG/main" r:embed="rId65"/>
              </a:ext>
            </a:extLst>
          </a:blip>
          <a:stretch>
            <a:fillRect/>
          </a:stretch>
        </p:blipFill>
        <p:spPr>
          <a:xfrm>
            <a:off x="9249680" y="5102733"/>
            <a:ext cx="30483" cy="15242"/>
          </a:xfrm>
          <a:prstGeom prst="rect">
            <a:avLst/>
          </a:prstGeom>
        </p:spPr>
      </p:pic>
      <p:pic>
        <p:nvPicPr>
          <p:cNvPr id="43" name="Image 35" descr=" "/>
          <p:cNvPicPr>
            <a:picLocks noChangeAspect="1"/>
          </p:cNvPicPr>
          <p:nvPr/>
        </p:nvPicPr>
        <p:blipFill>
          <a:blip r:embed="rId66">
            <a:extLst>
              <a:ext uri="{96DAC541-7B7A-43D3-8B79-37D633B846F1}">
                <asvg:svgBlip xmlns:asvg="http://schemas.microsoft.com/office/drawing/2016/SVG/main" r:embed="rId67"/>
              </a:ext>
            </a:extLst>
          </a:blip>
          <a:stretch>
            <a:fillRect/>
          </a:stretch>
        </p:blipFill>
        <p:spPr>
          <a:xfrm>
            <a:off x="9064871" y="5224270"/>
            <a:ext cx="30483" cy="15242"/>
          </a:xfrm>
          <a:prstGeom prst="rect">
            <a:avLst/>
          </a:prstGeom>
        </p:spPr>
      </p:pic>
      <p:pic>
        <p:nvPicPr>
          <p:cNvPr id="44" name="Image 36" descr=" "/>
          <p:cNvPicPr>
            <a:picLocks noChangeAspect="1"/>
          </p:cNvPicPr>
          <p:nvPr/>
        </p:nvPicPr>
        <p:blipFill>
          <a:blip r:embed="rId68">
            <a:extLst>
              <a:ext uri="{96DAC541-7B7A-43D3-8B79-37D633B846F1}">
                <asvg:svgBlip xmlns:asvg="http://schemas.microsoft.com/office/drawing/2016/SVG/main" r:embed="rId69"/>
              </a:ext>
            </a:extLst>
          </a:blip>
          <a:stretch>
            <a:fillRect/>
          </a:stretch>
        </p:blipFill>
        <p:spPr>
          <a:xfrm>
            <a:off x="9114028" y="5224270"/>
            <a:ext cx="116981" cy="15242"/>
          </a:xfrm>
          <a:prstGeom prst="rect">
            <a:avLst/>
          </a:prstGeom>
        </p:spPr>
      </p:pic>
      <p:pic>
        <p:nvPicPr>
          <p:cNvPr id="45" name="Image 37" descr=" "/>
          <p:cNvPicPr>
            <a:picLocks noChangeAspect="1"/>
          </p:cNvPicPr>
          <p:nvPr/>
        </p:nvPicPr>
        <p:blipFill>
          <a:blip r:embed="rId70">
            <a:extLst>
              <a:ext uri="{96DAC541-7B7A-43D3-8B79-37D633B846F1}">
                <asvg:svgBlip xmlns:asvg="http://schemas.microsoft.com/office/drawing/2016/SVG/main" r:embed="rId71"/>
              </a:ext>
            </a:extLst>
          </a:blip>
          <a:stretch>
            <a:fillRect/>
          </a:stretch>
        </p:blipFill>
        <p:spPr>
          <a:xfrm>
            <a:off x="9249680" y="5224270"/>
            <a:ext cx="30483" cy="15242"/>
          </a:xfrm>
          <a:prstGeom prst="rect">
            <a:avLst/>
          </a:prstGeom>
        </p:spPr>
      </p:pic>
      <p:pic>
        <p:nvPicPr>
          <p:cNvPr id="46" name="Image 38" descr=" "/>
          <p:cNvPicPr>
            <a:picLocks noChangeAspect="1"/>
          </p:cNvPicPr>
          <p:nvPr/>
        </p:nvPicPr>
        <p:blipFill>
          <a:blip r:embed="rId72">
            <a:extLst>
              <a:ext uri="{96DAC541-7B7A-43D3-8B79-37D633B846F1}">
                <asvg:svgBlip xmlns:asvg="http://schemas.microsoft.com/office/drawing/2016/SVG/main" r:embed="rId73"/>
              </a:ext>
            </a:extLst>
          </a:blip>
          <a:stretch>
            <a:fillRect/>
          </a:stretch>
        </p:blipFill>
        <p:spPr>
          <a:xfrm>
            <a:off x="9064871" y="5343271"/>
            <a:ext cx="30483" cy="15242"/>
          </a:xfrm>
          <a:prstGeom prst="rect">
            <a:avLst/>
          </a:prstGeom>
        </p:spPr>
      </p:pic>
      <p:pic>
        <p:nvPicPr>
          <p:cNvPr id="47" name="Image 39" descr=" "/>
          <p:cNvPicPr>
            <a:picLocks noChangeAspect="1"/>
          </p:cNvPicPr>
          <p:nvPr/>
        </p:nvPicPr>
        <p:blipFill>
          <a:blip r:embed="rId74">
            <a:extLst>
              <a:ext uri="{96DAC541-7B7A-43D3-8B79-37D633B846F1}">
                <asvg:svgBlip xmlns:asvg="http://schemas.microsoft.com/office/drawing/2016/SVG/main" r:embed="rId75"/>
              </a:ext>
            </a:extLst>
          </a:blip>
          <a:stretch>
            <a:fillRect/>
          </a:stretch>
        </p:blipFill>
        <p:spPr>
          <a:xfrm>
            <a:off x="9114028" y="5343271"/>
            <a:ext cx="116981" cy="15242"/>
          </a:xfrm>
          <a:prstGeom prst="rect">
            <a:avLst/>
          </a:prstGeom>
        </p:spPr>
      </p:pic>
      <p:pic>
        <p:nvPicPr>
          <p:cNvPr id="48" name="Image 40" descr=" "/>
          <p:cNvPicPr>
            <a:picLocks noChangeAspect="1"/>
          </p:cNvPicPr>
          <p:nvPr/>
        </p:nvPicPr>
        <p:blipFill>
          <a:blip r:embed="rId76">
            <a:extLst>
              <a:ext uri="{96DAC541-7B7A-43D3-8B79-37D633B846F1}">
                <asvg:svgBlip xmlns:asvg="http://schemas.microsoft.com/office/drawing/2016/SVG/main" r:embed="rId77"/>
              </a:ext>
            </a:extLst>
          </a:blip>
          <a:stretch>
            <a:fillRect/>
          </a:stretch>
        </p:blipFill>
        <p:spPr>
          <a:xfrm>
            <a:off x="9249680" y="5343271"/>
            <a:ext cx="30483" cy="15242"/>
          </a:xfrm>
          <a:prstGeom prst="rect">
            <a:avLst/>
          </a:prstGeom>
        </p:spPr>
      </p:pic>
      <p:pic>
        <p:nvPicPr>
          <p:cNvPr id="49" name="Image 41" descr=" "/>
          <p:cNvPicPr>
            <a:picLocks noChangeAspect="1"/>
          </p:cNvPicPr>
          <p:nvPr/>
        </p:nvPicPr>
        <p:blipFill>
          <a:blip r:embed="rId78">
            <a:extLst>
              <a:ext uri="{96DAC541-7B7A-43D3-8B79-37D633B846F1}">
                <asvg:svgBlip xmlns:asvg="http://schemas.microsoft.com/office/drawing/2016/SVG/main" r:embed="rId79"/>
              </a:ext>
            </a:extLst>
          </a:blip>
          <a:stretch>
            <a:fillRect/>
          </a:stretch>
        </p:blipFill>
        <p:spPr>
          <a:xfrm>
            <a:off x="9289180" y="5268144"/>
            <a:ext cx="164308" cy="225623"/>
          </a:xfrm>
          <a:prstGeom prst="rect">
            <a:avLst/>
          </a:prstGeom>
        </p:spPr>
      </p:pic>
      <p:pic>
        <p:nvPicPr>
          <p:cNvPr id="50" name="Image 42" descr=" "/>
          <p:cNvPicPr>
            <a:picLocks noChangeAspect="1"/>
          </p:cNvPicPr>
          <p:nvPr/>
        </p:nvPicPr>
        <p:blipFill>
          <a:blip r:embed="rId80">
            <a:extLst>
              <a:ext uri="{96DAC541-7B7A-43D3-8B79-37D633B846F1}">
                <asvg:svgBlip xmlns:asvg="http://schemas.microsoft.com/office/drawing/2016/SVG/main" r:embed="rId81"/>
              </a:ext>
            </a:extLst>
          </a:blip>
          <a:stretch>
            <a:fillRect/>
          </a:stretch>
        </p:blipFill>
        <p:spPr>
          <a:xfrm>
            <a:off x="9399482" y="5235178"/>
            <a:ext cx="75220" cy="73422"/>
          </a:xfrm>
          <a:prstGeom prst="rect">
            <a:avLst/>
          </a:prstGeom>
        </p:spPr>
      </p:pic>
      <p:pic>
        <p:nvPicPr>
          <p:cNvPr id="51" name="Image 43" descr=" "/>
          <p:cNvPicPr>
            <a:picLocks noChangeAspect="1"/>
          </p:cNvPicPr>
          <p:nvPr/>
        </p:nvPicPr>
        <p:blipFill>
          <a:blip r:embed="rId82"/>
          <a:stretch>
            <a:fillRect/>
          </a:stretch>
        </p:blipFill>
        <p:spPr>
          <a:xfrm>
            <a:off x="9897076" y="508000"/>
            <a:ext cx="4592894" cy="8394700"/>
          </a:xfrm>
          <a:prstGeom prst="rect">
            <a:avLst/>
          </a:prstGeom>
        </p:spPr>
      </p:pic>
      <p:sp>
        <p:nvSpPr>
          <p:cNvPr id="52" name="Text 6"/>
          <p:cNvSpPr/>
          <p:nvPr/>
        </p:nvSpPr>
        <p:spPr>
          <a:xfrm>
            <a:off x="10049495" y="812800"/>
            <a:ext cx="2430237" cy="4487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00"/>
              </a:lnSpc>
              <a:buNone/>
            </a:pPr>
            <a:r>
              <a:rPr lang="en-US" sz="2200" dirty="0">
                <a:solidFill>
                  <a:srgbClr val="FFFFFF">
                    <a:alpha val="100000"/>
                  </a:srgbClr>
                </a:solidFill>
                <a:latin typeface="Museo Sans 700" pitchFamily="34" charset="0"/>
                <a:ea typeface="Museo Sans 700" pitchFamily="34" charset="-122"/>
                <a:cs typeface="Museo Sans 700" pitchFamily="34" charset="-120"/>
              </a:rPr>
              <a:t>Value Proposition</a:t>
            </a:r>
            <a:endParaRPr lang="en-US" sz="2200" dirty="0"/>
          </a:p>
        </p:txBody>
      </p:sp>
      <p:pic>
        <p:nvPicPr>
          <p:cNvPr id="53" name="Image 44" descr=" 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75456" y="609600"/>
            <a:ext cx="762095" cy="762000"/>
          </a:xfrm>
          <a:prstGeom prst="rect">
            <a:avLst/>
          </a:prstGeom>
        </p:spPr>
      </p:pic>
      <p:pic>
        <p:nvPicPr>
          <p:cNvPr id="54" name="Image 45" descr=" "/>
          <p:cNvPicPr>
            <a:picLocks noChangeAspect="1"/>
          </p:cNvPicPr>
          <p:nvPr/>
        </p:nvPicPr>
        <p:blipFill>
          <a:blip r:embed="rId83">
            <a:extLst>
              <a:ext uri="{96DAC541-7B7A-43D3-8B79-37D633B846F1}">
                <asvg:svgBlip xmlns:asvg="http://schemas.microsoft.com/office/drawing/2016/SVG/main" r:embed="rId84"/>
              </a:ext>
            </a:extLst>
          </a:blip>
          <a:stretch>
            <a:fillRect/>
          </a:stretch>
        </p:blipFill>
        <p:spPr>
          <a:xfrm>
            <a:off x="13775633" y="668784"/>
            <a:ext cx="358820" cy="643892"/>
          </a:xfrm>
          <a:prstGeom prst="rect">
            <a:avLst/>
          </a:prstGeom>
        </p:spPr>
      </p:pic>
      <p:pic>
        <p:nvPicPr>
          <p:cNvPr id="55" name="Image 46" descr=" "/>
          <p:cNvPicPr>
            <a:picLocks noChangeAspect="1"/>
          </p:cNvPicPr>
          <p:nvPr/>
        </p:nvPicPr>
        <p:blipFill>
          <a:blip r:embed="rId85">
            <a:extLst>
              <a:ext uri="{96DAC541-7B7A-43D3-8B79-37D633B846F1}">
                <asvg:svgBlip xmlns:asvg="http://schemas.microsoft.com/office/drawing/2016/SVG/main" r:embed="rId86"/>
              </a:ext>
            </a:extLst>
          </a:blip>
          <a:stretch>
            <a:fillRect/>
          </a:stretch>
        </p:blipFill>
        <p:spPr>
          <a:xfrm>
            <a:off x="13863491" y="1129624"/>
            <a:ext cx="28662" cy="22771"/>
          </a:xfrm>
          <a:prstGeom prst="rect">
            <a:avLst/>
          </a:prstGeom>
        </p:spPr>
      </p:pic>
      <p:pic>
        <p:nvPicPr>
          <p:cNvPr id="56" name="Image 47" descr=" "/>
          <p:cNvPicPr>
            <a:picLocks noChangeAspect="1"/>
          </p:cNvPicPr>
          <p:nvPr/>
        </p:nvPicPr>
        <p:blipFill>
          <a:blip r:embed="rId87">
            <a:extLst>
              <a:ext uri="{96DAC541-7B7A-43D3-8B79-37D633B846F1}">
                <asvg:svgBlip xmlns:asvg="http://schemas.microsoft.com/office/drawing/2016/SVG/main" r:embed="rId88"/>
              </a:ext>
            </a:extLst>
          </a:blip>
          <a:stretch>
            <a:fillRect/>
          </a:stretch>
        </p:blipFill>
        <p:spPr>
          <a:xfrm>
            <a:off x="13902998" y="1049623"/>
            <a:ext cx="347960" cy="163481"/>
          </a:xfrm>
          <a:prstGeom prst="rect">
            <a:avLst/>
          </a:prstGeom>
        </p:spPr>
      </p:pic>
      <p:pic>
        <p:nvPicPr>
          <p:cNvPr id="57" name="Image 48" descr=" "/>
          <p:cNvPicPr>
            <a:picLocks noChangeAspect="1"/>
          </p:cNvPicPr>
          <p:nvPr/>
        </p:nvPicPr>
        <p:blipFill>
          <a:blip r:embed="rId89">
            <a:extLst>
              <a:ext uri="{96DAC541-7B7A-43D3-8B79-37D633B846F1}">
                <asvg:svgBlip xmlns:asvg="http://schemas.microsoft.com/office/drawing/2016/SVG/main" r:embed="rId90"/>
              </a:ext>
            </a:extLst>
          </a:blip>
          <a:stretch>
            <a:fillRect/>
          </a:stretch>
        </p:blipFill>
        <p:spPr>
          <a:xfrm>
            <a:off x="14213881" y="1008292"/>
            <a:ext cx="21933" cy="29040"/>
          </a:xfrm>
          <a:prstGeom prst="rect">
            <a:avLst/>
          </a:prstGeom>
        </p:spPr>
      </p:pic>
      <p:pic>
        <p:nvPicPr>
          <p:cNvPr id="58" name="Image 49" descr=" "/>
          <p:cNvPicPr>
            <a:picLocks noChangeAspect="1"/>
          </p:cNvPicPr>
          <p:nvPr/>
        </p:nvPicPr>
        <p:blipFill>
          <a:blip r:embed="rId91">
            <a:extLst>
              <a:ext uri="{96DAC541-7B7A-43D3-8B79-37D633B846F1}">
                <asvg:svgBlip xmlns:asvg="http://schemas.microsoft.com/office/drawing/2016/SVG/main" r:embed="rId92"/>
              </a:ext>
            </a:extLst>
          </a:blip>
          <a:stretch>
            <a:fillRect/>
          </a:stretch>
        </p:blipFill>
        <p:spPr>
          <a:xfrm>
            <a:off x="13675710" y="938436"/>
            <a:ext cx="21741" cy="29170"/>
          </a:xfrm>
          <a:prstGeom prst="rect">
            <a:avLst/>
          </a:prstGeom>
        </p:spPr>
      </p:pic>
      <p:pic>
        <p:nvPicPr>
          <p:cNvPr id="59" name="Image 50" descr=" "/>
          <p:cNvPicPr>
            <a:picLocks noChangeAspect="1"/>
          </p:cNvPicPr>
          <p:nvPr/>
        </p:nvPicPr>
        <p:blipFill>
          <a:blip r:embed="rId93">
            <a:extLst>
              <a:ext uri="{96DAC541-7B7A-43D3-8B79-37D633B846F1}">
                <asvg:svgBlip xmlns:asvg="http://schemas.microsoft.com/office/drawing/2016/SVG/main" r:embed="rId94"/>
              </a:ext>
            </a:extLst>
          </a:blip>
          <a:stretch>
            <a:fillRect/>
          </a:stretch>
        </p:blipFill>
        <p:spPr>
          <a:xfrm>
            <a:off x="13661827" y="766521"/>
            <a:ext cx="387308" cy="157020"/>
          </a:xfrm>
          <a:prstGeom prst="rect">
            <a:avLst/>
          </a:prstGeom>
        </p:spPr>
      </p:pic>
      <p:pic>
        <p:nvPicPr>
          <p:cNvPr id="60" name="Image 51" descr=" "/>
          <p:cNvPicPr>
            <a:picLocks noChangeAspect="1"/>
          </p:cNvPicPr>
          <p:nvPr/>
        </p:nvPicPr>
        <p:blipFill>
          <a:blip r:embed="rId95">
            <a:extLst>
              <a:ext uri="{96DAC541-7B7A-43D3-8B79-37D633B846F1}">
                <asvg:svgBlip xmlns:asvg="http://schemas.microsoft.com/office/drawing/2016/SVG/main" r:embed="rId96"/>
              </a:ext>
            </a:extLst>
          </a:blip>
          <a:stretch>
            <a:fillRect/>
          </a:stretch>
        </p:blipFill>
        <p:spPr>
          <a:xfrm>
            <a:off x="14061214" y="851074"/>
            <a:ext cx="27890" cy="23701"/>
          </a:xfrm>
          <a:prstGeom prst="rect">
            <a:avLst/>
          </a:prstGeom>
        </p:spPr>
      </p:pic>
      <p:pic>
        <p:nvPicPr>
          <p:cNvPr id="61" name="Image 52" descr=" "/>
          <p:cNvPicPr>
            <a:picLocks noChangeAspect="1"/>
          </p:cNvPicPr>
          <p:nvPr/>
        </p:nvPicPr>
        <p:blipFill>
          <a:blip r:embed="rId97">
            <a:extLst>
              <a:ext uri="{96DAC541-7B7A-43D3-8B79-37D633B846F1}">
                <asvg:svgBlip xmlns:asvg="http://schemas.microsoft.com/office/drawing/2016/SVG/main" r:embed="rId98"/>
              </a:ext>
            </a:extLst>
          </a:blip>
          <a:stretch>
            <a:fillRect/>
          </a:stretch>
        </p:blipFill>
        <p:spPr>
          <a:xfrm>
            <a:off x="13860226" y="907287"/>
            <a:ext cx="186967" cy="169546"/>
          </a:xfrm>
          <a:prstGeom prst="rect">
            <a:avLst/>
          </a:prstGeom>
        </p:spPr>
      </p:pic>
      <p:pic>
        <p:nvPicPr>
          <p:cNvPr id="62" name="Image 53" descr=" "/>
          <p:cNvPicPr>
            <a:picLocks noChangeAspect="1"/>
          </p:cNvPicPr>
          <p:nvPr/>
        </p:nvPicPr>
        <p:blipFill>
          <a:blip r:embed="rId99">
            <a:extLst>
              <a:ext uri="{96DAC541-7B7A-43D3-8B79-37D633B846F1}">
                <asvg:svgBlip xmlns:asvg="http://schemas.microsoft.com/office/drawing/2016/SVG/main" r:embed="rId100"/>
              </a:ext>
            </a:extLst>
          </a:blip>
          <a:stretch>
            <a:fillRect/>
          </a:stretch>
        </p:blipFill>
        <p:spPr>
          <a:xfrm>
            <a:off x="13661868" y="766285"/>
            <a:ext cx="589418" cy="447073"/>
          </a:xfrm>
          <a:prstGeom prst="rect">
            <a:avLst/>
          </a:prstGeom>
        </p:spPr>
      </p:pic>
      <p:pic>
        <p:nvPicPr>
          <p:cNvPr id="63" name="Image 54" descr=" "/>
          <p:cNvPicPr>
            <a:picLocks noChangeAspect="1"/>
          </p:cNvPicPr>
          <p:nvPr/>
        </p:nvPicPr>
        <p:blipFill>
          <a:blip r:embed="rId101">
            <a:extLst>
              <a:ext uri="{96DAC541-7B7A-43D3-8B79-37D633B846F1}">
                <asvg:svgBlip xmlns:asvg="http://schemas.microsoft.com/office/drawing/2016/SVG/main" r:embed="rId102"/>
              </a:ext>
            </a:extLst>
          </a:blip>
          <a:stretch>
            <a:fillRect/>
          </a:stretch>
        </p:blipFill>
        <p:spPr>
          <a:xfrm>
            <a:off x="14149319" y="922790"/>
            <a:ext cx="41610" cy="43173"/>
          </a:xfrm>
          <a:prstGeom prst="rect">
            <a:avLst/>
          </a:prstGeom>
        </p:spPr>
      </p:pic>
      <p:sp>
        <p:nvSpPr>
          <p:cNvPr id="64" name="Shape 7"/>
          <p:cNvSpPr/>
          <p:nvPr/>
        </p:nvSpPr>
        <p:spPr>
          <a:xfrm>
            <a:off x="14591584" y="508000"/>
            <a:ext cx="4592895" cy="8394700"/>
          </a:xfrm>
          <a:prstGeom prst="rect">
            <a:avLst/>
          </a:prstGeom>
          <a:noFill/>
          <a:ln/>
        </p:spPr>
      </p:sp>
      <p:pic>
        <p:nvPicPr>
          <p:cNvPr id="65" name="Image 55" descr=" "/>
          <p:cNvPicPr>
            <a:picLocks noChangeAspect="1"/>
          </p:cNvPicPr>
          <p:nvPr/>
        </p:nvPicPr>
        <p:blipFill>
          <a:blip r:embed="rId103"/>
          <a:stretch>
            <a:fillRect/>
          </a:stretch>
        </p:blipFill>
        <p:spPr>
          <a:xfrm>
            <a:off x="14591584" y="508000"/>
            <a:ext cx="4592895" cy="4146550"/>
          </a:xfrm>
          <a:prstGeom prst="rect">
            <a:avLst/>
          </a:prstGeom>
        </p:spPr>
      </p:pic>
      <p:sp>
        <p:nvSpPr>
          <p:cNvPr id="66" name="Text 8"/>
          <p:cNvSpPr/>
          <p:nvPr/>
        </p:nvSpPr>
        <p:spPr>
          <a:xfrm>
            <a:off x="14744003" y="812800"/>
            <a:ext cx="3217736" cy="4487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00"/>
              </a:lnSpc>
              <a:buNone/>
            </a:pPr>
            <a:r>
              <a:rPr lang="en-US" sz="2200" dirty="0">
                <a:solidFill>
                  <a:srgbClr val="FFFFFF">
                    <a:alpha val="100000"/>
                  </a:srgbClr>
                </a:solidFill>
                <a:latin typeface="Museo Sans 700" pitchFamily="34" charset="0"/>
                <a:ea typeface="Museo Sans 700" pitchFamily="34" charset="-122"/>
                <a:cs typeface="Museo Sans 700" pitchFamily="34" charset="-120"/>
              </a:rPr>
              <a:t>Customer Relationships</a:t>
            </a:r>
            <a:endParaRPr lang="en-US" sz="2200" dirty="0"/>
          </a:p>
        </p:txBody>
      </p:sp>
      <p:pic>
        <p:nvPicPr>
          <p:cNvPr id="67" name="Image 56" descr=" 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69965" y="609600"/>
            <a:ext cx="762095" cy="762000"/>
          </a:xfrm>
          <a:prstGeom prst="rect">
            <a:avLst/>
          </a:prstGeom>
        </p:spPr>
      </p:pic>
      <p:pic>
        <p:nvPicPr>
          <p:cNvPr id="68" name="Image 57" descr=" "/>
          <p:cNvPicPr>
            <a:picLocks noChangeAspect="1"/>
          </p:cNvPicPr>
          <p:nvPr/>
        </p:nvPicPr>
        <p:blipFill>
          <a:blip r:embed="rId104">
            <a:extLst>
              <a:ext uri="{96DAC541-7B7A-43D3-8B79-37D633B846F1}">
                <asvg:svgBlip xmlns:asvg="http://schemas.microsoft.com/office/drawing/2016/SVG/main" r:embed="rId105"/>
              </a:ext>
            </a:extLst>
          </a:blip>
          <a:stretch>
            <a:fillRect/>
          </a:stretch>
        </p:blipFill>
        <p:spPr>
          <a:xfrm>
            <a:off x="18342111" y="808992"/>
            <a:ext cx="163851" cy="163829"/>
          </a:xfrm>
          <a:prstGeom prst="rect">
            <a:avLst/>
          </a:prstGeom>
        </p:spPr>
      </p:pic>
      <p:pic>
        <p:nvPicPr>
          <p:cNvPr id="69" name="Image 58" descr=" "/>
          <p:cNvPicPr>
            <a:picLocks noChangeAspect="1"/>
          </p:cNvPicPr>
          <p:nvPr/>
        </p:nvPicPr>
        <p:blipFill>
          <a:blip r:embed="rId106">
            <a:extLst>
              <a:ext uri="{96DAC541-7B7A-43D3-8B79-37D633B846F1}">
                <asvg:svgBlip xmlns:asvg="http://schemas.microsoft.com/office/drawing/2016/SVG/main" r:embed="rId107"/>
              </a:ext>
            </a:extLst>
          </a:blip>
          <a:stretch>
            <a:fillRect/>
          </a:stretch>
        </p:blipFill>
        <p:spPr>
          <a:xfrm>
            <a:off x="18296424" y="995555"/>
            <a:ext cx="257816" cy="137796"/>
          </a:xfrm>
          <a:prstGeom prst="rect">
            <a:avLst/>
          </a:prstGeom>
        </p:spPr>
      </p:pic>
      <p:pic>
        <p:nvPicPr>
          <p:cNvPr id="70" name="Image 59" descr=" "/>
          <p:cNvPicPr>
            <a:picLocks noChangeAspect="1"/>
          </p:cNvPicPr>
          <p:nvPr/>
        </p:nvPicPr>
        <p:blipFill>
          <a:blip r:embed="rId108">
            <a:extLst>
              <a:ext uri="{96DAC541-7B7A-43D3-8B79-37D633B846F1}">
                <asvg:svgBlip xmlns:asvg="http://schemas.microsoft.com/office/drawing/2016/SVG/main" r:embed="rId109"/>
              </a:ext>
            </a:extLst>
          </a:blip>
          <a:stretch>
            <a:fillRect/>
          </a:stretch>
        </p:blipFill>
        <p:spPr>
          <a:xfrm>
            <a:off x="18302781" y="1078992"/>
            <a:ext cx="251446" cy="93470"/>
          </a:xfrm>
          <a:prstGeom prst="rect">
            <a:avLst/>
          </a:prstGeom>
        </p:spPr>
      </p:pic>
      <p:pic>
        <p:nvPicPr>
          <p:cNvPr id="71" name="Image 60" descr=" "/>
          <p:cNvPicPr>
            <a:picLocks noChangeAspect="1"/>
          </p:cNvPicPr>
          <p:nvPr/>
        </p:nvPicPr>
        <p:blipFill>
          <a:blip r:embed="rId110">
            <a:extLst>
              <a:ext uri="{96DAC541-7B7A-43D3-8B79-37D633B846F1}">
                <asvg:svgBlip xmlns:asvg="http://schemas.microsoft.com/office/drawing/2016/SVG/main" r:embed="rId111"/>
              </a:ext>
            </a:extLst>
          </a:blip>
          <a:stretch>
            <a:fillRect/>
          </a:stretch>
        </p:blipFill>
        <p:spPr>
          <a:xfrm>
            <a:off x="18793397" y="808992"/>
            <a:ext cx="163851" cy="163829"/>
          </a:xfrm>
          <a:prstGeom prst="rect">
            <a:avLst/>
          </a:prstGeom>
        </p:spPr>
      </p:pic>
      <p:pic>
        <p:nvPicPr>
          <p:cNvPr id="72" name="Image 61" descr=" "/>
          <p:cNvPicPr>
            <a:picLocks noChangeAspect="1"/>
          </p:cNvPicPr>
          <p:nvPr/>
        </p:nvPicPr>
        <p:blipFill>
          <a:blip r:embed="rId112">
            <a:extLst>
              <a:ext uri="{96DAC541-7B7A-43D3-8B79-37D633B846F1}">
                <asvg:svgBlip xmlns:asvg="http://schemas.microsoft.com/office/drawing/2016/SVG/main" r:embed="rId113"/>
              </a:ext>
            </a:extLst>
          </a:blip>
          <a:stretch>
            <a:fillRect/>
          </a:stretch>
        </p:blipFill>
        <p:spPr>
          <a:xfrm>
            <a:off x="18747681" y="995555"/>
            <a:ext cx="257847" cy="137796"/>
          </a:xfrm>
          <a:prstGeom prst="rect">
            <a:avLst/>
          </a:prstGeom>
        </p:spPr>
      </p:pic>
      <p:pic>
        <p:nvPicPr>
          <p:cNvPr id="73" name="Image 62" descr=" "/>
          <p:cNvPicPr>
            <a:picLocks noChangeAspect="1"/>
          </p:cNvPicPr>
          <p:nvPr/>
        </p:nvPicPr>
        <p:blipFill>
          <a:blip r:embed="rId114">
            <a:extLst>
              <a:ext uri="{96DAC541-7B7A-43D3-8B79-37D633B846F1}">
                <asvg:svgBlip xmlns:asvg="http://schemas.microsoft.com/office/drawing/2016/SVG/main" r:embed="rId115"/>
              </a:ext>
            </a:extLst>
          </a:blip>
          <a:stretch>
            <a:fillRect/>
          </a:stretch>
        </p:blipFill>
        <p:spPr>
          <a:xfrm>
            <a:off x="18754195" y="1078805"/>
            <a:ext cx="251446" cy="93656"/>
          </a:xfrm>
          <a:prstGeom prst="rect">
            <a:avLst/>
          </a:prstGeom>
        </p:spPr>
      </p:pic>
      <p:pic>
        <p:nvPicPr>
          <p:cNvPr id="74" name="Image 63" descr=" "/>
          <p:cNvPicPr>
            <a:picLocks noChangeAspect="1"/>
          </p:cNvPicPr>
          <p:nvPr/>
        </p:nvPicPr>
        <p:blipFill>
          <a:blip r:embed="rId116">
            <a:extLst>
              <a:ext uri="{96DAC541-7B7A-43D3-8B79-37D633B846F1}">
                <asvg:svgBlip xmlns:asvg="http://schemas.microsoft.com/office/drawing/2016/SVG/main" r:embed="rId117"/>
              </a:ext>
            </a:extLst>
          </a:blip>
          <a:stretch>
            <a:fillRect/>
          </a:stretch>
        </p:blipFill>
        <p:spPr>
          <a:xfrm>
            <a:off x="18569341" y="888492"/>
            <a:ext cx="140480" cy="15242"/>
          </a:xfrm>
          <a:prstGeom prst="rect">
            <a:avLst/>
          </a:prstGeom>
        </p:spPr>
      </p:pic>
      <p:pic>
        <p:nvPicPr>
          <p:cNvPr id="75" name="Image 64" descr=" "/>
          <p:cNvPicPr>
            <a:picLocks noChangeAspect="1"/>
          </p:cNvPicPr>
          <p:nvPr/>
        </p:nvPicPr>
        <p:blipFill>
          <a:blip r:embed="rId118">
            <a:extLst>
              <a:ext uri="{96DAC541-7B7A-43D3-8B79-37D633B846F1}">
                <asvg:svgBlip xmlns:asvg="http://schemas.microsoft.com/office/drawing/2016/SVG/main" r:embed="rId119"/>
              </a:ext>
            </a:extLst>
          </a:blip>
          <a:stretch>
            <a:fillRect/>
          </a:stretch>
        </p:blipFill>
        <p:spPr>
          <a:xfrm>
            <a:off x="18660711" y="848661"/>
            <a:ext cx="56531" cy="96093"/>
          </a:xfrm>
          <a:prstGeom prst="rect">
            <a:avLst/>
          </a:prstGeom>
        </p:spPr>
      </p:pic>
      <p:pic>
        <p:nvPicPr>
          <p:cNvPr id="76" name="Image 65" descr=" "/>
          <p:cNvPicPr>
            <a:picLocks noChangeAspect="1"/>
          </p:cNvPicPr>
          <p:nvPr/>
        </p:nvPicPr>
        <p:blipFill>
          <a:blip r:embed="rId120"/>
          <a:stretch>
            <a:fillRect/>
          </a:stretch>
        </p:blipFill>
        <p:spPr>
          <a:xfrm>
            <a:off x="14591584" y="4756150"/>
            <a:ext cx="4592895" cy="4146550"/>
          </a:xfrm>
          <a:prstGeom prst="rect">
            <a:avLst/>
          </a:prstGeom>
        </p:spPr>
      </p:pic>
      <p:sp>
        <p:nvSpPr>
          <p:cNvPr id="77" name="Text 9"/>
          <p:cNvSpPr/>
          <p:nvPr/>
        </p:nvSpPr>
        <p:spPr>
          <a:xfrm>
            <a:off x="14744003" y="5073650"/>
            <a:ext cx="1325199" cy="4487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00"/>
              </a:lnSpc>
              <a:buNone/>
            </a:pPr>
            <a:r>
              <a:rPr lang="en-US" sz="2200" dirty="0">
                <a:solidFill>
                  <a:srgbClr val="FFFFFF">
                    <a:alpha val="100000"/>
                  </a:srgbClr>
                </a:solidFill>
                <a:latin typeface="Museo Sans 700" pitchFamily="34" charset="0"/>
                <a:ea typeface="Museo Sans 700" pitchFamily="34" charset="-122"/>
                <a:cs typeface="Museo Sans 700" pitchFamily="34" charset="-120"/>
              </a:rPr>
              <a:t>Channels</a:t>
            </a:r>
            <a:endParaRPr lang="en-US" sz="2200" dirty="0"/>
          </a:p>
        </p:txBody>
      </p:sp>
      <p:pic>
        <p:nvPicPr>
          <p:cNvPr id="78" name="Image 66" descr=" "/>
          <p:cNvPicPr>
            <a:picLocks noChangeAspect="1"/>
          </p:cNvPicPr>
          <p:nvPr/>
        </p:nvPicPr>
        <p:blipFill>
          <a:blip r:embed="rId57"/>
          <a:stretch>
            <a:fillRect/>
          </a:stretch>
        </p:blipFill>
        <p:spPr>
          <a:xfrm>
            <a:off x="18269965" y="4870450"/>
            <a:ext cx="762095" cy="762000"/>
          </a:xfrm>
          <a:prstGeom prst="rect">
            <a:avLst/>
          </a:prstGeom>
        </p:spPr>
      </p:pic>
      <p:pic>
        <p:nvPicPr>
          <p:cNvPr id="79" name="Image 67" descr=" "/>
          <p:cNvPicPr>
            <a:picLocks noChangeAspect="1"/>
          </p:cNvPicPr>
          <p:nvPr/>
        </p:nvPicPr>
        <p:blipFill>
          <a:blip r:embed="rId121">
            <a:extLst>
              <a:ext uri="{96DAC541-7B7A-43D3-8B79-37D633B846F1}">
                <asvg:svgBlip xmlns:asvg="http://schemas.microsoft.com/office/drawing/2016/SVG/main" r:embed="rId122"/>
              </a:ext>
            </a:extLst>
          </a:blip>
          <a:stretch>
            <a:fillRect/>
          </a:stretch>
        </p:blipFill>
        <p:spPr>
          <a:xfrm>
            <a:off x="18802035" y="5385433"/>
            <a:ext cx="20321" cy="28575"/>
          </a:xfrm>
          <a:prstGeom prst="rect">
            <a:avLst/>
          </a:prstGeom>
        </p:spPr>
      </p:pic>
      <p:pic>
        <p:nvPicPr>
          <p:cNvPr id="80" name="Image 68" descr=" "/>
          <p:cNvPicPr>
            <a:picLocks noChangeAspect="1"/>
          </p:cNvPicPr>
          <p:nvPr/>
        </p:nvPicPr>
        <p:blipFill>
          <a:blip r:embed="rId123">
            <a:extLst>
              <a:ext uri="{96DAC541-7B7A-43D3-8B79-37D633B846F1}">
                <asvg:svgBlip xmlns:asvg="http://schemas.microsoft.com/office/drawing/2016/SVG/main" r:embed="rId124"/>
              </a:ext>
            </a:extLst>
          </a:blip>
          <a:stretch>
            <a:fillRect/>
          </a:stretch>
        </p:blipFill>
        <p:spPr>
          <a:xfrm>
            <a:off x="18649027" y="5426708"/>
            <a:ext cx="194161" cy="125220"/>
          </a:xfrm>
          <a:prstGeom prst="rect">
            <a:avLst/>
          </a:prstGeom>
        </p:spPr>
      </p:pic>
      <p:pic>
        <p:nvPicPr>
          <p:cNvPr id="81" name="Image 69" descr=" "/>
          <p:cNvPicPr>
            <a:picLocks noChangeAspect="1"/>
          </p:cNvPicPr>
          <p:nvPr/>
        </p:nvPicPr>
        <p:blipFill>
          <a:blip r:embed="rId125">
            <a:extLst>
              <a:ext uri="{96DAC541-7B7A-43D3-8B79-37D633B846F1}">
                <asvg:svgBlip xmlns:asvg="http://schemas.microsoft.com/office/drawing/2016/SVG/main" r:embed="rId126"/>
              </a:ext>
            </a:extLst>
          </a:blip>
          <a:stretch>
            <a:fillRect/>
          </a:stretch>
        </p:blipFill>
        <p:spPr>
          <a:xfrm>
            <a:off x="18630229" y="5454061"/>
            <a:ext cx="21372" cy="28277"/>
          </a:xfrm>
          <a:prstGeom prst="rect">
            <a:avLst/>
          </a:prstGeom>
        </p:spPr>
      </p:pic>
      <p:pic>
        <p:nvPicPr>
          <p:cNvPr id="82" name="Image 70" descr=" "/>
          <p:cNvPicPr>
            <a:picLocks noChangeAspect="1"/>
          </p:cNvPicPr>
          <p:nvPr/>
        </p:nvPicPr>
        <p:blipFill>
          <a:blip r:embed="rId127">
            <a:extLst>
              <a:ext uri="{96DAC541-7B7A-43D3-8B79-37D633B846F1}">
                <asvg:svgBlip xmlns:asvg="http://schemas.microsoft.com/office/drawing/2016/SVG/main" r:embed="rId128"/>
              </a:ext>
            </a:extLst>
          </a:blip>
          <a:stretch>
            <a:fillRect/>
          </a:stretch>
        </p:blipFill>
        <p:spPr>
          <a:xfrm>
            <a:off x="18624594" y="5349435"/>
            <a:ext cx="194332" cy="146869"/>
          </a:xfrm>
          <a:prstGeom prst="rect">
            <a:avLst/>
          </a:prstGeom>
        </p:spPr>
      </p:pic>
      <p:pic>
        <p:nvPicPr>
          <p:cNvPr id="83" name="Image 71" descr=" "/>
          <p:cNvPicPr>
            <a:picLocks noChangeAspect="1"/>
          </p:cNvPicPr>
          <p:nvPr/>
        </p:nvPicPr>
        <p:blipFill>
          <a:blip r:embed="rId129">
            <a:extLst>
              <a:ext uri="{96DAC541-7B7A-43D3-8B79-37D633B846F1}">
                <asvg:svgBlip xmlns:asvg="http://schemas.microsoft.com/office/drawing/2016/SVG/main" r:embed="rId130"/>
              </a:ext>
            </a:extLst>
          </a:blip>
          <a:stretch>
            <a:fillRect/>
          </a:stretch>
        </p:blipFill>
        <p:spPr>
          <a:xfrm>
            <a:off x="18617462" y="4974320"/>
            <a:ext cx="20485" cy="28463"/>
          </a:xfrm>
          <a:prstGeom prst="rect">
            <a:avLst/>
          </a:prstGeom>
        </p:spPr>
      </p:pic>
      <p:pic>
        <p:nvPicPr>
          <p:cNvPr id="84" name="Image 72" descr=" "/>
          <p:cNvPicPr>
            <a:picLocks noChangeAspect="1"/>
          </p:cNvPicPr>
          <p:nvPr/>
        </p:nvPicPr>
        <p:blipFill>
          <a:blip r:embed="rId131">
            <a:extLst>
              <a:ext uri="{96DAC541-7B7A-43D3-8B79-37D633B846F1}">
                <asvg:svgBlip xmlns:asvg="http://schemas.microsoft.com/office/drawing/2016/SVG/main" r:embed="rId132"/>
              </a:ext>
            </a:extLst>
          </a:blip>
          <a:stretch>
            <a:fillRect/>
          </a:stretch>
        </p:blipFill>
        <p:spPr>
          <a:xfrm>
            <a:off x="18634482" y="5016612"/>
            <a:ext cx="21229" cy="44214"/>
          </a:xfrm>
          <a:prstGeom prst="rect">
            <a:avLst/>
          </a:prstGeom>
        </p:spPr>
      </p:pic>
      <p:pic>
        <p:nvPicPr>
          <p:cNvPr id="85" name="Image 73" descr=" "/>
          <p:cNvPicPr>
            <a:picLocks noChangeAspect="1"/>
          </p:cNvPicPr>
          <p:nvPr/>
        </p:nvPicPr>
        <p:blipFill>
          <a:blip r:embed="rId133">
            <a:extLst>
              <a:ext uri="{96DAC541-7B7A-43D3-8B79-37D633B846F1}">
                <asvg:svgBlip xmlns:asvg="http://schemas.microsoft.com/office/drawing/2016/SVG/main" r:embed="rId134"/>
              </a:ext>
            </a:extLst>
          </a:blip>
          <a:stretch>
            <a:fillRect/>
          </a:stretch>
        </p:blipFill>
        <p:spPr>
          <a:xfrm>
            <a:off x="18606060" y="5070456"/>
            <a:ext cx="26431" cy="24154"/>
          </a:xfrm>
          <a:prstGeom prst="rect">
            <a:avLst/>
          </a:prstGeom>
        </p:spPr>
      </p:pic>
      <p:pic>
        <p:nvPicPr>
          <p:cNvPr id="86" name="Image 74" descr=" "/>
          <p:cNvPicPr>
            <a:picLocks noChangeAspect="1"/>
          </p:cNvPicPr>
          <p:nvPr/>
        </p:nvPicPr>
        <p:blipFill>
          <a:blip r:embed="rId135">
            <a:extLst>
              <a:ext uri="{96DAC541-7B7A-43D3-8B79-37D633B846F1}">
                <asvg:svgBlip xmlns:asvg="http://schemas.microsoft.com/office/drawing/2016/SVG/main" r:embed="rId136"/>
              </a:ext>
            </a:extLst>
          </a:blip>
          <a:stretch>
            <a:fillRect/>
          </a:stretch>
        </p:blipFill>
        <p:spPr>
          <a:xfrm>
            <a:off x="18483802" y="5030415"/>
            <a:ext cx="21073" cy="28122"/>
          </a:xfrm>
          <a:prstGeom prst="rect">
            <a:avLst/>
          </a:prstGeom>
        </p:spPr>
      </p:pic>
      <p:pic>
        <p:nvPicPr>
          <p:cNvPr id="87" name="Image 75" descr=" "/>
          <p:cNvPicPr>
            <a:picLocks noChangeAspect="1"/>
          </p:cNvPicPr>
          <p:nvPr/>
        </p:nvPicPr>
        <p:blipFill>
          <a:blip r:embed="rId137">
            <a:extLst>
              <a:ext uri="{96DAC541-7B7A-43D3-8B79-37D633B846F1}">
                <asvg:svgBlip xmlns:asvg="http://schemas.microsoft.com/office/drawing/2016/SVG/main" r:embed="rId138"/>
              </a:ext>
            </a:extLst>
          </a:blip>
          <a:stretch>
            <a:fillRect/>
          </a:stretch>
        </p:blipFill>
        <p:spPr>
          <a:xfrm>
            <a:off x="18502982" y="5072577"/>
            <a:ext cx="34139" cy="38540"/>
          </a:xfrm>
          <a:prstGeom prst="rect">
            <a:avLst/>
          </a:prstGeom>
        </p:spPr>
      </p:pic>
      <p:pic>
        <p:nvPicPr>
          <p:cNvPr id="88" name="Image 76" descr=" "/>
          <p:cNvPicPr>
            <a:picLocks noChangeAspect="1"/>
          </p:cNvPicPr>
          <p:nvPr/>
        </p:nvPicPr>
        <p:blipFill>
          <a:blip r:embed="rId139">
            <a:extLst>
              <a:ext uri="{96DAC541-7B7A-43D3-8B79-37D633B846F1}">
                <asvg:svgBlip xmlns:asvg="http://schemas.microsoft.com/office/drawing/2016/SVG/main" r:embed="rId140"/>
              </a:ext>
            </a:extLst>
          </a:blip>
          <a:stretch>
            <a:fillRect/>
          </a:stretch>
        </p:blipFill>
        <p:spPr>
          <a:xfrm>
            <a:off x="18553788" y="5094430"/>
            <a:ext cx="29321" cy="17704"/>
          </a:xfrm>
          <a:prstGeom prst="rect">
            <a:avLst/>
          </a:prstGeom>
        </p:spPr>
      </p:pic>
      <p:pic>
        <p:nvPicPr>
          <p:cNvPr id="89" name="Image 77" descr=" "/>
          <p:cNvPicPr>
            <a:picLocks noChangeAspect="1"/>
          </p:cNvPicPr>
          <p:nvPr/>
        </p:nvPicPr>
        <p:blipFill>
          <a:blip r:embed="rId141">
            <a:extLst>
              <a:ext uri="{96DAC541-7B7A-43D3-8B79-37D633B846F1}">
                <asvg:svgBlip xmlns:asvg="http://schemas.microsoft.com/office/drawing/2016/SVG/main" r:embed="rId142"/>
              </a:ext>
            </a:extLst>
          </a:blip>
          <a:stretch>
            <a:fillRect/>
          </a:stretch>
        </p:blipFill>
        <p:spPr>
          <a:xfrm>
            <a:off x="18480833" y="4951071"/>
            <a:ext cx="154408" cy="116737"/>
          </a:xfrm>
          <a:prstGeom prst="rect">
            <a:avLst/>
          </a:prstGeom>
        </p:spPr>
      </p:pic>
      <p:pic>
        <p:nvPicPr>
          <p:cNvPr id="90" name="Image 78" descr=" "/>
          <p:cNvPicPr>
            <a:picLocks noChangeAspect="1"/>
          </p:cNvPicPr>
          <p:nvPr/>
        </p:nvPicPr>
        <p:blipFill>
          <a:blip r:embed="rId143">
            <a:extLst>
              <a:ext uri="{96DAC541-7B7A-43D3-8B79-37D633B846F1}">
                <asvg:svgBlip xmlns:asvg="http://schemas.microsoft.com/office/drawing/2016/SVG/main" r:embed="rId144"/>
              </a:ext>
            </a:extLst>
          </a:blip>
          <a:stretch>
            <a:fillRect/>
          </a:stretch>
        </p:blipFill>
        <p:spPr>
          <a:xfrm>
            <a:off x="18887302" y="5008668"/>
            <a:ext cx="20752" cy="28408"/>
          </a:xfrm>
          <a:prstGeom prst="rect">
            <a:avLst/>
          </a:prstGeom>
        </p:spPr>
      </p:pic>
      <p:pic>
        <p:nvPicPr>
          <p:cNvPr id="91" name="Image 79" descr=" "/>
          <p:cNvPicPr>
            <a:picLocks noChangeAspect="1"/>
          </p:cNvPicPr>
          <p:nvPr/>
        </p:nvPicPr>
        <p:blipFill>
          <a:blip r:embed="rId145">
            <a:extLst>
              <a:ext uri="{96DAC541-7B7A-43D3-8B79-37D633B846F1}">
                <asvg:svgBlip xmlns:asvg="http://schemas.microsoft.com/office/drawing/2016/SVG/main" r:embed="rId146"/>
              </a:ext>
            </a:extLst>
          </a:blip>
          <a:stretch>
            <a:fillRect/>
          </a:stretch>
        </p:blipFill>
        <p:spPr>
          <a:xfrm>
            <a:off x="18771366" y="5048417"/>
            <a:ext cx="154312" cy="97749"/>
          </a:xfrm>
          <a:prstGeom prst="rect">
            <a:avLst/>
          </a:prstGeom>
        </p:spPr>
      </p:pic>
      <p:pic>
        <p:nvPicPr>
          <p:cNvPr id="92" name="Image 80" descr=" "/>
          <p:cNvPicPr>
            <a:picLocks noChangeAspect="1"/>
          </p:cNvPicPr>
          <p:nvPr/>
        </p:nvPicPr>
        <p:blipFill>
          <a:blip r:embed="rId147">
            <a:extLst>
              <a:ext uri="{96DAC541-7B7A-43D3-8B79-37D633B846F1}">
                <asvg:svgBlip xmlns:asvg="http://schemas.microsoft.com/office/drawing/2016/SVG/main" r:embed="rId148"/>
              </a:ext>
            </a:extLst>
          </a:blip>
          <a:stretch>
            <a:fillRect/>
          </a:stretch>
        </p:blipFill>
        <p:spPr>
          <a:xfrm>
            <a:off x="18753711" y="5063561"/>
            <a:ext cx="21073" cy="28122"/>
          </a:xfrm>
          <a:prstGeom prst="rect">
            <a:avLst/>
          </a:prstGeom>
        </p:spPr>
      </p:pic>
      <p:pic>
        <p:nvPicPr>
          <p:cNvPr id="93" name="Image 81" descr=" "/>
          <p:cNvPicPr>
            <a:picLocks noChangeAspect="1"/>
          </p:cNvPicPr>
          <p:nvPr/>
        </p:nvPicPr>
        <p:blipFill>
          <a:blip r:embed="rId149">
            <a:extLst>
              <a:ext uri="{96DAC541-7B7A-43D3-8B79-37D633B846F1}">
                <asvg:svgBlip xmlns:asvg="http://schemas.microsoft.com/office/drawing/2016/SVG/main" r:embed="rId150"/>
              </a:ext>
            </a:extLst>
          </a:blip>
          <a:stretch>
            <a:fillRect/>
          </a:stretch>
        </p:blipFill>
        <p:spPr>
          <a:xfrm>
            <a:off x="18750742" y="4984217"/>
            <a:ext cx="154408" cy="116737"/>
          </a:xfrm>
          <a:prstGeom prst="rect">
            <a:avLst/>
          </a:prstGeom>
        </p:spPr>
      </p:pic>
      <p:pic>
        <p:nvPicPr>
          <p:cNvPr id="94" name="Image 82" descr=" "/>
          <p:cNvPicPr>
            <a:picLocks noChangeAspect="1"/>
          </p:cNvPicPr>
          <p:nvPr/>
        </p:nvPicPr>
        <p:blipFill>
          <a:blip r:embed="rId151">
            <a:extLst>
              <a:ext uri="{96DAC541-7B7A-43D3-8B79-37D633B846F1}">
                <asvg:svgBlip xmlns:asvg="http://schemas.microsoft.com/office/drawing/2016/SVG/main" r:embed="rId152"/>
              </a:ext>
            </a:extLst>
          </a:blip>
          <a:stretch>
            <a:fillRect/>
          </a:stretch>
        </p:blipFill>
        <p:spPr>
          <a:xfrm>
            <a:off x="18444197" y="5181891"/>
            <a:ext cx="20646" cy="28408"/>
          </a:xfrm>
          <a:prstGeom prst="rect">
            <a:avLst/>
          </a:prstGeom>
        </p:spPr>
      </p:pic>
      <p:pic>
        <p:nvPicPr>
          <p:cNvPr id="95" name="Image 83" descr=" "/>
          <p:cNvPicPr>
            <a:picLocks noChangeAspect="1"/>
          </p:cNvPicPr>
          <p:nvPr/>
        </p:nvPicPr>
        <p:blipFill>
          <a:blip r:embed="rId153">
            <a:extLst>
              <a:ext uri="{96DAC541-7B7A-43D3-8B79-37D633B846F1}">
                <asvg:svgBlip xmlns:asvg="http://schemas.microsoft.com/office/drawing/2016/SVG/main" r:embed="rId154"/>
              </a:ext>
            </a:extLst>
          </a:blip>
          <a:stretch>
            <a:fillRect/>
          </a:stretch>
        </p:blipFill>
        <p:spPr>
          <a:xfrm>
            <a:off x="18328462" y="5221517"/>
            <a:ext cx="154185" cy="97749"/>
          </a:xfrm>
          <a:prstGeom prst="rect">
            <a:avLst/>
          </a:prstGeom>
        </p:spPr>
      </p:pic>
      <p:pic>
        <p:nvPicPr>
          <p:cNvPr id="96" name="Image 84" descr=" "/>
          <p:cNvPicPr>
            <a:picLocks noChangeAspect="1"/>
          </p:cNvPicPr>
          <p:nvPr/>
        </p:nvPicPr>
        <p:blipFill>
          <a:blip r:embed="rId155">
            <a:extLst>
              <a:ext uri="{96DAC541-7B7A-43D3-8B79-37D633B846F1}">
                <asvg:svgBlip xmlns:asvg="http://schemas.microsoft.com/office/drawing/2016/SVG/main" r:embed="rId156"/>
              </a:ext>
            </a:extLst>
          </a:blip>
          <a:stretch>
            <a:fillRect/>
          </a:stretch>
        </p:blipFill>
        <p:spPr>
          <a:xfrm>
            <a:off x="18310680" y="5236660"/>
            <a:ext cx="21073" cy="28122"/>
          </a:xfrm>
          <a:prstGeom prst="rect">
            <a:avLst/>
          </a:prstGeom>
        </p:spPr>
      </p:pic>
      <p:pic>
        <p:nvPicPr>
          <p:cNvPr id="97" name="Image 85" descr=" "/>
          <p:cNvPicPr>
            <a:picLocks noChangeAspect="1"/>
          </p:cNvPicPr>
          <p:nvPr/>
        </p:nvPicPr>
        <p:blipFill>
          <a:blip r:embed="rId157">
            <a:extLst>
              <a:ext uri="{96DAC541-7B7A-43D3-8B79-37D633B846F1}">
                <asvg:svgBlip xmlns:asvg="http://schemas.microsoft.com/office/drawing/2016/SVG/main" r:embed="rId158"/>
              </a:ext>
            </a:extLst>
          </a:blip>
          <a:stretch>
            <a:fillRect/>
          </a:stretch>
        </p:blipFill>
        <p:spPr>
          <a:xfrm>
            <a:off x="18307583" y="5157322"/>
            <a:ext cx="154408" cy="116737"/>
          </a:xfrm>
          <a:prstGeom prst="rect">
            <a:avLst/>
          </a:prstGeom>
        </p:spPr>
      </p:pic>
      <p:pic>
        <p:nvPicPr>
          <p:cNvPr id="98" name="Image 86" descr=" "/>
          <p:cNvPicPr>
            <a:picLocks noChangeAspect="1"/>
          </p:cNvPicPr>
          <p:nvPr/>
        </p:nvPicPr>
        <p:blipFill>
          <a:blip r:embed="rId159">
            <a:extLst>
              <a:ext uri="{96DAC541-7B7A-43D3-8B79-37D633B846F1}">
                <asvg:svgBlip xmlns:asvg="http://schemas.microsoft.com/office/drawing/2016/SVG/main" r:embed="rId160"/>
              </a:ext>
            </a:extLst>
          </a:blip>
          <a:stretch>
            <a:fillRect/>
          </a:stretch>
        </p:blipFill>
        <p:spPr>
          <a:xfrm>
            <a:off x="18539840" y="5372826"/>
            <a:ext cx="20519" cy="28358"/>
          </a:xfrm>
          <a:prstGeom prst="rect">
            <a:avLst/>
          </a:prstGeom>
        </p:spPr>
      </p:pic>
      <p:pic>
        <p:nvPicPr>
          <p:cNvPr id="99" name="Image 87" descr=" "/>
          <p:cNvPicPr>
            <a:picLocks noChangeAspect="1"/>
          </p:cNvPicPr>
          <p:nvPr/>
        </p:nvPicPr>
        <p:blipFill>
          <a:blip r:embed="rId161">
            <a:extLst>
              <a:ext uri="{96DAC541-7B7A-43D3-8B79-37D633B846F1}">
                <asvg:svgBlip xmlns:asvg="http://schemas.microsoft.com/office/drawing/2016/SVG/main" r:embed="rId162"/>
              </a:ext>
            </a:extLst>
          </a:blip>
          <a:stretch>
            <a:fillRect/>
          </a:stretch>
        </p:blipFill>
        <p:spPr>
          <a:xfrm>
            <a:off x="18421239" y="5412705"/>
            <a:ext cx="155401" cy="95157"/>
          </a:xfrm>
          <a:prstGeom prst="rect">
            <a:avLst/>
          </a:prstGeom>
        </p:spPr>
      </p:pic>
      <p:pic>
        <p:nvPicPr>
          <p:cNvPr id="100" name="Image 88" descr=" "/>
          <p:cNvPicPr>
            <a:picLocks noChangeAspect="1"/>
          </p:cNvPicPr>
          <p:nvPr/>
        </p:nvPicPr>
        <p:blipFill>
          <a:blip r:embed="rId163">
            <a:extLst>
              <a:ext uri="{96DAC541-7B7A-43D3-8B79-37D633B846F1}">
                <asvg:svgBlip xmlns:asvg="http://schemas.microsoft.com/office/drawing/2016/SVG/main" r:embed="rId164"/>
              </a:ext>
            </a:extLst>
          </a:blip>
          <a:stretch>
            <a:fillRect/>
          </a:stretch>
        </p:blipFill>
        <p:spPr>
          <a:xfrm>
            <a:off x="18403583" y="5421064"/>
            <a:ext cx="20964" cy="28377"/>
          </a:xfrm>
          <a:prstGeom prst="rect">
            <a:avLst/>
          </a:prstGeom>
        </p:spPr>
      </p:pic>
      <p:pic>
        <p:nvPicPr>
          <p:cNvPr id="101" name="Image 89" descr=" "/>
          <p:cNvPicPr>
            <a:picLocks noChangeAspect="1"/>
          </p:cNvPicPr>
          <p:nvPr/>
        </p:nvPicPr>
        <p:blipFill>
          <a:blip r:embed="rId165">
            <a:extLst>
              <a:ext uri="{96DAC541-7B7A-43D3-8B79-37D633B846F1}">
                <asvg:svgBlip xmlns:asvg="http://schemas.microsoft.com/office/drawing/2016/SVG/main" r:embed="rId166"/>
              </a:ext>
            </a:extLst>
          </a:blip>
          <a:stretch>
            <a:fillRect/>
          </a:stretch>
        </p:blipFill>
        <p:spPr>
          <a:xfrm>
            <a:off x="18401830" y="5345788"/>
            <a:ext cx="154408" cy="116737"/>
          </a:xfrm>
          <a:prstGeom prst="rect">
            <a:avLst/>
          </a:prstGeom>
        </p:spPr>
      </p:pic>
      <p:pic>
        <p:nvPicPr>
          <p:cNvPr id="102" name="Image 90" descr=" "/>
          <p:cNvPicPr>
            <a:picLocks noChangeAspect="1"/>
          </p:cNvPicPr>
          <p:nvPr/>
        </p:nvPicPr>
        <p:blipFill>
          <a:blip r:embed="rId167">
            <a:extLst>
              <a:ext uri="{96DAC541-7B7A-43D3-8B79-37D633B846F1}">
                <asvg:svgBlip xmlns:asvg="http://schemas.microsoft.com/office/drawing/2016/SVG/main" r:embed="rId168"/>
              </a:ext>
            </a:extLst>
          </a:blip>
          <a:stretch>
            <a:fillRect/>
          </a:stretch>
        </p:blipFill>
        <p:spPr>
          <a:xfrm>
            <a:off x="18956071" y="5207291"/>
            <a:ext cx="20646" cy="28408"/>
          </a:xfrm>
          <a:prstGeom prst="rect">
            <a:avLst/>
          </a:prstGeom>
        </p:spPr>
      </p:pic>
      <p:pic>
        <p:nvPicPr>
          <p:cNvPr id="103" name="Image 91" descr=" "/>
          <p:cNvPicPr>
            <a:picLocks noChangeAspect="1"/>
          </p:cNvPicPr>
          <p:nvPr/>
        </p:nvPicPr>
        <p:blipFill>
          <a:blip r:embed="rId169">
            <a:extLst>
              <a:ext uri="{96DAC541-7B7A-43D3-8B79-37D633B846F1}">
                <asvg:svgBlip xmlns:asvg="http://schemas.microsoft.com/office/drawing/2016/SVG/main" r:embed="rId170"/>
              </a:ext>
            </a:extLst>
          </a:blip>
          <a:stretch>
            <a:fillRect/>
          </a:stretch>
        </p:blipFill>
        <p:spPr>
          <a:xfrm>
            <a:off x="18840210" y="5247171"/>
            <a:ext cx="154185" cy="97749"/>
          </a:xfrm>
          <a:prstGeom prst="rect">
            <a:avLst/>
          </a:prstGeom>
        </p:spPr>
      </p:pic>
      <p:pic>
        <p:nvPicPr>
          <p:cNvPr id="104" name="Image 92" descr=" "/>
          <p:cNvPicPr>
            <a:picLocks noChangeAspect="1"/>
          </p:cNvPicPr>
          <p:nvPr/>
        </p:nvPicPr>
        <p:blipFill>
          <a:blip r:embed="rId171">
            <a:extLst>
              <a:ext uri="{96DAC541-7B7A-43D3-8B79-37D633B846F1}">
                <asvg:svgBlip xmlns:asvg="http://schemas.microsoft.com/office/drawing/2016/SVG/main" r:embed="rId172"/>
              </a:ext>
            </a:extLst>
          </a:blip>
          <a:stretch>
            <a:fillRect/>
          </a:stretch>
        </p:blipFill>
        <p:spPr>
          <a:xfrm>
            <a:off x="18822427" y="5262060"/>
            <a:ext cx="21073" cy="28122"/>
          </a:xfrm>
          <a:prstGeom prst="rect">
            <a:avLst/>
          </a:prstGeom>
        </p:spPr>
      </p:pic>
      <p:pic>
        <p:nvPicPr>
          <p:cNvPr id="105" name="Image 93" descr=" "/>
          <p:cNvPicPr>
            <a:picLocks noChangeAspect="1"/>
          </p:cNvPicPr>
          <p:nvPr/>
        </p:nvPicPr>
        <p:blipFill>
          <a:blip r:embed="rId173">
            <a:extLst>
              <a:ext uri="{96DAC541-7B7A-43D3-8B79-37D633B846F1}">
                <asvg:svgBlip xmlns:asvg="http://schemas.microsoft.com/office/drawing/2016/SVG/main" r:embed="rId174"/>
              </a:ext>
            </a:extLst>
          </a:blip>
          <a:stretch>
            <a:fillRect/>
          </a:stretch>
        </p:blipFill>
        <p:spPr>
          <a:xfrm>
            <a:off x="18819458" y="5182846"/>
            <a:ext cx="154408" cy="116737"/>
          </a:xfrm>
          <a:prstGeom prst="rect">
            <a:avLst/>
          </a:prstGeom>
        </p:spPr>
      </p:pic>
      <p:pic>
        <p:nvPicPr>
          <p:cNvPr id="106" name="Image 94" descr=" "/>
          <p:cNvPicPr>
            <a:picLocks noChangeAspect="1"/>
          </p:cNvPicPr>
          <p:nvPr/>
        </p:nvPicPr>
        <p:blipFill>
          <a:blip r:embed="rId175">
            <a:extLst>
              <a:ext uri="{96DAC541-7B7A-43D3-8B79-37D633B846F1}">
                <asvg:svgBlip xmlns:asvg="http://schemas.microsoft.com/office/drawing/2016/SVG/main" r:embed="rId176"/>
              </a:ext>
            </a:extLst>
          </a:blip>
          <a:stretch>
            <a:fillRect/>
          </a:stretch>
        </p:blipFill>
        <p:spPr>
          <a:xfrm>
            <a:off x="18572771" y="5050358"/>
            <a:ext cx="44856" cy="81911"/>
          </a:xfrm>
          <a:prstGeom prst="rect">
            <a:avLst/>
          </a:prstGeom>
        </p:spPr>
      </p:pic>
      <p:pic>
        <p:nvPicPr>
          <p:cNvPr id="107" name="Image 95" descr=" "/>
          <p:cNvPicPr>
            <a:picLocks noChangeAspect="1"/>
          </p:cNvPicPr>
          <p:nvPr/>
        </p:nvPicPr>
        <p:blipFill>
          <a:blip r:embed="rId177">
            <a:extLst>
              <a:ext uri="{96DAC541-7B7A-43D3-8B79-37D633B846F1}">
                <asvg:svgBlip xmlns:asvg="http://schemas.microsoft.com/office/drawing/2016/SVG/main" r:embed="rId178"/>
              </a:ext>
            </a:extLst>
          </a:blip>
          <a:stretch>
            <a:fillRect/>
          </a:stretch>
        </p:blipFill>
        <p:spPr>
          <a:xfrm>
            <a:off x="18645278" y="5241367"/>
            <a:ext cx="58877" cy="122820"/>
          </a:xfrm>
          <a:prstGeom prst="rect">
            <a:avLst/>
          </a:prstGeom>
        </p:spPr>
      </p:pic>
      <p:pic>
        <p:nvPicPr>
          <p:cNvPr id="108" name="Image 96" descr=" "/>
          <p:cNvPicPr>
            <a:picLocks noChangeAspect="1"/>
          </p:cNvPicPr>
          <p:nvPr/>
        </p:nvPicPr>
        <p:blipFill>
          <a:blip r:embed="rId179">
            <a:extLst>
              <a:ext uri="{96DAC541-7B7A-43D3-8B79-37D633B846F1}">
                <asvg:svgBlip xmlns:asvg="http://schemas.microsoft.com/office/drawing/2016/SVG/main" r:embed="rId180"/>
              </a:ext>
            </a:extLst>
          </a:blip>
          <a:stretch>
            <a:fillRect/>
          </a:stretch>
        </p:blipFill>
        <p:spPr>
          <a:xfrm>
            <a:off x="18705057" y="5081135"/>
            <a:ext cx="71161" cy="65850"/>
          </a:xfrm>
          <a:prstGeom prst="rect">
            <a:avLst/>
          </a:prstGeom>
        </p:spPr>
      </p:pic>
      <p:pic>
        <p:nvPicPr>
          <p:cNvPr id="109" name="Image 97" descr=" "/>
          <p:cNvPicPr>
            <a:picLocks noChangeAspect="1"/>
          </p:cNvPicPr>
          <p:nvPr/>
        </p:nvPicPr>
        <p:blipFill>
          <a:blip r:embed="rId181">
            <a:extLst>
              <a:ext uri="{96DAC541-7B7A-43D3-8B79-37D633B846F1}">
                <asvg:svgBlip xmlns:asvg="http://schemas.microsoft.com/office/drawing/2016/SVG/main" r:embed="rId182"/>
              </a:ext>
            </a:extLst>
          </a:blip>
          <a:stretch>
            <a:fillRect/>
          </a:stretch>
        </p:blipFill>
        <p:spPr>
          <a:xfrm>
            <a:off x="18698266" y="5207571"/>
            <a:ext cx="126692" cy="45386"/>
          </a:xfrm>
          <a:prstGeom prst="rect">
            <a:avLst/>
          </a:prstGeom>
        </p:spPr>
      </p:pic>
      <p:pic>
        <p:nvPicPr>
          <p:cNvPr id="110" name="Image 98" descr=" "/>
          <p:cNvPicPr>
            <a:picLocks noChangeAspect="1"/>
          </p:cNvPicPr>
          <p:nvPr/>
        </p:nvPicPr>
        <p:blipFill>
          <a:blip r:embed="rId183">
            <a:extLst>
              <a:ext uri="{96DAC541-7B7A-43D3-8B79-37D633B846F1}">
                <asvg:svgBlip xmlns:asvg="http://schemas.microsoft.com/office/drawing/2016/SVG/main" r:embed="rId184"/>
              </a:ext>
            </a:extLst>
          </a:blip>
          <a:stretch>
            <a:fillRect/>
          </a:stretch>
        </p:blipFill>
        <p:spPr>
          <a:xfrm>
            <a:off x="18462899" y="5196384"/>
            <a:ext cx="81841" cy="15472"/>
          </a:xfrm>
          <a:prstGeom prst="rect">
            <a:avLst/>
          </a:prstGeom>
        </p:spPr>
      </p:pic>
      <p:pic>
        <p:nvPicPr>
          <p:cNvPr id="111" name="Image 99" descr=" "/>
          <p:cNvPicPr>
            <a:picLocks noChangeAspect="1"/>
          </p:cNvPicPr>
          <p:nvPr/>
        </p:nvPicPr>
        <p:blipFill>
          <a:blip r:embed="rId185">
            <a:extLst>
              <a:ext uri="{96DAC541-7B7A-43D3-8B79-37D633B846F1}">
                <asvg:svgBlip xmlns:asvg="http://schemas.microsoft.com/office/drawing/2016/SVG/main" r:embed="rId186"/>
              </a:ext>
            </a:extLst>
          </a:blip>
          <a:stretch>
            <a:fillRect/>
          </a:stretch>
        </p:blipFill>
        <p:spPr>
          <a:xfrm>
            <a:off x="18522865" y="5250160"/>
            <a:ext cx="78855" cy="111032"/>
          </a:xfrm>
          <a:prstGeom prst="rect">
            <a:avLst/>
          </a:prstGeom>
        </p:spPr>
      </p:pic>
      <p:pic>
        <p:nvPicPr>
          <p:cNvPr id="112" name="Image 100" descr=" "/>
          <p:cNvPicPr>
            <a:picLocks noChangeAspect="1"/>
          </p:cNvPicPr>
          <p:nvPr/>
        </p:nvPicPr>
        <p:blipFill>
          <a:blip r:embed="rId187">
            <a:extLst>
              <a:ext uri="{96DAC541-7B7A-43D3-8B79-37D633B846F1}">
                <asvg:svgBlip xmlns:asvg="http://schemas.microsoft.com/office/drawing/2016/SVG/main" r:embed="rId188"/>
              </a:ext>
            </a:extLst>
          </a:blip>
          <a:stretch>
            <a:fillRect/>
          </a:stretch>
        </p:blipFill>
        <p:spPr>
          <a:xfrm>
            <a:off x="18707916" y="5146216"/>
            <a:ext cx="20195" cy="28525"/>
          </a:xfrm>
          <a:prstGeom prst="rect">
            <a:avLst/>
          </a:prstGeom>
        </p:spPr>
      </p:pic>
      <p:pic>
        <p:nvPicPr>
          <p:cNvPr id="113" name="Image 101" descr=" "/>
          <p:cNvPicPr>
            <a:picLocks noChangeAspect="1"/>
          </p:cNvPicPr>
          <p:nvPr/>
        </p:nvPicPr>
        <p:blipFill>
          <a:blip r:embed="rId189">
            <a:extLst>
              <a:ext uri="{96DAC541-7B7A-43D3-8B79-37D633B846F1}">
                <asvg:svgBlip xmlns:asvg="http://schemas.microsoft.com/office/drawing/2016/SVG/main" r:embed="rId190"/>
              </a:ext>
            </a:extLst>
          </a:blip>
          <a:stretch>
            <a:fillRect/>
          </a:stretch>
        </p:blipFill>
        <p:spPr>
          <a:xfrm>
            <a:off x="18720745" y="5180329"/>
            <a:ext cx="20195" cy="28575"/>
          </a:xfrm>
          <a:prstGeom prst="rect">
            <a:avLst/>
          </a:prstGeom>
        </p:spPr>
      </p:pic>
      <p:pic>
        <p:nvPicPr>
          <p:cNvPr id="114" name="Image 102" descr=" "/>
          <p:cNvPicPr>
            <a:picLocks noChangeAspect="1"/>
          </p:cNvPicPr>
          <p:nvPr/>
        </p:nvPicPr>
        <p:blipFill>
          <a:blip r:embed="rId191">
            <a:extLst>
              <a:ext uri="{96DAC541-7B7A-43D3-8B79-37D633B846F1}">
                <asvg:svgBlip xmlns:asvg="http://schemas.microsoft.com/office/drawing/2016/SVG/main" r:embed="rId192"/>
              </a:ext>
            </a:extLst>
          </a:blip>
          <a:stretch>
            <a:fillRect/>
          </a:stretch>
        </p:blipFill>
        <p:spPr>
          <a:xfrm>
            <a:off x="18535959" y="5216289"/>
            <a:ext cx="21420" cy="28042"/>
          </a:xfrm>
          <a:prstGeom prst="rect">
            <a:avLst/>
          </a:prstGeom>
        </p:spPr>
      </p:pic>
      <p:pic>
        <p:nvPicPr>
          <p:cNvPr id="115" name="Image 103" descr=" "/>
          <p:cNvPicPr>
            <a:picLocks noChangeAspect="1"/>
          </p:cNvPicPr>
          <p:nvPr/>
        </p:nvPicPr>
        <p:blipFill>
          <a:blip r:embed="rId193">
            <a:extLst>
              <a:ext uri="{96DAC541-7B7A-43D3-8B79-37D633B846F1}">
                <asvg:svgBlip xmlns:asvg="http://schemas.microsoft.com/office/drawing/2016/SVG/main" r:embed="rId194"/>
              </a:ext>
            </a:extLst>
          </a:blip>
          <a:stretch>
            <a:fillRect/>
          </a:stretch>
        </p:blipFill>
        <p:spPr>
          <a:xfrm>
            <a:off x="18551709" y="5249180"/>
            <a:ext cx="21420" cy="28042"/>
          </a:xfrm>
          <a:prstGeom prst="rect">
            <a:avLst/>
          </a:prstGeom>
        </p:spPr>
      </p:pic>
      <p:pic>
        <p:nvPicPr>
          <p:cNvPr id="116" name="Image 104" descr=" "/>
          <p:cNvPicPr>
            <a:picLocks noChangeAspect="1"/>
          </p:cNvPicPr>
          <p:nvPr/>
        </p:nvPicPr>
        <p:blipFill>
          <a:blip r:embed="rId195">
            <a:extLst>
              <a:ext uri="{96DAC541-7B7A-43D3-8B79-37D633B846F1}">
                <asvg:svgBlip xmlns:asvg="http://schemas.microsoft.com/office/drawing/2016/SVG/main" r:embed="rId196"/>
              </a:ext>
            </a:extLst>
          </a:blip>
          <a:stretch>
            <a:fillRect/>
          </a:stretch>
        </p:blipFill>
        <p:spPr>
          <a:xfrm>
            <a:off x="18588176" y="5298982"/>
            <a:ext cx="29434" cy="16470"/>
          </a:xfrm>
          <a:prstGeom prst="rect">
            <a:avLst/>
          </a:prstGeom>
        </p:spPr>
      </p:pic>
      <p:pic>
        <p:nvPicPr>
          <p:cNvPr id="117" name="Image 105" descr=" "/>
          <p:cNvPicPr>
            <a:picLocks noChangeAspect="1"/>
          </p:cNvPicPr>
          <p:nvPr/>
        </p:nvPicPr>
        <p:blipFill>
          <a:blip r:embed="rId197">
            <a:extLst>
              <a:ext uri="{96DAC541-7B7A-43D3-8B79-37D633B846F1}">
                <asvg:svgBlip xmlns:asvg="http://schemas.microsoft.com/office/drawing/2016/SVG/main" r:embed="rId198"/>
              </a:ext>
            </a:extLst>
          </a:blip>
          <a:stretch>
            <a:fillRect/>
          </a:stretch>
        </p:blipFill>
        <p:spPr>
          <a:xfrm>
            <a:off x="18627839" y="5272522"/>
            <a:ext cx="86054" cy="41666"/>
          </a:xfrm>
          <a:prstGeom prst="rect">
            <a:avLst/>
          </a:prstGeom>
        </p:spPr>
      </p:pic>
      <p:pic>
        <p:nvPicPr>
          <p:cNvPr id="118" name="Image 106" descr=" "/>
          <p:cNvPicPr>
            <a:picLocks noChangeAspect="1"/>
          </p:cNvPicPr>
          <p:nvPr/>
        </p:nvPicPr>
        <p:blipFill>
          <a:blip r:embed="rId199">
            <a:extLst>
              <a:ext uri="{96DAC541-7B7A-43D3-8B79-37D633B846F1}">
                <asvg:svgBlip xmlns:asvg="http://schemas.microsoft.com/office/drawing/2016/SVG/main" r:embed="rId200"/>
              </a:ext>
            </a:extLst>
          </a:blip>
          <a:stretch>
            <a:fillRect/>
          </a:stretch>
        </p:blipFill>
        <p:spPr>
          <a:xfrm>
            <a:off x="18716724" y="5242899"/>
            <a:ext cx="23270" cy="26969"/>
          </a:xfrm>
          <a:prstGeom prst="rect">
            <a:avLst/>
          </a:prstGeom>
        </p:spPr>
      </p:pic>
      <p:pic>
        <p:nvPicPr>
          <p:cNvPr id="119" name="Image 107" descr=" "/>
          <p:cNvPicPr>
            <a:picLocks noChangeAspect="1"/>
          </p:cNvPicPr>
          <p:nvPr/>
        </p:nvPicPr>
        <p:blipFill>
          <a:blip r:embed="rId201">
            <a:extLst>
              <a:ext uri="{96DAC541-7B7A-43D3-8B79-37D633B846F1}">
                <asvg:svgBlip xmlns:asvg="http://schemas.microsoft.com/office/drawing/2016/SVG/main" r:embed="rId202"/>
              </a:ext>
            </a:extLst>
          </a:blip>
          <a:stretch>
            <a:fillRect/>
          </a:stretch>
        </p:blipFill>
        <p:spPr>
          <a:xfrm>
            <a:off x="18531874" y="5113976"/>
            <a:ext cx="194332" cy="146869"/>
          </a:xfrm>
          <a:prstGeom prst="rect">
            <a:avLst/>
          </a:prstGeom>
        </p:spPr>
      </p:pic>
      <p:pic>
        <p:nvPicPr>
          <p:cNvPr id="120" name="Image 108" descr=" "/>
          <p:cNvPicPr>
            <a:picLocks noChangeAspect="1"/>
          </p:cNvPicPr>
          <p:nvPr/>
        </p:nvPicPr>
        <p:blipFill>
          <a:blip r:embed="rId203"/>
          <a:stretch>
            <a:fillRect/>
          </a:stretch>
        </p:blipFill>
        <p:spPr>
          <a:xfrm>
            <a:off x="19286092" y="508000"/>
            <a:ext cx="4592895" cy="8394700"/>
          </a:xfrm>
          <a:prstGeom prst="rect">
            <a:avLst/>
          </a:prstGeom>
        </p:spPr>
      </p:pic>
      <p:sp>
        <p:nvSpPr>
          <p:cNvPr id="121" name="Text 10"/>
          <p:cNvSpPr/>
          <p:nvPr/>
        </p:nvSpPr>
        <p:spPr>
          <a:xfrm>
            <a:off x="19438511" y="812800"/>
            <a:ext cx="2760478" cy="4487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00"/>
              </a:lnSpc>
              <a:buNone/>
            </a:pPr>
            <a:r>
              <a:rPr lang="en-US" sz="2200" dirty="0">
                <a:solidFill>
                  <a:srgbClr val="FFFFFF">
                    <a:alpha val="100000"/>
                  </a:srgbClr>
                </a:solidFill>
                <a:latin typeface="Museo Sans 700" pitchFamily="34" charset="0"/>
                <a:ea typeface="Museo Sans 700" pitchFamily="34" charset="-122"/>
                <a:cs typeface="Museo Sans 700" pitchFamily="34" charset="-120"/>
              </a:rPr>
              <a:t>Customer Segments</a:t>
            </a:r>
            <a:endParaRPr lang="en-US" sz="2200" dirty="0"/>
          </a:p>
        </p:txBody>
      </p:sp>
      <p:pic>
        <p:nvPicPr>
          <p:cNvPr id="122" name="Image 109" descr=" "/>
          <p:cNvPicPr>
            <a:picLocks noChangeAspect="1"/>
          </p:cNvPicPr>
          <p:nvPr/>
        </p:nvPicPr>
        <p:blipFill>
          <a:blip r:embed="rId204"/>
          <a:stretch>
            <a:fillRect/>
          </a:stretch>
        </p:blipFill>
        <p:spPr>
          <a:xfrm>
            <a:off x="22964473" y="609600"/>
            <a:ext cx="762095" cy="762000"/>
          </a:xfrm>
          <a:prstGeom prst="rect">
            <a:avLst/>
          </a:prstGeom>
        </p:spPr>
      </p:pic>
      <p:pic>
        <p:nvPicPr>
          <p:cNvPr id="123" name="Image 110" descr=" "/>
          <p:cNvPicPr>
            <a:picLocks noChangeAspect="1"/>
          </p:cNvPicPr>
          <p:nvPr/>
        </p:nvPicPr>
        <p:blipFill>
          <a:blip r:embed="rId205">
            <a:extLst>
              <a:ext uri="{96DAC541-7B7A-43D3-8B79-37D633B846F1}">
                <asvg:svgBlip xmlns:asvg="http://schemas.microsoft.com/office/drawing/2016/SVG/main" r:embed="rId206"/>
              </a:ext>
            </a:extLst>
          </a:blip>
          <a:stretch>
            <a:fillRect/>
          </a:stretch>
        </p:blipFill>
        <p:spPr>
          <a:xfrm>
            <a:off x="23475525" y="718251"/>
            <a:ext cx="28583" cy="22665"/>
          </a:xfrm>
          <a:prstGeom prst="rect">
            <a:avLst/>
          </a:prstGeom>
        </p:spPr>
      </p:pic>
      <p:pic>
        <p:nvPicPr>
          <p:cNvPr id="124" name="Image 111" descr=" "/>
          <p:cNvPicPr>
            <a:picLocks noChangeAspect="1"/>
          </p:cNvPicPr>
          <p:nvPr/>
        </p:nvPicPr>
        <p:blipFill>
          <a:blip r:embed="rId207">
            <a:extLst>
              <a:ext uri="{96DAC541-7B7A-43D3-8B79-37D633B846F1}">
                <asvg:svgBlip xmlns:asvg="http://schemas.microsoft.com/office/drawing/2016/SVG/main" r:embed="rId208"/>
              </a:ext>
            </a:extLst>
          </a:blip>
          <a:stretch>
            <a:fillRect/>
          </a:stretch>
        </p:blipFill>
        <p:spPr>
          <a:xfrm>
            <a:off x="23226092" y="685037"/>
            <a:ext cx="235285" cy="36575"/>
          </a:xfrm>
          <a:prstGeom prst="rect">
            <a:avLst/>
          </a:prstGeom>
        </p:spPr>
      </p:pic>
      <p:pic>
        <p:nvPicPr>
          <p:cNvPr id="125" name="Image 112" descr=" "/>
          <p:cNvPicPr>
            <a:picLocks noChangeAspect="1"/>
          </p:cNvPicPr>
          <p:nvPr/>
        </p:nvPicPr>
        <p:blipFill>
          <a:blip r:embed="rId209">
            <a:extLst>
              <a:ext uri="{96DAC541-7B7A-43D3-8B79-37D633B846F1}">
                <asvg:svgBlip xmlns:asvg="http://schemas.microsoft.com/office/drawing/2016/SVG/main" r:embed="rId210"/>
              </a:ext>
            </a:extLst>
          </a:blip>
          <a:stretch>
            <a:fillRect/>
          </a:stretch>
        </p:blipFill>
        <p:spPr>
          <a:xfrm>
            <a:off x="23183627" y="720167"/>
            <a:ext cx="28447" cy="22777"/>
          </a:xfrm>
          <a:prstGeom prst="rect">
            <a:avLst/>
          </a:prstGeom>
        </p:spPr>
      </p:pic>
      <p:pic>
        <p:nvPicPr>
          <p:cNvPr id="126" name="Image 113" descr=" "/>
          <p:cNvPicPr>
            <a:picLocks noChangeAspect="1"/>
          </p:cNvPicPr>
          <p:nvPr/>
        </p:nvPicPr>
        <p:blipFill>
          <a:blip r:embed="rId211">
            <a:extLst>
              <a:ext uri="{96DAC541-7B7A-43D3-8B79-37D633B846F1}">
                <asvg:svgBlip xmlns:asvg="http://schemas.microsoft.com/office/drawing/2016/SVG/main" r:embed="rId212"/>
              </a:ext>
            </a:extLst>
          </a:blip>
          <a:stretch>
            <a:fillRect/>
          </a:stretch>
        </p:blipFill>
        <p:spPr>
          <a:xfrm>
            <a:off x="23596340" y="833841"/>
            <a:ext cx="22581" cy="28742"/>
          </a:xfrm>
          <a:prstGeom prst="rect">
            <a:avLst/>
          </a:prstGeom>
        </p:spPr>
      </p:pic>
      <p:pic>
        <p:nvPicPr>
          <p:cNvPr id="127" name="Image 114" descr=" "/>
          <p:cNvPicPr>
            <a:picLocks noChangeAspect="1"/>
          </p:cNvPicPr>
          <p:nvPr/>
        </p:nvPicPr>
        <p:blipFill>
          <a:blip r:embed="rId213">
            <a:extLst>
              <a:ext uri="{96DAC541-7B7A-43D3-8B79-37D633B846F1}">
                <asvg:svgBlip xmlns:asvg="http://schemas.microsoft.com/office/drawing/2016/SVG/main" r:embed="rId214"/>
              </a:ext>
            </a:extLst>
          </a:blip>
          <a:stretch>
            <a:fillRect/>
          </a:stretch>
        </p:blipFill>
        <p:spPr>
          <a:xfrm>
            <a:off x="23614326" y="876424"/>
            <a:ext cx="36672" cy="233933"/>
          </a:xfrm>
          <a:prstGeom prst="rect">
            <a:avLst/>
          </a:prstGeom>
        </p:spPr>
      </p:pic>
      <p:pic>
        <p:nvPicPr>
          <p:cNvPr id="128" name="Image 115" descr=" "/>
          <p:cNvPicPr>
            <a:picLocks noChangeAspect="1"/>
          </p:cNvPicPr>
          <p:nvPr/>
        </p:nvPicPr>
        <p:blipFill>
          <a:blip r:embed="rId215">
            <a:extLst>
              <a:ext uri="{96DAC541-7B7A-43D3-8B79-37D633B846F1}">
                <asvg:svgBlip xmlns:asvg="http://schemas.microsoft.com/office/drawing/2016/SVG/main" r:embed="rId216"/>
              </a:ext>
            </a:extLst>
          </a:blip>
          <a:stretch>
            <a:fillRect/>
          </a:stretch>
        </p:blipFill>
        <p:spPr>
          <a:xfrm>
            <a:off x="23593253" y="1124155"/>
            <a:ext cx="22732" cy="28494"/>
          </a:xfrm>
          <a:prstGeom prst="rect">
            <a:avLst/>
          </a:prstGeom>
        </p:spPr>
      </p:pic>
      <p:pic>
        <p:nvPicPr>
          <p:cNvPr id="129" name="Image 116" descr=" "/>
          <p:cNvPicPr>
            <a:picLocks noChangeAspect="1"/>
          </p:cNvPicPr>
          <p:nvPr/>
        </p:nvPicPr>
        <p:blipFill>
          <a:blip r:embed="rId217">
            <a:extLst>
              <a:ext uri="{96DAC541-7B7A-43D3-8B79-37D633B846F1}">
                <asvg:svgBlip xmlns:asvg="http://schemas.microsoft.com/office/drawing/2016/SVG/main" r:embed="rId218"/>
              </a:ext>
            </a:extLst>
          </a:blip>
          <a:stretch>
            <a:fillRect/>
          </a:stretch>
        </p:blipFill>
        <p:spPr>
          <a:xfrm>
            <a:off x="23072249" y="833903"/>
            <a:ext cx="22524" cy="28680"/>
          </a:xfrm>
          <a:prstGeom prst="rect">
            <a:avLst/>
          </a:prstGeom>
        </p:spPr>
      </p:pic>
      <p:pic>
        <p:nvPicPr>
          <p:cNvPr id="130" name="Image 117" descr=" "/>
          <p:cNvPicPr>
            <a:picLocks noChangeAspect="1"/>
          </p:cNvPicPr>
          <p:nvPr/>
        </p:nvPicPr>
        <p:blipFill>
          <a:blip r:embed="rId219">
            <a:extLst>
              <a:ext uri="{96DAC541-7B7A-43D3-8B79-37D633B846F1}">
                <asvg:svgBlip xmlns:asvg="http://schemas.microsoft.com/office/drawing/2016/SVG/main" r:embed="rId220"/>
              </a:ext>
            </a:extLst>
          </a:blip>
          <a:stretch>
            <a:fillRect/>
          </a:stretch>
        </p:blipFill>
        <p:spPr>
          <a:xfrm>
            <a:off x="23039908" y="876480"/>
            <a:ext cx="36629" cy="233753"/>
          </a:xfrm>
          <a:prstGeom prst="rect">
            <a:avLst/>
          </a:prstGeom>
        </p:spPr>
      </p:pic>
      <p:pic>
        <p:nvPicPr>
          <p:cNvPr id="131" name="Image 118" descr=" "/>
          <p:cNvPicPr>
            <a:picLocks noChangeAspect="1"/>
          </p:cNvPicPr>
          <p:nvPr/>
        </p:nvPicPr>
        <p:blipFill>
          <a:blip r:embed="rId221">
            <a:extLst>
              <a:ext uri="{96DAC541-7B7A-43D3-8B79-37D633B846F1}">
                <asvg:svgBlip xmlns:asvg="http://schemas.microsoft.com/office/drawing/2016/SVG/main" r:embed="rId222"/>
              </a:ext>
            </a:extLst>
          </a:blip>
          <a:stretch>
            <a:fillRect/>
          </a:stretch>
        </p:blipFill>
        <p:spPr>
          <a:xfrm>
            <a:off x="23075059" y="1124031"/>
            <a:ext cx="22732" cy="28494"/>
          </a:xfrm>
          <a:prstGeom prst="rect">
            <a:avLst/>
          </a:prstGeom>
        </p:spPr>
      </p:pic>
      <p:pic>
        <p:nvPicPr>
          <p:cNvPr id="132" name="Image 119" descr=" "/>
          <p:cNvPicPr>
            <a:picLocks noChangeAspect="1"/>
          </p:cNvPicPr>
          <p:nvPr/>
        </p:nvPicPr>
        <p:blipFill>
          <a:blip r:embed="rId223">
            <a:extLst>
              <a:ext uri="{96DAC541-7B7A-43D3-8B79-37D633B846F1}">
                <asvg:svgBlip xmlns:asvg="http://schemas.microsoft.com/office/drawing/2016/SVG/main" r:embed="rId224"/>
              </a:ext>
            </a:extLst>
          </a:blip>
          <a:stretch>
            <a:fillRect/>
          </a:stretch>
        </p:blipFill>
        <p:spPr>
          <a:xfrm>
            <a:off x="23183627" y="1238244"/>
            <a:ext cx="28447" cy="22864"/>
          </a:xfrm>
          <a:prstGeom prst="rect">
            <a:avLst/>
          </a:prstGeom>
        </p:spPr>
      </p:pic>
      <p:pic>
        <p:nvPicPr>
          <p:cNvPr id="133" name="Image 120" descr=" "/>
          <p:cNvPicPr>
            <a:picLocks noChangeAspect="1"/>
          </p:cNvPicPr>
          <p:nvPr/>
        </p:nvPicPr>
        <p:blipFill>
          <a:blip r:embed="rId225">
            <a:extLst>
              <a:ext uri="{96DAC541-7B7A-43D3-8B79-37D633B846F1}">
                <asvg:svgBlip xmlns:asvg="http://schemas.microsoft.com/office/drawing/2016/SVG/main" r:embed="rId226"/>
              </a:ext>
            </a:extLst>
          </a:blip>
          <a:stretch>
            <a:fillRect/>
          </a:stretch>
        </p:blipFill>
        <p:spPr>
          <a:xfrm>
            <a:off x="23225530" y="1259495"/>
            <a:ext cx="232923" cy="36792"/>
          </a:xfrm>
          <a:prstGeom prst="rect">
            <a:avLst/>
          </a:prstGeom>
        </p:spPr>
      </p:pic>
      <p:pic>
        <p:nvPicPr>
          <p:cNvPr id="134" name="Image 121" descr=" "/>
          <p:cNvPicPr>
            <a:picLocks noChangeAspect="1"/>
          </p:cNvPicPr>
          <p:nvPr/>
        </p:nvPicPr>
        <p:blipFill>
          <a:blip r:embed="rId227">
            <a:extLst>
              <a:ext uri="{96DAC541-7B7A-43D3-8B79-37D633B846F1}">
                <asvg:svgBlip xmlns:asvg="http://schemas.microsoft.com/office/drawing/2016/SVG/main" r:embed="rId228"/>
              </a:ext>
            </a:extLst>
          </a:blip>
          <a:stretch>
            <a:fillRect/>
          </a:stretch>
        </p:blipFill>
        <p:spPr>
          <a:xfrm>
            <a:off x="23471983" y="1241295"/>
            <a:ext cx="28320" cy="22864"/>
          </a:xfrm>
          <a:prstGeom prst="rect">
            <a:avLst/>
          </a:prstGeom>
        </p:spPr>
      </p:pic>
      <p:pic>
        <p:nvPicPr>
          <p:cNvPr id="135" name="Image 122" descr=" "/>
          <p:cNvPicPr>
            <a:picLocks noChangeAspect="1"/>
          </p:cNvPicPr>
          <p:nvPr/>
        </p:nvPicPr>
        <p:blipFill>
          <a:blip r:embed="rId229">
            <a:extLst>
              <a:ext uri="{96DAC541-7B7A-43D3-8B79-37D633B846F1}">
                <asvg:svgBlip xmlns:asvg="http://schemas.microsoft.com/office/drawing/2016/SVG/main" r:embed="rId230"/>
              </a:ext>
            </a:extLst>
          </a:blip>
          <a:stretch>
            <a:fillRect/>
          </a:stretch>
        </p:blipFill>
        <p:spPr>
          <a:xfrm>
            <a:off x="23154458" y="805780"/>
            <a:ext cx="58109" cy="58198"/>
          </a:xfrm>
          <a:prstGeom prst="rect">
            <a:avLst/>
          </a:prstGeom>
        </p:spPr>
      </p:pic>
      <p:pic>
        <p:nvPicPr>
          <p:cNvPr id="136" name="Image 123" descr=" "/>
          <p:cNvPicPr>
            <a:picLocks noChangeAspect="1"/>
          </p:cNvPicPr>
          <p:nvPr/>
        </p:nvPicPr>
        <p:blipFill>
          <a:blip r:embed="rId231">
            <a:extLst>
              <a:ext uri="{96DAC541-7B7A-43D3-8B79-37D633B846F1}">
                <asvg:svgBlip xmlns:asvg="http://schemas.microsoft.com/office/drawing/2016/SVG/main" r:embed="rId232"/>
              </a:ext>
            </a:extLst>
          </a:blip>
          <a:stretch>
            <a:fillRect/>
          </a:stretch>
        </p:blipFill>
        <p:spPr>
          <a:xfrm>
            <a:off x="23472759" y="1124173"/>
            <a:ext cx="58109" cy="58198"/>
          </a:xfrm>
          <a:prstGeom prst="rect">
            <a:avLst/>
          </a:prstGeom>
        </p:spPr>
      </p:pic>
      <p:pic>
        <p:nvPicPr>
          <p:cNvPr id="137" name="Image 124" descr=" "/>
          <p:cNvPicPr>
            <a:picLocks noChangeAspect="1"/>
          </p:cNvPicPr>
          <p:nvPr/>
        </p:nvPicPr>
        <p:blipFill>
          <a:blip r:embed="rId233">
            <a:extLst>
              <a:ext uri="{96DAC541-7B7A-43D3-8B79-37D633B846F1}">
                <asvg:svgBlip xmlns:asvg="http://schemas.microsoft.com/office/drawing/2016/SVG/main" r:embed="rId234"/>
              </a:ext>
            </a:extLst>
          </a:blip>
          <a:stretch>
            <a:fillRect/>
          </a:stretch>
        </p:blipFill>
        <p:spPr>
          <a:xfrm>
            <a:off x="23473013" y="805402"/>
            <a:ext cx="58236" cy="58322"/>
          </a:xfrm>
          <a:prstGeom prst="rect">
            <a:avLst/>
          </a:prstGeom>
        </p:spPr>
      </p:pic>
      <p:pic>
        <p:nvPicPr>
          <p:cNvPr id="138" name="Image 125" descr=" "/>
          <p:cNvPicPr>
            <a:picLocks noChangeAspect="1"/>
          </p:cNvPicPr>
          <p:nvPr/>
        </p:nvPicPr>
        <p:blipFill>
          <a:blip r:embed="rId235">
            <a:extLst>
              <a:ext uri="{96DAC541-7B7A-43D3-8B79-37D633B846F1}">
                <asvg:svgBlip xmlns:asvg="http://schemas.microsoft.com/office/drawing/2016/SVG/main" r:embed="rId236"/>
              </a:ext>
            </a:extLst>
          </a:blip>
          <a:stretch>
            <a:fillRect/>
          </a:stretch>
        </p:blipFill>
        <p:spPr>
          <a:xfrm>
            <a:off x="23154203" y="1124427"/>
            <a:ext cx="58109" cy="58198"/>
          </a:xfrm>
          <a:prstGeom prst="rect">
            <a:avLst/>
          </a:prstGeom>
        </p:spPr>
      </p:pic>
      <p:pic>
        <p:nvPicPr>
          <p:cNvPr id="139" name="Image 126" descr=" "/>
          <p:cNvPicPr>
            <a:picLocks noChangeAspect="1"/>
          </p:cNvPicPr>
          <p:nvPr/>
        </p:nvPicPr>
        <p:blipFill>
          <a:blip r:embed="rId237">
            <a:extLst>
              <a:ext uri="{96DAC541-7B7A-43D3-8B79-37D633B846F1}">
                <asvg:svgBlip xmlns:asvg="http://schemas.microsoft.com/office/drawing/2016/SVG/main" r:embed="rId238"/>
              </a:ext>
            </a:extLst>
          </a:blip>
          <a:stretch>
            <a:fillRect/>
          </a:stretch>
        </p:blipFill>
        <p:spPr>
          <a:xfrm>
            <a:off x="23079566" y="730920"/>
            <a:ext cx="102994" cy="102840"/>
          </a:xfrm>
          <a:prstGeom prst="rect">
            <a:avLst/>
          </a:prstGeom>
        </p:spPr>
      </p:pic>
      <p:pic>
        <p:nvPicPr>
          <p:cNvPr id="140" name="Image 127" descr=" "/>
          <p:cNvPicPr>
            <a:picLocks noChangeAspect="1"/>
          </p:cNvPicPr>
          <p:nvPr/>
        </p:nvPicPr>
        <p:blipFill>
          <a:blip r:embed="rId239">
            <a:extLst>
              <a:ext uri="{96DAC541-7B7A-43D3-8B79-37D633B846F1}">
                <asvg:svgBlip xmlns:asvg="http://schemas.microsoft.com/office/drawing/2016/SVG/main" r:embed="rId240"/>
              </a:ext>
            </a:extLst>
          </a:blip>
          <a:stretch>
            <a:fillRect/>
          </a:stretch>
        </p:blipFill>
        <p:spPr>
          <a:xfrm>
            <a:off x="23503084" y="1154305"/>
            <a:ext cx="102755" cy="102995"/>
          </a:xfrm>
          <a:prstGeom prst="rect">
            <a:avLst/>
          </a:prstGeom>
        </p:spPr>
      </p:pic>
      <p:pic>
        <p:nvPicPr>
          <p:cNvPr id="141" name="Image 128" descr=" "/>
          <p:cNvPicPr>
            <a:picLocks noChangeAspect="1"/>
          </p:cNvPicPr>
          <p:nvPr/>
        </p:nvPicPr>
        <p:blipFill>
          <a:blip r:embed="rId241">
            <a:extLst>
              <a:ext uri="{96DAC541-7B7A-43D3-8B79-37D633B846F1}">
                <asvg:svgBlip xmlns:asvg="http://schemas.microsoft.com/office/drawing/2016/SVG/main" r:embed="rId242"/>
              </a:ext>
            </a:extLst>
          </a:blip>
          <a:stretch>
            <a:fillRect/>
          </a:stretch>
        </p:blipFill>
        <p:spPr>
          <a:xfrm>
            <a:off x="23503275" y="730628"/>
            <a:ext cx="102883" cy="102871"/>
          </a:xfrm>
          <a:prstGeom prst="rect">
            <a:avLst/>
          </a:prstGeom>
        </p:spPr>
      </p:pic>
      <p:pic>
        <p:nvPicPr>
          <p:cNvPr id="142" name="Image 129" descr=" "/>
          <p:cNvPicPr>
            <a:picLocks noChangeAspect="1"/>
          </p:cNvPicPr>
          <p:nvPr/>
        </p:nvPicPr>
        <p:blipFill>
          <a:blip r:embed="rId243">
            <a:extLst>
              <a:ext uri="{96DAC541-7B7A-43D3-8B79-37D633B846F1}">
                <asvg:svgBlip xmlns:asvg="http://schemas.microsoft.com/office/drawing/2016/SVG/main" r:embed="rId244"/>
              </a:ext>
            </a:extLst>
          </a:blip>
          <a:stretch>
            <a:fillRect/>
          </a:stretch>
        </p:blipFill>
        <p:spPr>
          <a:xfrm>
            <a:off x="23079169" y="1154683"/>
            <a:ext cx="102883" cy="102871"/>
          </a:xfrm>
          <a:prstGeom prst="rect">
            <a:avLst/>
          </a:prstGeom>
        </p:spPr>
      </p:pic>
      <p:pic>
        <p:nvPicPr>
          <p:cNvPr id="143" name="Image 130" descr=" "/>
          <p:cNvPicPr>
            <a:picLocks noChangeAspect="1"/>
          </p:cNvPicPr>
          <p:nvPr/>
        </p:nvPicPr>
        <p:blipFill>
          <a:blip r:embed="rId245">
            <a:extLst>
              <a:ext uri="{96DAC541-7B7A-43D3-8B79-37D633B846F1}">
                <asvg:svgBlip xmlns:asvg="http://schemas.microsoft.com/office/drawing/2016/SVG/main" r:embed="rId246"/>
              </a:ext>
            </a:extLst>
          </a:blip>
          <a:stretch>
            <a:fillRect/>
          </a:stretch>
        </p:blipFill>
        <p:spPr>
          <a:xfrm>
            <a:off x="23294587" y="880616"/>
            <a:ext cx="95008" cy="98549"/>
          </a:xfrm>
          <a:prstGeom prst="rect">
            <a:avLst/>
          </a:prstGeom>
        </p:spPr>
      </p:pic>
      <p:pic>
        <p:nvPicPr>
          <p:cNvPr id="144" name="Image 131" descr=" "/>
          <p:cNvPicPr>
            <a:picLocks noChangeAspect="1"/>
          </p:cNvPicPr>
          <p:nvPr/>
        </p:nvPicPr>
        <p:blipFill>
          <a:blip r:embed="rId247">
            <a:extLst>
              <a:ext uri="{96DAC541-7B7A-43D3-8B79-37D633B846F1}">
                <asvg:svgBlip xmlns:asvg="http://schemas.microsoft.com/office/drawing/2016/SVG/main" r:embed="rId248"/>
              </a:ext>
            </a:extLst>
          </a:blip>
          <a:stretch>
            <a:fillRect/>
          </a:stretch>
        </p:blipFill>
        <p:spPr>
          <a:xfrm>
            <a:off x="23261588" y="989837"/>
            <a:ext cx="160792" cy="91567"/>
          </a:xfrm>
          <a:prstGeom prst="rect">
            <a:avLst/>
          </a:prstGeom>
        </p:spPr>
      </p:pic>
      <p:pic>
        <p:nvPicPr>
          <p:cNvPr id="145" name="Image 132" descr=" "/>
          <p:cNvPicPr>
            <a:picLocks noChangeAspect="1"/>
          </p:cNvPicPr>
          <p:nvPr/>
        </p:nvPicPr>
        <p:blipFill>
          <a:blip r:embed="rId249">
            <a:extLst>
              <a:ext uri="{96DAC541-7B7A-43D3-8B79-37D633B846F1}">
                <asvg:svgBlip xmlns:asvg="http://schemas.microsoft.com/office/drawing/2016/SVG/main" r:embed="rId250"/>
              </a:ext>
            </a:extLst>
          </a:blip>
          <a:stretch>
            <a:fillRect/>
          </a:stretch>
        </p:blipFill>
        <p:spPr>
          <a:xfrm>
            <a:off x="23261691" y="1041908"/>
            <a:ext cx="160803" cy="63754"/>
          </a:xfrm>
          <a:prstGeom prst="rect">
            <a:avLst/>
          </a:prstGeom>
        </p:spPr>
      </p:pic>
      <p:sp>
        <p:nvSpPr>
          <p:cNvPr id="146" name="Shape 11"/>
          <p:cNvSpPr/>
          <p:nvPr/>
        </p:nvSpPr>
        <p:spPr>
          <a:xfrm>
            <a:off x="508063" y="9004300"/>
            <a:ext cx="23370921" cy="4102100"/>
          </a:xfrm>
          <a:prstGeom prst="rect">
            <a:avLst/>
          </a:prstGeom>
          <a:noFill/>
          <a:ln/>
        </p:spPr>
      </p:sp>
      <p:pic>
        <p:nvPicPr>
          <p:cNvPr id="147" name="Image 133" descr=" "/>
          <p:cNvPicPr>
            <a:picLocks noChangeAspect="1"/>
          </p:cNvPicPr>
          <p:nvPr/>
        </p:nvPicPr>
        <p:blipFill>
          <a:blip r:embed="rId251"/>
          <a:stretch>
            <a:fillRect/>
          </a:stretch>
        </p:blipFill>
        <p:spPr>
          <a:xfrm>
            <a:off x="508063" y="9004300"/>
            <a:ext cx="11634654" cy="4102100"/>
          </a:xfrm>
          <a:prstGeom prst="rect">
            <a:avLst/>
          </a:prstGeom>
        </p:spPr>
      </p:pic>
      <p:sp>
        <p:nvSpPr>
          <p:cNvPr id="148" name="Text 12"/>
          <p:cNvSpPr/>
          <p:nvPr/>
        </p:nvSpPr>
        <p:spPr>
          <a:xfrm>
            <a:off x="660483" y="9321800"/>
            <a:ext cx="2011085" cy="4487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00"/>
              </a:lnSpc>
              <a:buNone/>
            </a:pPr>
            <a:r>
              <a:rPr lang="en-US" sz="2200" dirty="0">
                <a:solidFill>
                  <a:srgbClr val="FFFFFF">
                    <a:alpha val="100000"/>
                  </a:srgbClr>
                </a:solidFill>
                <a:latin typeface="Museo Sans 700" pitchFamily="34" charset="0"/>
                <a:ea typeface="Museo Sans 700" pitchFamily="34" charset="-122"/>
                <a:cs typeface="Museo Sans 700" pitchFamily="34" charset="-120"/>
              </a:rPr>
              <a:t>Cost Structure</a:t>
            </a:r>
            <a:endParaRPr lang="en-US" sz="2200" dirty="0"/>
          </a:p>
        </p:txBody>
      </p:sp>
      <p:pic>
        <p:nvPicPr>
          <p:cNvPr id="149" name="Image 134" descr=" "/>
          <p:cNvPicPr>
            <a:picLocks noChangeAspect="1"/>
          </p:cNvPicPr>
          <p:nvPr/>
        </p:nvPicPr>
        <p:blipFill>
          <a:blip r:embed="rId204"/>
          <a:stretch>
            <a:fillRect/>
          </a:stretch>
        </p:blipFill>
        <p:spPr>
          <a:xfrm>
            <a:off x="11228203" y="9118600"/>
            <a:ext cx="762095" cy="762000"/>
          </a:xfrm>
          <a:prstGeom prst="rect">
            <a:avLst/>
          </a:prstGeom>
        </p:spPr>
      </p:pic>
      <p:pic>
        <p:nvPicPr>
          <p:cNvPr id="150" name="Image 135" descr=" "/>
          <p:cNvPicPr>
            <a:picLocks noChangeAspect="1"/>
          </p:cNvPicPr>
          <p:nvPr/>
        </p:nvPicPr>
        <p:blipFill>
          <a:blip r:embed="rId252">
            <a:extLst>
              <a:ext uri="{96DAC541-7B7A-43D3-8B79-37D633B846F1}">
                <asvg:svgBlip xmlns:asvg="http://schemas.microsoft.com/office/drawing/2016/SVG/main" r:embed="rId253"/>
              </a:ext>
            </a:extLst>
          </a:blip>
          <a:stretch>
            <a:fillRect/>
          </a:stretch>
        </p:blipFill>
        <p:spPr>
          <a:xfrm>
            <a:off x="11826666" y="9421713"/>
            <a:ext cx="28690" cy="22262"/>
          </a:xfrm>
          <a:prstGeom prst="rect">
            <a:avLst/>
          </a:prstGeom>
        </p:spPr>
      </p:pic>
      <p:pic>
        <p:nvPicPr>
          <p:cNvPr id="151" name="Image 136" descr=" "/>
          <p:cNvPicPr>
            <a:picLocks noChangeAspect="1"/>
          </p:cNvPicPr>
          <p:nvPr/>
        </p:nvPicPr>
        <p:blipFill>
          <a:blip r:embed="rId254">
            <a:extLst>
              <a:ext uri="{96DAC541-7B7A-43D3-8B79-37D633B846F1}">
                <asvg:svgBlip xmlns:asvg="http://schemas.microsoft.com/office/drawing/2016/SVG/main" r:embed="rId255"/>
              </a:ext>
            </a:extLst>
          </a:blip>
          <a:stretch>
            <a:fillRect/>
          </a:stretch>
        </p:blipFill>
        <p:spPr>
          <a:xfrm>
            <a:off x="11632037" y="9445972"/>
            <a:ext cx="284338" cy="370111"/>
          </a:xfrm>
          <a:prstGeom prst="rect">
            <a:avLst/>
          </a:prstGeom>
        </p:spPr>
      </p:pic>
      <p:pic>
        <p:nvPicPr>
          <p:cNvPr id="152" name="Image 137" descr=" "/>
          <p:cNvPicPr>
            <a:picLocks noChangeAspect="1"/>
          </p:cNvPicPr>
          <p:nvPr/>
        </p:nvPicPr>
        <p:blipFill>
          <a:blip r:embed="rId256">
            <a:extLst>
              <a:ext uri="{96DAC541-7B7A-43D3-8B79-37D633B846F1}">
                <asvg:svgBlip xmlns:asvg="http://schemas.microsoft.com/office/drawing/2016/SVG/main" r:embed="rId257"/>
              </a:ext>
            </a:extLst>
          </a:blip>
          <a:stretch>
            <a:fillRect/>
          </a:stretch>
        </p:blipFill>
        <p:spPr>
          <a:xfrm>
            <a:off x="11597703" y="9749544"/>
            <a:ext cx="25028" cy="26913"/>
          </a:xfrm>
          <a:prstGeom prst="rect">
            <a:avLst/>
          </a:prstGeom>
        </p:spPr>
      </p:pic>
      <p:pic>
        <p:nvPicPr>
          <p:cNvPr id="153" name="Image 138" descr=" "/>
          <p:cNvPicPr>
            <a:picLocks noChangeAspect="1"/>
          </p:cNvPicPr>
          <p:nvPr/>
        </p:nvPicPr>
        <p:blipFill>
          <a:blip r:embed="rId258">
            <a:extLst>
              <a:ext uri="{96DAC541-7B7A-43D3-8B79-37D633B846F1}">
                <asvg:svgBlip xmlns:asvg="http://schemas.microsoft.com/office/drawing/2016/SVG/main" r:embed="rId259"/>
              </a:ext>
            </a:extLst>
          </a:blip>
          <a:stretch>
            <a:fillRect/>
          </a:stretch>
        </p:blipFill>
        <p:spPr>
          <a:xfrm>
            <a:off x="11585501" y="9415357"/>
            <a:ext cx="278666" cy="365553"/>
          </a:xfrm>
          <a:prstGeom prst="rect">
            <a:avLst/>
          </a:prstGeom>
        </p:spPr>
      </p:pic>
      <p:pic>
        <p:nvPicPr>
          <p:cNvPr id="154" name="Image 139" descr=" "/>
          <p:cNvPicPr>
            <a:picLocks noChangeAspect="1"/>
          </p:cNvPicPr>
          <p:nvPr/>
        </p:nvPicPr>
        <p:blipFill>
          <a:blip r:embed="rId260">
            <a:extLst>
              <a:ext uri="{96DAC541-7B7A-43D3-8B79-37D633B846F1}">
                <asvg:svgBlip xmlns:asvg="http://schemas.microsoft.com/office/drawing/2016/SVG/main" r:embed="rId261"/>
              </a:ext>
            </a:extLst>
          </a:blip>
          <a:stretch>
            <a:fillRect/>
          </a:stretch>
        </p:blipFill>
        <p:spPr>
          <a:xfrm>
            <a:off x="11648395" y="9537347"/>
            <a:ext cx="123090" cy="97761"/>
          </a:xfrm>
          <a:prstGeom prst="rect">
            <a:avLst/>
          </a:prstGeom>
        </p:spPr>
      </p:pic>
      <p:pic>
        <p:nvPicPr>
          <p:cNvPr id="155" name="Image 140" descr=" "/>
          <p:cNvPicPr>
            <a:picLocks noChangeAspect="1"/>
          </p:cNvPicPr>
          <p:nvPr/>
        </p:nvPicPr>
        <p:blipFill>
          <a:blip r:embed="rId262">
            <a:extLst>
              <a:ext uri="{96DAC541-7B7A-43D3-8B79-37D633B846F1}">
                <asvg:svgBlip xmlns:asvg="http://schemas.microsoft.com/office/drawing/2016/SVG/main" r:embed="rId263"/>
              </a:ext>
            </a:extLst>
          </a:blip>
          <a:stretch>
            <a:fillRect/>
          </a:stretch>
        </p:blipFill>
        <p:spPr>
          <a:xfrm>
            <a:off x="11663943" y="9525019"/>
            <a:ext cx="93206" cy="121518"/>
          </a:xfrm>
          <a:prstGeom prst="rect">
            <a:avLst/>
          </a:prstGeom>
        </p:spPr>
      </p:pic>
      <p:pic>
        <p:nvPicPr>
          <p:cNvPr id="156" name="Image 141" descr=" "/>
          <p:cNvPicPr>
            <a:picLocks noChangeAspect="1"/>
          </p:cNvPicPr>
          <p:nvPr/>
        </p:nvPicPr>
        <p:blipFill>
          <a:blip r:embed="rId264">
            <a:extLst>
              <a:ext uri="{96DAC541-7B7A-43D3-8B79-37D633B846F1}">
                <asvg:svgBlip xmlns:asvg="http://schemas.microsoft.com/office/drawing/2016/SVG/main" r:embed="rId265"/>
              </a:ext>
            </a:extLst>
          </a:blip>
          <a:stretch>
            <a:fillRect/>
          </a:stretch>
        </p:blipFill>
        <p:spPr>
          <a:xfrm>
            <a:off x="11368526" y="9188431"/>
            <a:ext cx="29478" cy="20724"/>
          </a:xfrm>
          <a:prstGeom prst="rect">
            <a:avLst/>
          </a:prstGeom>
        </p:spPr>
      </p:pic>
      <p:pic>
        <p:nvPicPr>
          <p:cNvPr id="157" name="Image 142" descr=" "/>
          <p:cNvPicPr>
            <a:picLocks noChangeAspect="1"/>
          </p:cNvPicPr>
          <p:nvPr/>
        </p:nvPicPr>
        <p:blipFill>
          <a:blip r:embed="rId266">
            <a:extLst>
              <a:ext uri="{96DAC541-7B7A-43D3-8B79-37D633B846F1}">
                <asvg:svgBlip xmlns:asvg="http://schemas.microsoft.com/office/drawing/2016/SVG/main" r:embed="rId267"/>
              </a:ext>
            </a:extLst>
          </a:blip>
          <a:stretch>
            <a:fillRect/>
          </a:stretch>
        </p:blipFill>
        <p:spPr>
          <a:xfrm>
            <a:off x="11302127" y="9209447"/>
            <a:ext cx="255210" cy="381087"/>
          </a:xfrm>
          <a:prstGeom prst="rect">
            <a:avLst/>
          </a:prstGeom>
        </p:spPr>
      </p:pic>
      <p:pic>
        <p:nvPicPr>
          <p:cNvPr id="158" name="Image 143" descr=" "/>
          <p:cNvPicPr>
            <a:picLocks noChangeAspect="1"/>
          </p:cNvPicPr>
          <p:nvPr/>
        </p:nvPicPr>
        <p:blipFill>
          <a:blip r:embed="rId268">
            <a:extLst>
              <a:ext uri="{96DAC541-7B7A-43D3-8B79-37D633B846F1}">
                <asvg:svgBlip xmlns:asvg="http://schemas.microsoft.com/office/drawing/2016/SVG/main" r:embed="rId269"/>
              </a:ext>
            </a:extLst>
          </a:blip>
          <a:stretch>
            <a:fillRect/>
          </a:stretch>
        </p:blipFill>
        <p:spPr>
          <a:xfrm>
            <a:off x="11568427" y="9539008"/>
            <a:ext cx="27574" cy="24470"/>
          </a:xfrm>
          <a:prstGeom prst="rect">
            <a:avLst/>
          </a:prstGeom>
        </p:spPr>
      </p:pic>
      <p:pic>
        <p:nvPicPr>
          <p:cNvPr id="159" name="Image 144" descr=" "/>
          <p:cNvPicPr>
            <a:picLocks noChangeAspect="1"/>
          </p:cNvPicPr>
          <p:nvPr/>
        </p:nvPicPr>
        <p:blipFill>
          <a:blip r:embed="rId270">
            <a:extLst>
              <a:ext uri="{96DAC541-7B7A-43D3-8B79-37D633B846F1}">
                <asvg:svgBlip xmlns:asvg="http://schemas.microsoft.com/office/drawing/2016/SVG/main" r:embed="rId271"/>
              </a:ext>
            </a:extLst>
          </a:blip>
          <a:stretch>
            <a:fillRect/>
          </a:stretch>
        </p:blipFill>
        <p:spPr>
          <a:xfrm>
            <a:off x="11356912" y="9182943"/>
            <a:ext cx="260810" cy="378383"/>
          </a:xfrm>
          <a:prstGeom prst="rect">
            <a:avLst/>
          </a:prstGeom>
        </p:spPr>
      </p:pic>
      <p:pic>
        <p:nvPicPr>
          <p:cNvPr id="160" name="Image 145" descr=" "/>
          <p:cNvPicPr>
            <a:picLocks noChangeAspect="1"/>
          </p:cNvPicPr>
          <p:nvPr/>
        </p:nvPicPr>
        <p:blipFill>
          <a:blip r:embed="rId272">
            <a:extLst>
              <a:ext uri="{96DAC541-7B7A-43D3-8B79-37D633B846F1}">
                <asvg:svgBlip xmlns:asvg="http://schemas.microsoft.com/office/drawing/2016/SVG/main" r:embed="rId273"/>
              </a:ext>
            </a:extLst>
          </a:blip>
          <a:stretch>
            <a:fillRect/>
          </a:stretch>
        </p:blipFill>
        <p:spPr>
          <a:xfrm>
            <a:off x="11460454" y="9292084"/>
            <a:ext cx="91010" cy="134745"/>
          </a:xfrm>
          <a:prstGeom prst="rect">
            <a:avLst/>
          </a:prstGeom>
        </p:spPr>
      </p:pic>
      <p:pic>
        <p:nvPicPr>
          <p:cNvPr id="161" name="Image 146" descr=" "/>
          <p:cNvPicPr>
            <a:picLocks noChangeAspect="1"/>
          </p:cNvPicPr>
          <p:nvPr/>
        </p:nvPicPr>
        <p:blipFill>
          <a:blip r:embed="rId274">
            <a:extLst>
              <a:ext uri="{96DAC541-7B7A-43D3-8B79-37D633B846F1}">
                <asvg:svgBlip xmlns:asvg="http://schemas.microsoft.com/office/drawing/2016/SVG/main" r:embed="rId275"/>
              </a:ext>
            </a:extLst>
          </a:blip>
          <a:stretch>
            <a:fillRect/>
          </a:stretch>
        </p:blipFill>
        <p:spPr>
          <a:xfrm>
            <a:off x="11463400" y="9292735"/>
            <a:ext cx="83525" cy="133710"/>
          </a:xfrm>
          <a:prstGeom prst="rect">
            <a:avLst/>
          </a:prstGeom>
        </p:spPr>
      </p:pic>
      <p:pic>
        <p:nvPicPr>
          <p:cNvPr id="162" name="Image 147" descr=" "/>
          <p:cNvPicPr>
            <a:picLocks noChangeAspect="1"/>
          </p:cNvPicPr>
          <p:nvPr/>
        </p:nvPicPr>
        <p:blipFill>
          <a:blip r:embed="rId276"/>
          <a:stretch>
            <a:fillRect/>
          </a:stretch>
        </p:blipFill>
        <p:spPr>
          <a:xfrm>
            <a:off x="12244330" y="9004300"/>
            <a:ext cx="11634654" cy="4102100"/>
          </a:xfrm>
          <a:prstGeom prst="rect">
            <a:avLst/>
          </a:prstGeom>
        </p:spPr>
      </p:pic>
      <p:sp>
        <p:nvSpPr>
          <p:cNvPr id="163" name="Text 13"/>
          <p:cNvSpPr/>
          <p:nvPr/>
        </p:nvSpPr>
        <p:spPr>
          <a:xfrm>
            <a:off x="12396749" y="9309100"/>
            <a:ext cx="2354028" cy="4487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00"/>
              </a:lnSpc>
              <a:buNone/>
            </a:pPr>
            <a:r>
              <a:rPr lang="en-US" sz="2200" dirty="0">
                <a:solidFill>
                  <a:srgbClr val="FFFFFF">
                    <a:alpha val="100000"/>
                  </a:srgbClr>
                </a:solidFill>
                <a:latin typeface="Museo Sans 700" pitchFamily="34" charset="0"/>
                <a:ea typeface="Museo Sans 700" pitchFamily="34" charset="-122"/>
                <a:cs typeface="Museo Sans 700" pitchFamily="34" charset="-120"/>
              </a:rPr>
              <a:t>Revenue Streams</a:t>
            </a:r>
            <a:endParaRPr lang="en-US" sz="2200" dirty="0"/>
          </a:p>
        </p:txBody>
      </p:sp>
      <p:pic>
        <p:nvPicPr>
          <p:cNvPr id="164" name="Image 148" descr=" "/>
          <p:cNvPicPr>
            <a:picLocks noChangeAspect="1"/>
          </p:cNvPicPr>
          <p:nvPr/>
        </p:nvPicPr>
        <p:blipFill>
          <a:blip r:embed="rId204"/>
          <a:stretch>
            <a:fillRect/>
          </a:stretch>
        </p:blipFill>
        <p:spPr>
          <a:xfrm>
            <a:off x="22964470" y="9105900"/>
            <a:ext cx="762095" cy="762000"/>
          </a:xfrm>
          <a:prstGeom prst="rect">
            <a:avLst/>
          </a:prstGeom>
        </p:spPr>
      </p:pic>
      <p:pic>
        <p:nvPicPr>
          <p:cNvPr id="165" name="Image 149" descr=" "/>
          <p:cNvPicPr>
            <a:picLocks noChangeAspect="1"/>
          </p:cNvPicPr>
          <p:nvPr/>
        </p:nvPicPr>
        <p:blipFill>
          <a:blip r:embed="rId277">
            <a:extLst>
              <a:ext uri="{96DAC541-7B7A-43D3-8B79-37D633B846F1}">
                <asvg:svgBlip xmlns:asvg="http://schemas.microsoft.com/office/drawing/2016/SVG/main" r:embed="rId278"/>
              </a:ext>
            </a:extLst>
          </a:blip>
          <a:stretch>
            <a:fillRect/>
          </a:stretch>
        </p:blipFill>
        <p:spPr>
          <a:xfrm>
            <a:off x="23303340" y="9430779"/>
            <a:ext cx="84049" cy="131180"/>
          </a:xfrm>
          <a:prstGeom prst="rect">
            <a:avLst/>
          </a:prstGeom>
        </p:spPr>
      </p:pic>
      <p:pic>
        <p:nvPicPr>
          <p:cNvPr id="166" name="Image 150" descr=" "/>
          <p:cNvPicPr>
            <a:picLocks noChangeAspect="1"/>
          </p:cNvPicPr>
          <p:nvPr/>
        </p:nvPicPr>
        <p:blipFill>
          <a:blip r:embed="rId279">
            <a:extLst>
              <a:ext uri="{96DAC541-7B7A-43D3-8B79-37D633B846F1}">
                <asvg:svgBlip xmlns:asvg="http://schemas.microsoft.com/office/drawing/2016/SVG/main" r:embed="rId280"/>
              </a:ext>
            </a:extLst>
          </a:blip>
          <a:stretch>
            <a:fillRect/>
          </a:stretch>
        </p:blipFill>
        <p:spPr>
          <a:xfrm>
            <a:off x="23341073" y="9408920"/>
            <a:ext cx="15241" cy="174879"/>
          </a:xfrm>
          <a:prstGeom prst="rect">
            <a:avLst/>
          </a:prstGeom>
        </p:spPr>
      </p:pic>
      <p:pic>
        <p:nvPicPr>
          <p:cNvPr id="167" name="Image 151" descr=" "/>
          <p:cNvPicPr>
            <a:picLocks noChangeAspect="1"/>
          </p:cNvPicPr>
          <p:nvPr/>
        </p:nvPicPr>
        <p:blipFill>
          <a:blip r:embed="rId281">
            <a:extLst>
              <a:ext uri="{96DAC541-7B7A-43D3-8B79-37D633B846F1}">
                <asvg:svgBlip xmlns:asvg="http://schemas.microsoft.com/office/drawing/2016/SVG/main" r:embed="rId282"/>
              </a:ext>
            </a:extLst>
          </a:blip>
          <a:stretch>
            <a:fillRect/>
          </a:stretch>
        </p:blipFill>
        <p:spPr>
          <a:xfrm>
            <a:off x="23071671" y="9211562"/>
            <a:ext cx="550741" cy="550670"/>
          </a:xfrm>
          <a:prstGeom prst="rect">
            <a:avLst/>
          </a:prstGeom>
        </p:spPr>
      </p:pic>
      <p:pic>
        <p:nvPicPr>
          <p:cNvPr id="168" name="Image 152" descr=" "/>
          <p:cNvPicPr>
            <a:picLocks noChangeAspect="1"/>
          </p:cNvPicPr>
          <p:nvPr/>
        </p:nvPicPr>
        <p:blipFill>
          <a:blip r:embed="rId283">
            <a:extLst>
              <a:ext uri="{96DAC541-7B7A-43D3-8B79-37D633B846F1}">
                <asvg:svgBlip xmlns:asvg="http://schemas.microsoft.com/office/drawing/2016/SVG/main" r:embed="rId284"/>
              </a:ext>
            </a:extLst>
          </a:blip>
          <a:stretch>
            <a:fillRect/>
          </a:stretch>
        </p:blipFill>
        <p:spPr>
          <a:xfrm>
            <a:off x="23411331" y="9254648"/>
            <a:ext cx="29546" cy="20675"/>
          </a:xfrm>
          <a:prstGeom prst="rect">
            <a:avLst/>
          </a:prstGeom>
        </p:spPr>
      </p:pic>
      <p:pic>
        <p:nvPicPr>
          <p:cNvPr id="169" name="Image 153" descr=" "/>
          <p:cNvPicPr>
            <a:picLocks noChangeAspect="1"/>
          </p:cNvPicPr>
          <p:nvPr/>
        </p:nvPicPr>
        <p:blipFill>
          <a:blip r:embed="rId285">
            <a:extLst>
              <a:ext uri="{96DAC541-7B7A-43D3-8B79-37D633B846F1}">
                <asvg:svgBlip xmlns:asvg="http://schemas.microsoft.com/office/drawing/2016/SVG/main" r:embed="rId286"/>
              </a:ext>
            </a:extLst>
          </a:blip>
          <a:stretch>
            <a:fillRect/>
          </a:stretch>
        </p:blipFill>
        <p:spPr>
          <a:xfrm>
            <a:off x="23171122" y="9273660"/>
            <a:ext cx="228453" cy="333635"/>
          </a:xfrm>
          <a:prstGeom prst="rect">
            <a:avLst/>
          </a:prstGeom>
        </p:spPr>
      </p:pic>
      <p:pic>
        <p:nvPicPr>
          <p:cNvPr id="170" name="Image 154" descr=" "/>
          <p:cNvPicPr>
            <a:picLocks noChangeAspect="1"/>
          </p:cNvPicPr>
          <p:nvPr/>
        </p:nvPicPr>
        <p:blipFill>
          <a:blip r:embed="rId287">
            <a:extLst>
              <a:ext uri="{96DAC541-7B7A-43D3-8B79-37D633B846F1}">
                <asvg:svgBlip xmlns:asvg="http://schemas.microsoft.com/office/drawing/2016/SVG/main" r:embed="rId288"/>
              </a:ext>
            </a:extLst>
          </a:blip>
          <a:stretch>
            <a:fillRect/>
          </a:stretch>
        </p:blipFill>
        <p:spPr>
          <a:xfrm>
            <a:off x="23167265" y="9622272"/>
            <a:ext cx="15550" cy="30491"/>
          </a:xfrm>
          <a:prstGeom prst="rect">
            <a:avLst/>
          </a:prstGeom>
        </p:spPr>
      </p:pic>
      <p:pic>
        <p:nvPicPr>
          <p:cNvPr id="171" name="Image 155" descr=" "/>
          <p:cNvPicPr>
            <a:picLocks noChangeAspect="1"/>
          </p:cNvPicPr>
          <p:nvPr/>
        </p:nvPicPr>
        <p:blipFill>
          <a:blip r:embed="rId289">
            <a:extLst>
              <a:ext uri="{96DAC541-7B7A-43D3-8B79-37D633B846F1}">
                <asvg:svgBlip xmlns:asvg="http://schemas.microsoft.com/office/drawing/2016/SVG/main" r:embed="rId290"/>
              </a:ext>
            </a:extLst>
          </a:blip>
          <a:stretch>
            <a:fillRect/>
          </a:stretch>
        </p:blipFill>
        <p:spPr>
          <a:xfrm>
            <a:off x="23515451" y="9321155"/>
            <a:ext cx="15522" cy="30491"/>
          </a:xfrm>
          <a:prstGeom prst="rect">
            <a:avLst/>
          </a:prstGeom>
        </p:spPr>
      </p:pic>
      <p:pic>
        <p:nvPicPr>
          <p:cNvPr id="172" name="Image 156" descr=" "/>
          <p:cNvPicPr>
            <a:picLocks noChangeAspect="1"/>
          </p:cNvPicPr>
          <p:nvPr/>
        </p:nvPicPr>
        <p:blipFill>
          <a:blip r:embed="rId291">
            <a:extLst>
              <a:ext uri="{96DAC541-7B7A-43D3-8B79-37D633B846F1}">
                <asvg:svgBlip xmlns:asvg="http://schemas.microsoft.com/office/drawing/2016/SVG/main" r:embed="rId292"/>
              </a:ext>
            </a:extLst>
          </a:blip>
          <a:stretch>
            <a:fillRect/>
          </a:stretch>
        </p:blipFill>
        <p:spPr>
          <a:xfrm>
            <a:off x="23307805" y="9366039"/>
            <a:ext cx="220070" cy="332451"/>
          </a:xfrm>
          <a:prstGeom prst="rect">
            <a:avLst/>
          </a:prstGeom>
        </p:spPr>
      </p:pic>
      <p:pic>
        <p:nvPicPr>
          <p:cNvPr id="173" name="Image 157" descr=" "/>
          <p:cNvPicPr>
            <a:picLocks noChangeAspect="1"/>
          </p:cNvPicPr>
          <p:nvPr/>
        </p:nvPicPr>
        <p:blipFill>
          <a:blip r:embed="rId293">
            <a:extLst>
              <a:ext uri="{96DAC541-7B7A-43D3-8B79-37D633B846F1}">
                <asvg:svgBlip xmlns:asvg="http://schemas.microsoft.com/office/drawing/2016/SVG/main" r:embed="rId294"/>
              </a:ext>
            </a:extLst>
          </a:blip>
          <a:stretch>
            <a:fillRect/>
          </a:stretch>
        </p:blipFill>
        <p:spPr>
          <a:xfrm>
            <a:off x="23268020" y="9698304"/>
            <a:ext cx="28909" cy="21518"/>
          </a:xfrm>
          <a:prstGeom prst="rect">
            <a:avLst/>
          </a:prstGeom>
        </p:spPr>
      </p:pic>
      <p:pic>
        <p:nvPicPr>
          <p:cNvPr id="174" name="Image 158" descr=" "/>
          <p:cNvPicPr>
            <a:picLocks noChangeAspect="1"/>
          </p:cNvPicPr>
          <p:nvPr/>
        </p:nvPicPr>
        <p:blipFill>
          <a:blip r:embed="rId295">
            <a:extLst>
              <a:ext uri="{96DAC541-7B7A-43D3-8B79-37D633B846F1}">
                <asvg:svgBlip xmlns:asvg="http://schemas.microsoft.com/office/drawing/2016/SVG/main" r:embed="rId296"/>
              </a:ext>
            </a:extLst>
          </a:blip>
          <a:stretch>
            <a:fillRect/>
          </a:stretch>
        </p:blipFill>
        <p:spPr>
          <a:xfrm>
            <a:off x="22984031" y="9364979"/>
            <a:ext cx="210973" cy="15242"/>
          </a:xfrm>
          <a:prstGeom prst="rect">
            <a:avLst/>
          </a:prstGeom>
        </p:spPr>
      </p:pic>
      <p:pic>
        <p:nvPicPr>
          <p:cNvPr id="175" name="Image 159" descr=" "/>
          <p:cNvPicPr>
            <a:picLocks noChangeAspect="1"/>
          </p:cNvPicPr>
          <p:nvPr/>
        </p:nvPicPr>
        <p:blipFill>
          <a:blip r:embed="rId297">
            <a:extLst>
              <a:ext uri="{96DAC541-7B7A-43D3-8B79-37D633B846F1}">
                <asvg:svgBlip xmlns:asvg="http://schemas.microsoft.com/office/drawing/2016/SVG/main" r:embed="rId298"/>
              </a:ext>
            </a:extLst>
          </a:blip>
          <a:stretch>
            <a:fillRect/>
          </a:stretch>
        </p:blipFill>
        <p:spPr>
          <a:xfrm>
            <a:off x="22977759" y="9318210"/>
            <a:ext cx="62190" cy="112297"/>
          </a:xfrm>
          <a:prstGeom prst="rect">
            <a:avLst/>
          </a:prstGeom>
        </p:spPr>
      </p:pic>
      <p:pic>
        <p:nvPicPr>
          <p:cNvPr id="176" name="Image 160" descr=" "/>
          <p:cNvPicPr>
            <a:picLocks noChangeAspect="1"/>
          </p:cNvPicPr>
          <p:nvPr/>
        </p:nvPicPr>
        <p:blipFill>
          <a:blip r:embed="rId299">
            <a:extLst>
              <a:ext uri="{96DAC541-7B7A-43D3-8B79-37D633B846F1}">
                <asvg:svgBlip xmlns:asvg="http://schemas.microsoft.com/office/drawing/2016/SVG/main" r:embed="rId300"/>
              </a:ext>
            </a:extLst>
          </a:blip>
          <a:stretch>
            <a:fillRect/>
          </a:stretch>
        </p:blipFill>
        <p:spPr>
          <a:xfrm>
            <a:off x="23497555" y="9584184"/>
            <a:ext cx="210973" cy="15242"/>
          </a:xfrm>
          <a:prstGeom prst="rect">
            <a:avLst/>
          </a:prstGeom>
        </p:spPr>
      </p:pic>
      <p:pic>
        <p:nvPicPr>
          <p:cNvPr id="177" name="Image 161" descr=" "/>
          <p:cNvPicPr>
            <a:picLocks noChangeAspect="1"/>
          </p:cNvPicPr>
          <p:nvPr/>
        </p:nvPicPr>
        <p:blipFill>
          <a:blip r:embed="rId301">
            <a:extLst>
              <a:ext uri="{96DAC541-7B7A-43D3-8B79-37D633B846F1}">
                <asvg:svgBlip xmlns:asvg="http://schemas.microsoft.com/office/drawing/2016/SVG/main" r:embed="rId302"/>
              </a:ext>
            </a:extLst>
          </a:blip>
          <a:stretch>
            <a:fillRect/>
          </a:stretch>
        </p:blipFill>
        <p:spPr>
          <a:xfrm>
            <a:off x="23650959" y="9537160"/>
            <a:ext cx="62238" cy="11229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18</Words>
  <Application>Microsoft Macintosh PowerPoint</Application>
  <PresentationFormat>Custom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Museo Sans 700</vt:lpstr>
      <vt:lpstr>Office Theme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Ana Trifunovic</cp:lastModifiedBy>
  <cp:revision>3</cp:revision>
  <dcterms:created xsi:type="dcterms:W3CDTF">2023-10-19T07:56:44Z</dcterms:created>
  <dcterms:modified xsi:type="dcterms:W3CDTF">2023-10-20T08:24:32Z</dcterms:modified>
</cp:coreProperties>
</file>