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26"/>
  </p:notesMasterIdLst>
  <p:handoutMasterIdLst>
    <p:handoutMasterId r:id="rId27"/>
  </p:handoutMasterIdLst>
  <p:sldIdLst>
    <p:sldId id="256" r:id="rId5"/>
    <p:sldId id="281" r:id="rId6"/>
    <p:sldId id="283" r:id="rId7"/>
    <p:sldId id="290" r:id="rId8"/>
    <p:sldId id="295" r:id="rId9"/>
    <p:sldId id="293" r:id="rId10"/>
    <p:sldId id="289" r:id="rId11"/>
    <p:sldId id="300" r:id="rId12"/>
    <p:sldId id="288" r:id="rId13"/>
    <p:sldId id="277" r:id="rId14"/>
    <p:sldId id="275" r:id="rId15"/>
    <p:sldId id="3750" r:id="rId16"/>
    <p:sldId id="279" r:id="rId17"/>
    <p:sldId id="3751" r:id="rId18"/>
    <p:sldId id="294" r:id="rId19"/>
    <p:sldId id="270" r:id="rId20"/>
    <p:sldId id="271" r:id="rId21"/>
    <p:sldId id="272" r:id="rId22"/>
    <p:sldId id="273" r:id="rId23"/>
    <p:sldId id="278" r:id="rId24"/>
    <p:sldId id="280" r:id="rId25"/>
  </p:sldIdLst>
  <p:sldSz cx="9144000" cy="5143500" type="screen16x9"/>
  <p:notesSz cx="6858000" cy="9144000"/>
  <p:custDataLst>
    <p:tags r:id="rId28"/>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312018E-021D-4217-8AD4-332AE19CB913}">
          <p14:sldIdLst>
            <p14:sldId id="256"/>
            <p14:sldId id="281"/>
            <p14:sldId id="283"/>
            <p14:sldId id="290"/>
            <p14:sldId id="295"/>
            <p14:sldId id="293"/>
            <p14:sldId id="289"/>
            <p14:sldId id="300"/>
            <p14:sldId id="288"/>
            <p14:sldId id="277"/>
            <p14:sldId id="275"/>
            <p14:sldId id="3750"/>
            <p14:sldId id="279"/>
            <p14:sldId id="3751"/>
            <p14:sldId id="294"/>
            <p14:sldId id="270"/>
            <p14:sldId id="271"/>
            <p14:sldId id="272"/>
            <p14:sldId id="273"/>
            <p14:sldId id="278"/>
            <p14:sldId id="280"/>
          </p14:sldIdLst>
        </p14:section>
      </p14:sectionLst>
    </p:ext>
    <p:ext uri="{EFAFB233-063F-42B5-8137-9DF3F51BA10A}">
      <p15:sldGuideLst xmlns:p15="http://schemas.microsoft.com/office/powerpoint/2012/main">
        <p15:guide id="1" pos="2880" userDrawn="1">
          <p15:clr>
            <a:srgbClr val="A4A3A4"/>
          </p15:clr>
        </p15:guide>
        <p15:guide id="2" orient="horz" pos="1932" userDrawn="1">
          <p15:clr>
            <a:srgbClr val="A4A3A4"/>
          </p15:clr>
        </p15:guide>
      </p15:sldGuideLst>
    </p:ext>
    <p:ext uri="{2D200454-40CA-4A62-9FC3-DE9A4176ACB9}">
      <p15:notesGuideLst xmlns:p15="http://schemas.microsoft.com/office/powerpoint/2012/main">
        <p15:guide id="1" orient="horz" pos="2736" userDrawn="1">
          <p15:clr>
            <a:srgbClr val="A4A3A4"/>
          </p15:clr>
        </p15:guide>
        <p15:guide id="2" pos="147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bba Varra" initials="SV" lastIdx="9" clrIdx="0">
    <p:extLst>
      <p:ext uri="{19B8F6BF-5375-455C-9EA6-DF929625EA0E}">
        <p15:presenceInfo xmlns:p15="http://schemas.microsoft.com/office/powerpoint/2012/main" userId="S::Subba_Varra@epam.com::c2a42d27-d110-414a-aaa1-712727b004d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DC49"/>
    <a:srgbClr val="76CDD8"/>
    <a:srgbClr val="008ACF"/>
    <a:srgbClr val="464547"/>
    <a:srgbClr val="CDCCCB"/>
    <a:srgbClr val="000000"/>
    <a:srgbClr val="F25C44"/>
    <a:srgbClr val="39C3D7"/>
    <a:srgbClr val="39C2D7"/>
    <a:srgbClr val="E2B4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2880"/>
        <p:guide orient="horz" pos="1932"/>
      </p:guideLst>
    </p:cSldViewPr>
  </p:slideViewPr>
  <p:notesViewPr>
    <p:cSldViewPr snapToGrid="0">
      <p:cViewPr>
        <p:scale>
          <a:sx n="1" d="2"/>
          <a:sy n="1" d="2"/>
        </p:scale>
        <p:origin x="0" y="0"/>
      </p:cViewPr>
      <p:guideLst>
        <p:guide orient="horz" pos="2736"/>
        <p:guide pos="147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presProps" Target="pres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Agizim" userId="S::alex_agizim@epam.com::abf45823-f632-4532-894c-e459dbead79f" providerId="AD" clId="Web-{2A30EF38-5F35-47A7-ADE5-36CDE9B218CD}"/>
    <pc:docChg chg="modSld">
      <pc:chgData name="Alex Agizim" userId="S::alex_agizim@epam.com::abf45823-f632-4532-894c-e459dbead79f" providerId="AD" clId="Web-{2A30EF38-5F35-47A7-ADE5-36CDE9B218CD}" dt="2019-08-15T08:44:47.419" v="3" actId="20577"/>
      <pc:docMkLst>
        <pc:docMk/>
      </pc:docMkLst>
      <pc:sldChg chg="modSp">
        <pc:chgData name="Alex Agizim" userId="S::alex_agizim@epam.com::abf45823-f632-4532-894c-e459dbead79f" providerId="AD" clId="Web-{2A30EF38-5F35-47A7-ADE5-36CDE9B218CD}" dt="2019-08-15T08:44:47.419" v="2" actId="20577"/>
        <pc:sldMkLst>
          <pc:docMk/>
          <pc:sldMk cId="2577471749" sldId="3750"/>
        </pc:sldMkLst>
        <pc:spChg chg="mod">
          <ac:chgData name="Alex Agizim" userId="S::alex_agizim@epam.com::abf45823-f632-4532-894c-e459dbead79f" providerId="AD" clId="Web-{2A30EF38-5F35-47A7-ADE5-36CDE9B218CD}" dt="2019-08-15T08:44:47.419" v="2" actId="20577"/>
          <ac:spMkLst>
            <pc:docMk/>
            <pc:sldMk cId="2577471749" sldId="3750"/>
            <ac:spMk id="7" creationId="{2EC9CFCA-3064-0A4D-9E5D-3B4F46B5F78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22_1E1A6087.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54250629189592"/>
          <c:y val="2.2364143402529228E-2"/>
          <c:w val="0.62923729794127992"/>
          <c:h val="0.90770723972003498"/>
        </c:manualLayout>
      </c:layout>
      <c:barChart>
        <c:barDir val="bar"/>
        <c:grouping val="clustered"/>
        <c:varyColors val="0"/>
        <c:ser>
          <c:idx val="0"/>
          <c:order val="0"/>
          <c:tx>
            <c:strRef>
              <c:f>Sheet1!$B$1</c:f>
              <c:strCache>
                <c:ptCount val="1"/>
                <c:pt idx="0">
                  <c:v>Automotive 
(n = 69)</c:v>
                </c:pt>
              </c:strCache>
            </c:strRef>
          </c:tx>
          <c:spPr>
            <a:solidFill>
              <a:schemeClr val="accent1"/>
            </a:solidFill>
            <a:ln w="6350">
              <a:solidFill>
                <a:schemeClr val="bg1"/>
              </a:solidFill>
            </a:ln>
            <a:effectLst/>
          </c:spPr>
          <c:invertIfNegative val="0"/>
          <c:dPt>
            <c:idx val="9"/>
            <c:invertIfNegative val="0"/>
            <c:bubble3D val="0"/>
            <c:spPr>
              <a:solidFill>
                <a:srgbClr val="008ACF"/>
              </a:solidFill>
              <a:ln w="6350">
                <a:solidFill>
                  <a:schemeClr val="bg1"/>
                </a:solidFill>
              </a:ln>
              <a:effectLst/>
            </c:spPr>
            <c:extLst>
              <c:ext xmlns:c16="http://schemas.microsoft.com/office/drawing/2014/chart" uri="{C3380CC4-5D6E-409C-BE32-E72D297353CC}">
                <c16:uniqueId val="{00000007-AF6C-0B40-9FA1-CC6478130953}"/>
              </c:ext>
            </c:extLst>
          </c:dPt>
          <c:dPt>
            <c:idx val="13"/>
            <c:invertIfNegative val="0"/>
            <c:bubble3D val="0"/>
            <c:spPr>
              <a:solidFill>
                <a:srgbClr val="008ACF"/>
              </a:solidFill>
              <a:ln w="6350">
                <a:solidFill>
                  <a:schemeClr val="bg1"/>
                </a:solidFill>
              </a:ln>
              <a:effectLst/>
            </c:spPr>
            <c:extLst>
              <c:ext xmlns:c16="http://schemas.microsoft.com/office/drawing/2014/chart" uri="{C3380CC4-5D6E-409C-BE32-E72D297353CC}">
                <c16:uniqueId val="{00000006-AF6C-0B40-9FA1-CC6478130953}"/>
              </c:ext>
            </c:extLst>
          </c:dPt>
          <c:dPt>
            <c:idx val="16"/>
            <c:invertIfNegative val="0"/>
            <c:bubble3D val="0"/>
            <c:spPr>
              <a:solidFill>
                <a:srgbClr val="008ACF"/>
              </a:solidFill>
              <a:ln w="6350">
                <a:solidFill>
                  <a:schemeClr val="bg1"/>
                </a:solidFill>
              </a:ln>
              <a:effectLst/>
            </c:spPr>
            <c:extLst>
              <c:ext xmlns:c16="http://schemas.microsoft.com/office/drawing/2014/chart" uri="{C3380CC4-5D6E-409C-BE32-E72D297353CC}">
                <c16:uniqueId val="{00000006-80C6-8C43-8904-F410BC3FCE98}"/>
              </c:ext>
            </c:extLst>
          </c:dPt>
          <c:dPt>
            <c:idx val="18"/>
            <c:invertIfNegative val="0"/>
            <c:bubble3D val="0"/>
            <c:spPr>
              <a:solidFill>
                <a:srgbClr val="222222"/>
              </a:solidFill>
              <a:ln w="6350">
                <a:solidFill>
                  <a:schemeClr val="bg1"/>
                </a:solidFill>
              </a:ln>
              <a:effectLst/>
            </c:spPr>
            <c:extLst>
              <c:ext xmlns:c16="http://schemas.microsoft.com/office/drawing/2014/chart" uri="{C3380CC4-5D6E-409C-BE32-E72D297353CC}">
                <c16:uniqueId val="{00000004-AF6C-0B40-9FA1-CC6478130953}"/>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Sheet1!$A$2:$A$20</c:f>
              <c:strCache>
                <c:ptCount val="19"/>
                <c:pt idx="0">
                  <c:v>Communications/connectivity</c:v>
                </c:pt>
                <c:pt idx="1">
                  <c:v>E-commerce/citizen portal/website</c:v>
                </c:pt>
                <c:pt idx="2">
                  <c:v>Networking, voice and data communications</c:v>
                </c:pt>
                <c:pt idx="3">
                  <c:v>Customer relationship management solutions</c:v>
                </c:pt>
                <c:pt idx="4">
                  <c:v>Industry-specific solution</c:v>
                </c:pt>
                <c:pt idx="5">
                  <c:v>Infrastructure and data center</c:v>
                </c:pt>
                <c:pt idx="6">
                  <c:v>Software development or upgrades</c:v>
                </c:pt>
                <c:pt idx="7">
                  <c:v>Mobile applications</c:v>
                </c:pt>
                <c:pt idx="8">
                  <c:v>Automation</c:v>
                </c:pt>
                <c:pt idx="9">
                  <c:v>Technology integration</c:v>
                </c:pt>
                <c:pt idx="10">
                  <c:v>Enterprise resource planning</c:v>
                </c:pt>
                <c:pt idx="11">
                  <c:v>Customer/user experience</c:v>
                </c:pt>
                <c:pt idx="12">
                  <c:v>Core system improvements/transformation</c:v>
                </c:pt>
                <c:pt idx="13">
                  <c:v>Cloud services or solutions </c:v>
                </c:pt>
                <c:pt idx="14">
                  <c:v>Digital business initiatives</c:v>
                </c:pt>
                <c:pt idx="15">
                  <c:v>Artificial intelligence/machine learning</c:v>
                </c:pt>
                <c:pt idx="16">
                  <c:v>Internet of Things</c:v>
                </c:pt>
                <c:pt idx="17">
                  <c:v>Cyber/information security</c:v>
                </c:pt>
                <c:pt idx="18">
                  <c:v>Business intelligence/data analytics solution</c:v>
                </c:pt>
              </c:strCache>
            </c:strRef>
          </c:cat>
          <c:val>
            <c:numRef>
              <c:f>Sheet1!$B$2:$B$20</c:f>
              <c:numCache>
                <c:formatCode>0%</c:formatCode>
                <c:ptCount val="19"/>
                <c:pt idx="0">
                  <c:v>0.06</c:v>
                </c:pt>
                <c:pt idx="1">
                  <c:v>0.06</c:v>
                </c:pt>
                <c:pt idx="2">
                  <c:v>0.09</c:v>
                </c:pt>
                <c:pt idx="3">
                  <c:v>0.1</c:v>
                </c:pt>
                <c:pt idx="4">
                  <c:v>0.12</c:v>
                </c:pt>
                <c:pt idx="5">
                  <c:v>0.13</c:v>
                </c:pt>
                <c:pt idx="6">
                  <c:v>0.16</c:v>
                </c:pt>
                <c:pt idx="7">
                  <c:v>0.17</c:v>
                </c:pt>
                <c:pt idx="8">
                  <c:v>0.17</c:v>
                </c:pt>
                <c:pt idx="9">
                  <c:v>0.19</c:v>
                </c:pt>
                <c:pt idx="10">
                  <c:v>0.2</c:v>
                </c:pt>
                <c:pt idx="11">
                  <c:v>0.23</c:v>
                </c:pt>
                <c:pt idx="12">
                  <c:v>0.28999999999999998</c:v>
                </c:pt>
                <c:pt idx="13">
                  <c:v>0.36</c:v>
                </c:pt>
                <c:pt idx="14">
                  <c:v>0.38</c:v>
                </c:pt>
                <c:pt idx="15">
                  <c:v>0.38</c:v>
                </c:pt>
                <c:pt idx="16">
                  <c:v>0.39</c:v>
                </c:pt>
                <c:pt idx="17">
                  <c:v>0.48</c:v>
                </c:pt>
                <c:pt idx="18">
                  <c:v>0.48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F6C-0B40-9FA1-CC6478130953}"/>
            </c:ext>
          </c:extLst>
        </c:ser>
        <c:dLbls>
          <c:showLegendKey val="0"/>
          <c:showVal val="0"/>
          <c:showCatName val="0"/>
          <c:showSerName val="0"/>
          <c:showPercent val="0"/>
          <c:showBubbleSize val="0"/>
        </c:dLbls>
        <c:gapWidth val="70"/>
        <c:axId val="156226904"/>
        <c:axId val="156230432"/>
      </c:barChart>
      <c:catAx>
        <c:axId val="156226904"/>
        <c:scaling>
          <c:orientation val="minMax"/>
        </c:scaling>
        <c:delete val="0"/>
        <c:axPos val="l"/>
        <c:numFmt formatCode="General" sourceLinked="1"/>
        <c:majorTickMark val="none"/>
        <c:minorTickMark val="none"/>
        <c:tickLblPos val="nextTo"/>
        <c:spPr>
          <a:noFill/>
          <a:ln w="12700" cap="flat" cmpd="sng" algn="ctr">
            <a:solidFill>
              <a:srgbClr val="6F7878"/>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56230432"/>
        <c:crosses val="autoZero"/>
        <c:auto val="1"/>
        <c:lblAlgn val="ctr"/>
        <c:lblOffset val="100"/>
        <c:noMultiLvlLbl val="0"/>
      </c:catAx>
      <c:valAx>
        <c:axId val="156230432"/>
        <c:scaling>
          <c:orientation val="minMax"/>
          <c:max val="0.5"/>
        </c:scaling>
        <c:delete val="0"/>
        <c:axPos val="b"/>
        <c:numFmt formatCode="0%" sourceLinked="0"/>
        <c:majorTickMark val="none"/>
        <c:minorTickMark val="none"/>
        <c:tickLblPos val="nextTo"/>
        <c:spPr>
          <a:noFill/>
          <a:ln w="12700">
            <a:solidFill>
              <a:srgbClr val="6F7878"/>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56226904"/>
        <c:crosses val="autoZero"/>
        <c:crossBetween val="between"/>
        <c:majorUnit val="0.25"/>
      </c:valAx>
      <c:spPr>
        <a:noFill/>
        <a:ln>
          <a:noFill/>
        </a:ln>
        <a:effectLst/>
      </c:spPr>
    </c:plotArea>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DC14FC-A894-4869-A797-1EC82735D106}" type="datetimeFigureOut">
              <a:rPr lang="en-US" smtClean="0"/>
              <a:t>8/15/2019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D33E97-F2BE-44DB-A57D-0C85E2CBF508}" type="slidenum">
              <a:rPr lang="en-US" smtClean="0"/>
              <a:t>‹#›</a:t>
            </a:fld>
            <a:endParaRPr lang="en-US"/>
          </a:p>
        </p:txBody>
      </p:sp>
    </p:spTree>
    <p:extLst>
      <p:ext uri="{BB962C8B-B14F-4D97-AF65-F5344CB8AC3E}">
        <p14:creationId xmlns:p14="http://schemas.microsoft.com/office/powerpoint/2010/main" val="29677781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F99C05-63F9-4248-8E20-3ACD9DF9DE7F}" type="datetimeFigureOut">
              <a:rPr lang="en-US" smtClean="0"/>
              <a:t>8/15/2019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74FABB-6DBE-47C4-B626-20167906F475}" type="slidenum">
              <a:rPr lang="en-US" smtClean="0"/>
              <a:t>‹#›</a:t>
            </a:fld>
            <a:endParaRPr lang="en-US"/>
          </a:p>
        </p:txBody>
      </p:sp>
    </p:spTree>
    <p:extLst>
      <p:ext uri="{BB962C8B-B14F-4D97-AF65-F5344CB8AC3E}">
        <p14:creationId xmlns:p14="http://schemas.microsoft.com/office/powerpoint/2010/main" val="427486402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ale_COVER">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7AA90C-EC64-4362-ACF3-20154AB8CA4B}"/>
              </a:ext>
            </a:extLst>
          </p:cNvPr>
          <p:cNvSpPr>
            <a:spLocks noGrp="1"/>
          </p:cNvSpPr>
          <p:nvPr>
            <p:ph type="sldNum" sz="quarter" idx="10"/>
          </p:nvPr>
        </p:nvSpPr>
        <p:spPr>
          <a:xfrm>
            <a:off x="7413441" y="4826639"/>
            <a:ext cx="1373372" cy="316862"/>
          </a:xfrm>
          <a:prstGeom prst="rect">
            <a:avLst/>
          </a:prstGeom>
        </p:spPr>
        <p:txBody>
          <a:bodyPr/>
          <a:lstStyle/>
          <a:p>
            <a:fld id="{3A707DD9-E92B-45E8-BE0A-E6B2EDF345EB}" type="slidenum">
              <a:rPr lang="en-US" smtClean="0"/>
              <a:pPr/>
              <a:t>‹#›</a:t>
            </a:fld>
            <a:endParaRPr lang="en-US"/>
          </a:p>
        </p:txBody>
      </p:sp>
      <p:pic>
        <p:nvPicPr>
          <p:cNvPr id="4" name="Picture 3">
            <a:extLst>
              <a:ext uri="{FF2B5EF4-FFF2-40B4-BE49-F238E27FC236}">
                <a16:creationId xmlns:a16="http://schemas.microsoft.com/office/drawing/2014/main" id="{65DB50FA-0474-4434-A968-48DCFC0700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6610"/>
          <a:stretch/>
        </p:blipFill>
        <p:spPr>
          <a:xfrm>
            <a:off x="0" y="1"/>
            <a:ext cx="9144001" cy="5188206"/>
          </a:xfrm>
          <a:prstGeom prst="rect">
            <a:avLst/>
          </a:prstGeom>
        </p:spPr>
      </p:pic>
      <p:sp>
        <p:nvSpPr>
          <p:cNvPr id="5" name="Title 1">
            <a:extLst>
              <a:ext uri="{FF2B5EF4-FFF2-40B4-BE49-F238E27FC236}">
                <a16:creationId xmlns:a16="http://schemas.microsoft.com/office/drawing/2014/main" id="{2857D91D-C7B6-49CE-90BA-D62FD52577F5}"/>
              </a:ext>
            </a:extLst>
          </p:cNvPr>
          <p:cNvSpPr>
            <a:spLocks noGrp="1"/>
          </p:cNvSpPr>
          <p:nvPr>
            <p:ph type="title" hasCustomPrompt="1"/>
          </p:nvPr>
        </p:nvSpPr>
        <p:spPr>
          <a:xfrm>
            <a:off x="531466" y="1412416"/>
            <a:ext cx="4315968" cy="984885"/>
          </a:xfrm>
        </p:spPr>
        <p:txBody>
          <a:bodyPr/>
          <a:lstStyle>
            <a:lvl1pPr>
              <a:defRPr sz="3200">
                <a:solidFill>
                  <a:schemeClr val="bg1"/>
                </a:solidFill>
                <a:latin typeface="+mj-lt"/>
              </a:defRPr>
            </a:lvl1pPr>
          </a:lstStyle>
          <a:p>
            <a:r>
              <a:rPr lang="en-US"/>
              <a:t>Please add </a:t>
            </a:r>
            <a:br>
              <a:rPr lang="en-US"/>
            </a:br>
            <a:r>
              <a:rPr lang="en-US"/>
              <a:t>title here</a:t>
            </a:r>
          </a:p>
        </p:txBody>
      </p:sp>
      <p:sp>
        <p:nvSpPr>
          <p:cNvPr id="7" name="Text Placeholder 6">
            <a:extLst>
              <a:ext uri="{FF2B5EF4-FFF2-40B4-BE49-F238E27FC236}">
                <a16:creationId xmlns:a16="http://schemas.microsoft.com/office/drawing/2014/main" id="{1D3939C0-1AFC-404F-A99E-480FB7B95CA8}"/>
              </a:ext>
            </a:extLst>
          </p:cNvPr>
          <p:cNvSpPr>
            <a:spLocks noGrp="1"/>
          </p:cNvSpPr>
          <p:nvPr>
            <p:ph type="body" sz="quarter" idx="12" hasCustomPrompt="1"/>
          </p:nvPr>
        </p:nvSpPr>
        <p:spPr>
          <a:xfrm>
            <a:off x="531466" y="3049747"/>
            <a:ext cx="4315968" cy="313932"/>
          </a:xfrm>
          <a:prstGeom prst="rect">
            <a:avLst/>
          </a:prstGeom>
        </p:spPr>
        <p:txBody>
          <a:bodyPr wrap="square" lIns="0" tIns="0" rIns="0" bIns="0" anchor="ctr">
            <a:noAutofit/>
          </a:bodyPr>
          <a:lstStyle>
            <a:lvl1pPr marL="0" indent="0">
              <a:buNone/>
              <a:defRPr sz="1400">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Please add subtitle here</a:t>
            </a:r>
          </a:p>
        </p:txBody>
      </p:sp>
      <p:pic>
        <p:nvPicPr>
          <p:cNvPr id="8" name="Picture 7">
            <a:extLst>
              <a:ext uri="{FF2B5EF4-FFF2-40B4-BE49-F238E27FC236}">
                <a16:creationId xmlns:a16="http://schemas.microsoft.com/office/drawing/2014/main" id="{D96C1CB0-16E9-4ECC-9D90-37E7FD3F80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546706" y="511280"/>
            <a:ext cx="891284" cy="316033"/>
          </a:xfrm>
          <a:prstGeom prst="rect">
            <a:avLst/>
          </a:prstGeom>
        </p:spPr>
      </p:pic>
      <p:sp>
        <p:nvSpPr>
          <p:cNvPr id="9" name="Text Placeholder 6">
            <a:extLst>
              <a:ext uri="{FF2B5EF4-FFF2-40B4-BE49-F238E27FC236}">
                <a16:creationId xmlns:a16="http://schemas.microsoft.com/office/drawing/2014/main" id="{7152CE1E-25A2-4071-AC90-56E8A3FE74D6}"/>
              </a:ext>
            </a:extLst>
          </p:cNvPr>
          <p:cNvSpPr>
            <a:spLocks noGrp="1"/>
          </p:cNvSpPr>
          <p:nvPr>
            <p:ph type="body" sz="quarter" idx="13" hasCustomPrompt="1"/>
          </p:nvPr>
        </p:nvSpPr>
        <p:spPr>
          <a:xfrm>
            <a:off x="531466" y="3805045"/>
            <a:ext cx="1493277" cy="313932"/>
          </a:xfrm>
          <a:prstGeom prst="rect">
            <a:avLst/>
          </a:prstGeom>
        </p:spPr>
        <p:txBody>
          <a:bodyPr wrap="square" lIns="0" tIns="0" rIns="0" bIns="0" anchor="ctr">
            <a:noAutofit/>
          </a:bodyPr>
          <a:lstStyle>
            <a:lvl1pPr marL="0" indent="0">
              <a:buNone/>
              <a:defRPr sz="1200" i="1">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r>
              <a:rPr lang="en-US"/>
              <a:t>Date or venue</a:t>
            </a:r>
          </a:p>
        </p:txBody>
      </p:sp>
    </p:spTree>
    <p:extLst>
      <p:ext uri="{BB962C8B-B14F-4D97-AF65-F5344CB8AC3E}">
        <p14:creationId xmlns:p14="http://schemas.microsoft.com/office/powerpoint/2010/main" val="213011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esale_Case Study_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C22DCC-F9B2-478B-B3D4-71FB4CA9C006}"/>
              </a:ext>
            </a:extLst>
          </p:cNvPr>
          <p:cNvSpPr>
            <a:spLocks noGrp="1"/>
          </p:cNvSpPr>
          <p:nvPr>
            <p:ph type="pic" sz="quarter" idx="10"/>
          </p:nvPr>
        </p:nvSpPr>
        <p:spPr>
          <a:xfrm>
            <a:off x="3467100" y="0"/>
            <a:ext cx="5676900" cy="5143500"/>
          </a:xfrm>
          <a:prstGeom prst="rect">
            <a:avLst/>
          </a:prstGeom>
        </p:spPr>
        <p:txBody>
          <a:bodyPr tIns="91440" bIns="1097280" anchor="ctr" anchorCtr="0"/>
          <a:lstStyle>
            <a:lvl1pPr marL="0" indent="0" algn="ctr">
              <a:buNone/>
              <a:defRPr sz="1600"/>
            </a:lvl1pPr>
          </a:lstStyle>
          <a:p>
            <a:endParaRPr lang="en-US"/>
          </a:p>
        </p:txBody>
      </p:sp>
      <p:sp>
        <p:nvSpPr>
          <p:cNvPr id="2" name="Title 1"/>
          <p:cNvSpPr>
            <a:spLocks noGrp="1"/>
          </p:cNvSpPr>
          <p:nvPr>
            <p:ph type="title" hasCustomPrompt="1"/>
          </p:nvPr>
        </p:nvSpPr>
        <p:spPr>
          <a:xfrm>
            <a:off x="360366" y="228798"/>
            <a:ext cx="2746370" cy="615553"/>
          </a:xfrm>
        </p:spPr>
        <p:txBody>
          <a:bodyPr vert="horz" wrap="square" lIns="0" tIns="0" rIns="0" bIns="0" rtlCol="0" anchor="t" anchorCtr="0">
            <a:spAutoFit/>
          </a:bodyPr>
          <a:lstStyle>
            <a:lvl1pPr>
              <a:defRPr lang="en-US" dirty="0"/>
            </a:lvl1pPr>
          </a:lstStyle>
          <a:p>
            <a:pPr lvl="0"/>
            <a:r>
              <a:rPr lang="en-US"/>
              <a:t>Please add slide </a:t>
            </a:r>
            <a:br>
              <a:rPr lang="en-US"/>
            </a:br>
            <a:r>
              <a:rPr lang="en-US"/>
              <a:t>headline here</a:t>
            </a:r>
          </a:p>
        </p:txBody>
      </p:sp>
      <p:sp>
        <p:nvSpPr>
          <p:cNvPr id="4" name="Slide Number Placeholder 4"/>
          <p:cNvSpPr>
            <a:spLocks noGrp="1"/>
          </p:cNvSpPr>
          <p:nvPr>
            <p:ph type="sldNum" sz="quarter" idx="4"/>
          </p:nvPr>
        </p:nvSpPr>
        <p:spPr>
          <a:xfrm>
            <a:off x="7335520" y="4902763"/>
            <a:ext cx="1471613" cy="182880"/>
          </a:xfrm>
          <a:prstGeom prst="rect">
            <a:avLst/>
          </a:prstGeom>
          <a:noFill/>
        </p:spPr>
        <p:txBody>
          <a:bodyPr wrap="square" lIns="68526" tIns="34289" rIns="68526" bIns="34289" rtlCol="0" anchor="ctr">
            <a:noAutofit/>
          </a:bodyPr>
          <a:lstStyle>
            <a:lvl1pPr>
              <a:defRPr lang="en-US" sz="800" kern="0" spc="15" smtClean="0">
                <a:solidFill>
                  <a:schemeClr val="tx2"/>
                </a:solidFill>
                <a:cs typeface="Trebuchet MS"/>
              </a:defRPr>
            </a:lvl1pPr>
          </a:lstStyle>
          <a:p>
            <a:pPr algn="r" defTabSz="342542"/>
            <a:fld id="{04825EE3-D40C-4F67-95F2-2B3AD93195DA}" type="slidenum">
              <a:rPr lang="en-US" smtClean="0"/>
              <a:pPr algn="r" defTabSz="342542"/>
              <a:t>‹#›</a:t>
            </a:fld>
            <a:endParaRPr lang="en-US"/>
          </a:p>
        </p:txBody>
      </p:sp>
    </p:spTree>
    <p:extLst>
      <p:ext uri="{BB962C8B-B14F-4D97-AF65-F5344CB8AC3E}">
        <p14:creationId xmlns:p14="http://schemas.microsoft.com/office/powerpoint/2010/main" val="4195144324"/>
      </p:ext>
    </p:extLst>
  </p:cSld>
  <p:clrMapOvr>
    <a:masterClrMapping/>
  </p:clrMapOvr>
  <p:extLst>
    <p:ext uri="{DCECCB84-F9BA-43D5-87BE-67443E8EF086}">
      <p15:sldGuideLst xmlns:p15="http://schemas.microsoft.com/office/powerpoint/2012/main">
        <p15:guide id="1" pos="218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esale_Case Study_1_Log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C22DCC-F9B2-478B-B3D4-71FB4CA9C006}"/>
              </a:ext>
            </a:extLst>
          </p:cNvPr>
          <p:cNvSpPr>
            <a:spLocks noGrp="1"/>
          </p:cNvSpPr>
          <p:nvPr>
            <p:ph type="pic" sz="quarter" idx="10"/>
          </p:nvPr>
        </p:nvSpPr>
        <p:spPr>
          <a:xfrm>
            <a:off x="3467100" y="0"/>
            <a:ext cx="5676900" cy="5143500"/>
          </a:xfrm>
          <a:prstGeom prst="rect">
            <a:avLst/>
          </a:prstGeom>
        </p:spPr>
        <p:txBody>
          <a:bodyPr tIns="91440" bIns="1097280" anchor="ctr" anchorCtr="0"/>
          <a:lstStyle>
            <a:lvl1pPr marL="0" indent="0" algn="ctr">
              <a:buNone/>
              <a:defRPr sz="1600"/>
            </a:lvl1pPr>
          </a:lstStyle>
          <a:p>
            <a:endParaRPr lang="en-US"/>
          </a:p>
        </p:txBody>
      </p:sp>
      <p:sp>
        <p:nvSpPr>
          <p:cNvPr id="7" name="Title 1">
            <a:extLst>
              <a:ext uri="{FF2B5EF4-FFF2-40B4-BE49-F238E27FC236}">
                <a16:creationId xmlns:a16="http://schemas.microsoft.com/office/drawing/2014/main" id="{93C50546-BF6F-4690-853F-D13B56756D1E}"/>
              </a:ext>
            </a:extLst>
          </p:cNvPr>
          <p:cNvSpPr>
            <a:spLocks noGrp="1"/>
          </p:cNvSpPr>
          <p:nvPr>
            <p:ph type="title" hasCustomPrompt="1"/>
          </p:nvPr>
        </p:nvSpPr>
        <p:spPr>
          <a:xfrm>
            <a:off x="360366" y="542881"/>
            <a:ext cx="2746370" cy="615553"/>
          </a:xfrm>
        </p:spPr>
        <p:txBody>
          <a:bodyPr vert="horz" wrap="square" lIns="0" tIns="0" rIns="0" bIns="0" rtlCol="0" anchor="t" anchorCtr="0">
            <a:spAutoFit/>
          </a:bodyPr>
          <a:lstStyle>
            <a:lvl1pPr>
              <a:defRPr lang="en-US" dirty="0"/>
            </a:lvl1pPr>
          </a:lstStyle>
          <a:p>
            <a:pPr lvl="0"/>
            <a:r>
              <a:rPr lang="en-US"/>
              <a:t>Please add slide </a:t>
            </a:r>
            <a:br>
              <a:rPr lang="en-US"/>
            </a:br>
            <a:r>
              <a:rPr lang="en-US"/>
              <a:t>headline here</a:t>
            </a:r>
          </a:p>
        </p:txBody>
      </p:sp>
      <p:sp>
        <p:nvSpPr>
          <p:cNvPr id="4" name="Slide Number Placeholder 4"/>
          <p:cNvSpPr>
            <a:spLocks noGrp="1"/>
          </p:cNvSpPr>
          <p:nvPr>
            <p:ph type="sldNum" sz="quarter" idx="4"/>
          </p:nvPr>
        </p:nvSpPr>
        <p:spPr>
          <a:xfrm>
            <a:off x="7335520" y="4902763"/>
            <a:ext cx="1471613" cy="182880"/>
          </a:xfrm>
          <a:prstGeom prst="rect">
            <a:avLst/>
          </a:prstGeom>
          <a:noFill/>
        </p:spPr>
        <p:txBody>
          <a:bodyPr wrap="square" lIns="68526" tIns="34289" rIns="68526" bIns="34289" rtlCol="0" anchor="ctr">
            <a:noAutofit/>
          </a:bodyPr>
          <a:lstStyle>
            <a:lvl1pPr>
              <a:defRPr lang="en-US" sz="800" kern="0" spc="15" smtClean="0">
                <a:solidFill>
                  <a:schemeClr val="tx2"/>
                </a:solidFill>
                <a:cs typeface="Trebuchet MS"/>
              </a:defRPr>
            </a:lvl1pPr>
          </a:lstStyle>
          <a:p>
            <a:pPr algn="r" defTabSz="342542"/>
            <a:fld id="{04825EE3-D40C-4F67-95F2-2B3AD93195DA}" type="slidenum">
              <a:rPr lang="en-US" smtClean="0"/>
              <a:pPr algn="r" defTabSz="342542"/>
              <a:t>‹#›</a:t>
            </a:fld>
            <a:endParaRPr lang="en-US"/>
          </a:p>
        </p:txBody>
      </p:sp>
    </p:spTree>
    <p:extLst>
      <p:ext uri="{BB962C8B-B14F-4D97-AF65-F5344CB8AC3E}">
        <p14:creationId xmlns:p14="http://schemas.microsoft.com/office/powerpoint/2010/main" val="2663908178"/>
      </p:ext>
    </p:extLst>
  </p:cSld>
  <p:clrMapOvr>
    <a:masterClrMapping/>
  </p:clrMapOvr>
  <p:extLst>
    <p:ext uri="{DCECCB84-F9BA-43D5-87BE-67443E8EF086}">
      <p15:sldGuideLst xmlns:p15="http://schemas.microsoft.com/office/powerpoint/2012/main">
        <p15:guide id="1" pos="218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ale_Case Study_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C22DCC-F9B2-478B-B3D4-71FB4CA9C006}"/>
              </a:ext>
            </a:extLst>
          </p:cNvPr>
          <p:cNvSpPr>
            <a:spLocks noGrp="1"/>
          </p:cNvSpPr>
          <p:nvPr>
            <p:ph type="pic" sz="quarter" idx="10"/>
          </p:nvPr>
        </p:nvSpPr>
        <p:spPr>
          <a:xfrm>
            <a:off x="0" y="0"/>
            <a:ext cx="5676900" cy="5143500"/>
          </a:xfrm>
          <a:prstGeom prst="rect">
            <a:avLst/>
          </a:prstGeom>
        </p:spPr>
        <p:txBody>
          <a:bodyPr tIns="91440" bIns="1097280" anchor="ctr" anchorCtr="0"/>
          <a:lstStyle>
            <a:lvl1pPr>
              <a:defRPr lang="en-US" sz="1600" dirty="0"/>
            </a:lvl1pPr>
          </a:lstStyle>
          <a:p>
            <a:pPr marL="0" lvl="0" indent="0" algn="ctr">
              <a:buNone/>
            </a:pPr>
            <a:endParaRPr lang="en-US"/>
          </a:p>
        </p:txBody>
      </p:sp>
      <p:sp>
        <p:nvSpPr>
          <p:cNvPr id="2" name="Title 1"/>
          <p:cNvSpPr>
            <a:spLocks noGrp="1"/>
          </p:cNvSpPr>
          <p:nvPr>
            <p:ph type="title" hasCustomPrompt="1"/>
          </p:nvPr>
        </p:nvSpPr>
        <p:spPr>
          <a:xfrm>
            <a:off x="6037265" y="228798"/>
            <a:ext cx="2749548" cy="615553"/>
          </a:xfrm>
        </p:spPr>
        <p:txBody>
          <a:bodyPr vert="horz" wrap="square" lIns="0" tIns="0" rIns="0" bIns="0" rtlCol="0" anchor="t" anchorCtr="0">
            <a:spAutoFit/>
          </a:bodyPr>
          <a:lstStyle>
            <a:lvl1pPr>
              <a:defRPr lang="en-US" dirty="0"/>
            </a:lvl1pPr>
          </a:lstStyle>
          <a:p>
            <a:pPr lvl="0"/>
            <a:r>
              <a:rPr lang="en-US"/>
              <a:t>Please add slide </a:t>
            </a:r>
            <a:br>
              <a:rPr lang="en-US"/>
            </a:br>
            <a:r>
              <a:rPr lang="en-US"/>
              <a:t>headline here</a:t>
            </a:r>
          </a:p>
        </p:txBody>
      </p:sp>
      <p:sp>
        <p:nvSpPr>
          <p:cNvPr id="4" name="Slide Number Placeholder 4"/>
          <p:cNvSpPr>
            <a:spLocks noGrp="1"/>
          </p:cNvSpPr>
          <p:nvPr>
            <p:ph type="sldNum" sz="quarter" idx="4"/>
          </p:nvPr>
        </p:nvSpPr>
        <p:spPr>
          <a:xfrm>
            <a:off x="7335520" y="4902763"/>
            <a:ext cx="1471613" cy="182880"/>
          </a:xfrm>
          <a:prstGeom prst="rect">
            <a:avLst/>
          </a:prstGeom>
          <a:noFill/>
        </p:spPr>
        <p:txBody>
          <a:bodyPr wrap="square" lIns="68526" tIns="34289" rIns="68526" bIns="34289" rtlCol="0" anchor="ctr">
            <a:noAutofit/>
          </a:bodyPr>
          <a:lstStyle>
            <a:lvl1pPr>
              <a:defRPr lang="en-US" sz="800" kern="0" spc="15" smtClean="0">
                <a:solidFill>
                  <a:schemeClr val="tx2"/>
                </a:solidFill>
                <a:cs typeface="Trebuchet MS"/>
              </a:defRPr>
            </a:lvl1pPr>
          </a:lstStyle>
          <a:p>
            <a:pPr algn="r" defTabSz="342542"/>
            <a:fld id="{04825EE3-D40C-4F67-95F2-2B3AD93195DA}" type="slidenum">
              <a:rPr lang="en-US" smtClean="0"/>
              <a:pPr algn="r" defTabSz="342542"/>
              <a:t>‹#›</a:t>
            </a:fld>
            <a:endParaRPr lang="en-US"/>
          </a:p>
        </p:txBody>
      </p:sp>
    </p:spTree>
    <p:extLst>
      <p:ext uri="{BB962C8B-B14F-4D97-AF65-F5344CB8AC3E}">
        <p14:creationId xmlns:p14="http://schemas.microsoft.com/office/powerpoint/2010/main" val="3635135155"/>
      </p:ext>
    </p:extLst>
  </p:cSld>
  <p:clrMapOvr>
    <a:masterClrMapping/>
  </p:clrMapOvr>
  <p:extLst>
    <p:ext uri="{DCECCB84-F9BA-43D5-87BE-67443E8EF086}">
      <p15:sldGuideLst xmlns:p15="http://schemas.microsoft.com/office/powerpoint/2012/main">
        <p15:guide id="1" pos="357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ale_Case Study_2_Log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C22DCC-F9B2-478B-B3D4-71FB4CA9C006}"/>
              </a:ext>
            </a:extLst>
          </p:cNvPr>
          <p:cNvSpPr>
            <a:spLocks noGrp="1"/>
          </p:cNvSpPr>
          <p:nvPr>
            <p:ph type="pic" sz="quarter" idx="10"/>
          </p:nvPr>
        </p:nvSpPr>
        <p:spPr>
          <a:xfrm>
            <a:off x="0" y="0"/>
            <a:ext cx="5676900" cy="5143500"/>
          </a:xfrm>
          <a:prstGeom prst="rect">
            <a:avLst/>
          </a:prstGeom>
        </p:spPr>
        <p:txBody>
          <a:bodyPr tIns="91440" bIns="1097280" anchor="ctr" anchorCtr="0"/>
          <a:lstStyle>
            <a:lvl1pPr>
              <a:defRPr lang="en-US" sz="1600" dirty="0"/>
            </a:lvl1pPr>
          </a:lstStyle>
          <a:p>
            <a:pPr marL="0" lvl="0" indent="0" algn="ctr">
              <a:buNone/>
            </a:pPr>
            <a:endParaRPr lang="en-US"/>
          </a:p>
        </p:txBody>
      </p:sp>
      <p:sp>
        <p:nvSpPr>
          <p:cNvPr id="2" name="Title 1"/>
          <p:cNvSpPr>
            <a:spLocks noGrp="1"/>
          </p:cNvSpPr>
          <p:nvPr>
            <p:ph type="title" hasCustomPrompt="1"/>
          </p:nvPr>
        </p:nvSpPr>
        <p:spPr>
          <a:xfrm>
            <a:off x="6037265" y="542925"/>
            <a:ext cx="2749548" cy="615553"/>
          </a:xfrm>
        </p:spPr>
        <p:txBody>
          <a:bodyPr vert="horz" wrap="square" lIns="0" tIns="0" rIns="0" bIns="0" rtlCol="0" anchor="t" anchorCtr="0">
            <a:spAutoFit/>
          </a:bodyPr>
          <a:lstStyle>
            <a:lvl1pPr>
              <a:defRPr lang="en-US" dirty="0"/>
            </a:lvl1pPr>
          </a:lstStyle>
          <a:p>
            <a:pPr lvl="0"/>
            <a:r>
              <a:rPr lang="en-US"/>
              <a:t>Please add slide </a:t>
            </a:r>
            <a:br>
              <a:rPr lang="en-US"/>
            </a:br>
            <a:r>
              <a:rPr lang="en-US"/>
              <a:t>headline here</a:t>
            </a:r>
          </a:p>
        </p:txBody>
      </p:sp>
    </p:spTree>
    <p:extLst>
      <p:ext uri="{BB962C8B-B14F-4D97-AF65-F5344CB8AC3E}">
        <p14:creationId xmlns:p14="http://schemas.microsoft.com/office/powerpoint/2010/main" val="1556639753"/>
      </p:ext>
    </p:extLst>
  </p:cSld>
  <p:clrMapOvr>
    <a:masterClrMapping/>
  </p:clrMapOvr>
  <p:extLst>
    <p:ext uri="{DCECCB84-F9BA-43D5-87BE-67443E8EF086}">
      <p15:sldGuideLst xmlns:p15="http://schemas.microsoft.com/office/powerpoint/2012/main">
        <p15:guide id="1" pos="357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esale_Case Study_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DBC29F-68B3-4805-9B0F-6C9F4A34CFEB}"/>
              </a:ext>
            </a:extLst>
          </p:cNvPr>
          <p:cNvSpPr/>
          <p:nvPr userDrawn="1"/>
        </p:nvSpPr>
        <p:spPr>
          <a:xfrm>
            <a:off x="4572000" y="1"/>
            <a:ext cx="457200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60365" y="533563"/>
            <a:ext cx="3983035" cy="307777"/>
          </a:xfrm>
        </p:spPr>
        <p:txBody>
          <a:bodyPr vert="horz" wrap="square" lIns="0" tIns="0" rIns="91440" bIns="0" rtlCol="0" anchor="t" anchorCtr="0">
            <a:spAutoFit/>
          </a:bodyPr>
          <a:lstStyle>
            <a:lvl1pPr>
              <a:defRPr lang="en-US" dirty="0"/>
            </a:lvl1pPr>
          </a:lstStyle>
          <a:p>
            <a:pPr lvl="0"/>
            <a:r>
              <a:rPr lang="en-US"/>
              <a:t>Please add slide headline here</a:t>
            </a:r>
          </a:p>
        </p:txBody>
      </p:sp>
      <p:sp>
        <p:nvSpPr>
          <p:cNvPr id="11" name="Text Placeholder 10">
            <a:extLst>
              <a:ext uri="{FF2B5EF4-FFF2-40B4-BE49-F238E27FC236}">
                <a16:creationId xmlns:a16="http://schemas.microsoft.com/office/drawing/2014/main" id="{678B3201-D1EB-440A-A53D-D318BC0A5569}"/>
              </a:ext>
            </a:extLst>
          </p:cNvPr>
          <p:cNvSpPr>
            <a:spLocks noGrp="1"/>
          </p:cNvSpPr>
          <p:nvPr>
            <p:ph type="body" sz="quarter" idx="10" hasCustomPrompt="1"/>
          </p:nvPr>
        </p:nvSpPr>
        <p:spPr>
          <a:xfrm>
            <a:off x="4572000" y="536575"/>
            <a:ext cx="4572000" cy="301625"/>
          </a:xfrm>
          <a:prstGeom prst="rect">
            <a:avLst/>
          </a:prstGeom>
          <a:solidFill>
            <a:schemeClr val="accent2"/>
          </a:solidFill>
        </p:spPr>
        <p:txBody>
          <a:bodyPr vert="horz" wrap="none" lIns="274320" tIns="45720" rIns="0" bIns="45720" rtlCol="0" anchor="ctr">
            <a:noAutofit/>
          </a:bodyPr>
          <a:lstStyle>
            <a:lvl1pPr>
              <a:defRPr lang="en-US" sz="1400" b="1" cap="all" spc="100" baseline="0" smtClean="0">
                <a:solidFill>
                  <a:schemeClr val="bg1"/>
                </a:solidFill>
                <a:ea typeface="+mj-ea"/>
                <a:cs typeface="+mj-cs"/>
              </a:defRPr>
            </a:lvl1pPr>
            <a:lvl2pPr marL="171450" indent="0">
              <a:buNone/>
              <a:defRPr lang="en-US" sz="1350" smtClean="0"/>
            </a:lvl2pPr>
            <a:lvl3pPr>
              <a:defRPr lang="en-US" sz="1350" smtClean="0"/>
            </a:lvl3pPr>
            <a:lvl4pPr>
              <a:defRPr lang="en-US" sz="1350" smtClean="0"/>
            </a:lvl4pPr>
            <a:lvl5pPr>
              <a:defRPr lang="en-US" sz="1350"/>
            </a:lvl5pPr>
          </a:lstStyle>
          <a:p>
            <a:pPr marL="0" lvl="0">
              <a:lnSpc>
                <a:spcPct val="100000"/>
              </a:lnSpc>
              <a:spcBef>
                <a:spcPct val="0"/>
              </a:spcBef>
              <a:buNone/>
            </a:pPr>
            <a:r>
              <a:rPr lang="en-US"/>
              <a:t>Edit Master Text Styles</a:t>
            </a:r>
          </a:p>
        </p:txBody>
      </p:sp>
      <p:sp>
        <p:nvSpPr>
          <p:cNvPr id="6" name="Text Placeholder 3">
            <a:extLst>
              <a:ext uri="{FF2B5EF4-FFF2-40B4-BE49-F238E27FC236}">
                <a16:creationId xmlns:a16="http://schemas.microsoft.com/office/drawing/2014/main" id="{AD87AC79-F9C5-46A5-92B4-7AF8A9029D66}"/>
              </a:ext>
            </a:extLst>
          </p:cNvPr>
          <p:cNvSpPr txBox="1">
            <a:spLocks/>
          </p:cNvSpPr>
          <p:nvPr userDrawn="1"/>
        </p:nvSpPr>
        <p:spPr>
          <a:xfrm>
            <a:off x="7335520" y="4902763"/>
            <a:ext cx="1471613" cy="182880"/>
          </a:xfrm>
          <a:prstGeom prst="rect">
            <a:avLst/>
          </a:prstGeom>
          <a:noFill/>
        </p:spPr>
        <p:txBody>
          <a:bodyPr wrap="square" lIns="68526" tIns="34289" rIns="68526" bIns="34289" rtlCol="0" anchor="ctr">
            <a:noAutofit/>
          </a:bodyPr>
          <a:lstStyle>
            <a:defPPr>
              <a:defRPr lang="en-US"/>
            </a:defPPr>
            <a:lvl1pPr marR="0" lvl="0" indent="0" defTabSz="342542" fontAlgn="auto">
              <a:lnSpc>
                <a:spcPct val="100000"/>
              </a:lnSpc>
              <a:spcBef>
                <a:spcPts val="0"/>
              </a:spcBef>
              <a:spcAft>
                <a:spcPts val="0"/>
              </a:spcAft>
              <a:buClrTx/>
              <a:buSzTx/>
              <a:buFontTx/>
              <a:buNone/>
              <a:tabLst/>
              <a:defRPr sz="600" kern="0" spc="15">
                <a:solidFill>
                  <a:srgbClr val="474648"/>
                </a:solidFill>
                <a:cs typeface="Trebuchet M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fld id="{07FA7470-6506-4B71-AD87-6F7FA0DD0168}" type="slidenum">
              <a:rPr lang="en-US" sz="800" smtClean="0">
                <a:solidFill>
                  <a:schemeClr val="tx2"/>
                </a:solidFill>
              </a:rPr>
              <a:pPr lvl="0" algn="r"/>
              <a:t>‹#›</a:t>
            </a:fld>
            <a:endParaRPr lang="en-US">
              <a:solidFill>
                <a:schemeClr val="tx2"/>
              </a:solidFill>
            </a:endParaRPr>
          </a:p>
        </p:txBody>
      </p:sp>
    </p:spTree>
    <p:extLst>
      <p:ext uri="{BB962C8B-B14F-4D97-AF65-F5344CB8AC3E}">
        <p14:creationId xmlns:p14="http://schemas.microsoft.com/office/powerpoint/2010/main" val="1454251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resale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43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esale_Arrow - Right">
    <p:spTree>
      <p:nvGrpSpPr>
        <p:cNvPr id="1" name=""/>
        <p:cNvGrpSpPr/>
        <p:nvPr/>
      </p:nvGrpSpPr>
      <p:grpSpPr>
        <a:xfrm>
          <a:off x="0" y="0"/>
          <a:ext cx="0" cy="0"/>
          <a:chOff x="0" y="0"/>
          <a:chExt cx="0" cy="0"/>
        </a:xfrm>
      </p:grpSpPr>
      <p:sp>
        <p:nvSpPr>
          <p:cNvPr id="13" name="Rectangle 12"/>
          <p:cNvSpPr/>
          <p:nvPr userDrawn="1"/>
        </p:nvSpPr>
        <p:spPr>
          <a:xfrm>
            <a:off x="5333999" y="0"/>
            <a:ext cx="3810001" cy="5143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EE2DB2E9-923B-4421-A06C-CF40C41A88D8}"/>
              </a:ext>
            </a:extLst>
          </p:cNvPr>
          <p:cNvSpPr/>
          <p:nvPr userDrawn="1"/>
        </p:nvSpPr>
        <p:spPr>
          <a:xfrm rot="16200000" flipH="1">
            <a:off x="2485853" y="2295356"/>
            <a:ext cx="5143500" cy="55279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FB1EC31C-BE50-4B70-BC3C-BF212543F862}"/>
              </a:ext>
            </a:extLst>
          </p:cNvPr>
          <p:cNvSpPr>
            <a:spLocks noGrp="1"/>
          </p:cNvSpPr>
          <p:nvPr>
            <p:ph type="title" hasCustomPrompt="1"/>
          </p:nvPr>
        </p:nvSpPr>
        <p:spPr>
          <a:xfrm>
            <a:off x="360365" y="228798"/>
            <a:ext cx="3983035" cy="615553"/>
          </a:xfrm>
        </p:spPr>
        <p:txBody>
          <a:bodyPr vert="horz" wrap="square" lIns="0" tIns="0" rIns="0" bIns="0" rtlCol="0" anchor="t" anchorCtr="0">
            <a:spAutoFit/>
          </a:bodyPr>
          <a:lstStyle>
            <a:lvl1pPr>
              <a:defRPr lang="en-US" dirty="0"/>
            </a:lvl1pPr>
          </a:lstStyle>
          <a:p>
            <a:pPr lvl="0"/>
            <a:r>
              <a:rPr lang="en-US"/>
              <a:t>Please add slide </a:t>
            </a:r>
            <a:br>
              <a:rPr lang="en-US"/>
            </a:br>
            <a:r>
              <a:rPr lang="en-US"/>
              <a:t>headline here</a:t>
            </a:r>
          </a:p>
        </p:txBody>
      </p:sp>
      <p:sp>
        <p:nvSpPr>
          <p:cNvPr id="7" name="Text Placeholder 3">
            <a:extLst>
              <a:ext uri="{FF2B5EF4-FFF2-40B4-BE49-F238E27FC236}">
                <a16:creationId xmlns:a16="http://schemas.microsoft.com/office/drawing/2014/main" id="{48C0BACF-2B04-4857-BAAF-FF903DA94F1D}"/>
              </a:ext>
            </a:extLst>
          </p:cNvPr>
          <p:cNvSpPr txBox="1">
            <a:spLocks/>
          </p:cNvSpPr>
          <p:nvPr userDrawn="1"/>
        </p:nvSpPr>
        <p:spPr>
          <a:xfrm>
            <a:off x="7335520" y="4902763"/>
            <a:ext cx="1471613" cy="182880"/>
          </a:xfrm>
          <a:prstGeom prst="rect">
            <a:avLst/>
          </a:prstGeom>
          <a:noFill/>
        </p:spPr>
        <p:txBody>
          <a:bodyPr wrap="square" lIns="68526" tIns="34289" rIns="68526" bIns="34289" rtlCol="0" anchor="ctr">
            <a:noAutofit/>
          </a:bodyPr>
          <a:lstStyle>
            <a:defPPr>
              <a:defRPr lang="en-US"/>
            </a:defPPr>
            <a:lvl1pPr marR="0" lvl="0" indent="0" defTabSz="342542" fontAlgn="auto">
              <a:lnSpc>
                <a:spcPct val="100000"/>
              </a:lnSpc>
              <a:spcBef>
                <a:spcPts val="0"/>
              </a:spcBef>
              <a:spcAft>
                <a:spcPts val="0"/>
              </a:spcAft>
              <a:buClrTx/>
              <a:buSzTx/>
              <a:buFontTx/>
              <a:buNone/>
              <a:tabLst/>
              <a:defRPr sz="600" kern="0" spc="15">
                <a:solidFill>
                  <a:srgbClr val="474648"/>
                </a:solidFill>
                <a:cs typeface="Trebuchet M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fld id="{07FA7470-6506-4B71-AD87-6F7FA0DD0168}" type="slidenum">
              <a:rPr lang="en-US" sz="800" smtClean="0">
                <a:solidFill>
                  <a:schemeClr val="bg1"/>
                </a:solidFill>
              </a:rPr>
              <a:pPr lvl="0" algn="r"/>
              <a:t>‹#›</a:t>
            </a:fld>
            <a:endParaRPr lang="en-US">
              <a:solidFill>
                <a:schemeClr val="bg1"/>
              </a:solidFill>
            </a:endParaRPr>
          </a:p>
        </p:txBody>
      </p:sp>
    </p:spTree>
    <p:extLst>
      <p:ext uri="{BB962C8B-B14F-4D97-AF65-F5344CB8AC3E}">
        <p14:creationId xmlns:p14="http://schemas.microsoft.com/office/powerpoint/2010/main" val="1047226640"/>
      </p:ext>
    </p:extLst>
  </p:cSld>
  <p:clrMapOvr>
    <a:masterClrMapping/>
  </p:clrMapOvr>
  <p:extLst>
    <p:ext uri="{DCECCB84-F9BA-43D5-87BE-67443E8EF086}">
      <p15:sldGuideLst xmlns:p15="http://schemas.microsoft.com/office/powerpoint/2012/main">
        <p15:guide id="1" pos="33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ale_Arrow - Left">
    <p:spTree>
      <p:nvGrpSpPr>
        <p:cNvPr id="1" name=""/>
        <p:cNvGrpSpPr/>
        <p:nvPr/>
      </p:nvGrpSpPr>
      <p:grpSpPr>
        <a:xfrm>
          <a:off x="0" y="0"/>
          <a:ext cx="0" cy="0"/>
          <a:chOff x="0" y="0"/>
          <a:chExt cx="0" cy="0"/>
        </a:xfrm>
      </p:grpSpPr>
      <p:sp>
        <p:nvSpPr>
          <p:cNvPr id="9" name="Rectangle 8"/>
          <p:cNvSpPr/>
          <p:nvPr userDrawn="1"/>
        </p:nvSpPr>
        <p:spPr>
          <a:xfrm>
            <a:off x="-1" y="0"/>
            <a:ext cx="3810001" cy="5143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AFB66DDE-837D-472C-A386-A04C91164E4F}"/>
              </a:ext>
            </a:extLst>
          </p:cNvPr>
          <p:cNvSpPr/>
          <p:nvPr userDrawn="1"/>
        </p:nvSpPr>
        <p:spPr>
          <a:xfrm rot="5400000" flipH="1">
            <a:off x="1514303" y="2295356"/>
            <a:ext cx="5143500" cy="55279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1FCA7BA-785F-40B2-9929-F00681ED1517}"/>
              </a:ext>
            </a:extLst>
          </p:cNvPr>
          <p:cNvSpPr>
            <a:spLocks noGrp="1"/>
          </p:cNvSpPr>
          <p:nvPr>
            <p:ph type="title" hasCustomPrompt="1"/>
          </p:nvPr>
        </p:nvSpPr>
        <p:spPr>
          <a:xfrm>
            <a:off x="360365" y="228798"/>
            <a:ext cx="3449635" cy="615553"/>
          </a:xfrm>
        </p:spPr>
        <p:txBody>
          <a:bodyPr vert="horz" wrap="square" lIns="0" tIns="0" rIns="0" bIns="0" rtlCol="0" anchor="t" anchorCtr="0">
            <a:spAutoFit/>
          </a:bodyPr>
          <a:lstStyle>
            <a:lvl1pPr>
              <a:defRPr lang="en-US" dirty="0">
                <a:solidFill>
                  <a:schemeClr val="bg1"/>
                </a:solidFill>
              </a:defRPr>
            </a:lvl1pPr>
          </a:lstStyle>
          <a:p>
            <a:pPr lvl="0"/>
            <a:r>
              <a:rPr lang="en-US"/>
              <a:t>Please add slide </a:t>
            </a:r>
            <a:br>
              <a:rPr lang="en-US"/>
            </a:br>
            <a:r>
              <a:rPr lang="en-US"/>
              <a:t>headline here</a:t>
            </a:r>
          </a:p>
        </p:txBody>
      </p:sp>
      <p:sp>
        <p:nvSpPr>
          <p:cNvPr id="11" name="TextBox 10">
            <a:extLst>
              <a:ext uri="{FF2B5EF4-FFF2-40B4-BE49-F238E27FC236}">
                <a16:creationId xmlns:a16="http://schemas.microsoft.com/office/drawing/2014/main" id="{B9688915-CB37-4092-9D9E-F0F759044DDE}"/>
              </a:ext>
            </a:extLst>
          </p:cNvPr>
          <p:cNvSpPr txBox="1"/>
          <p:nvPr userDrawn="1"/>
        </p:nvSpPr>
        <p:spPr>
          <a:xfrm>
            <a:off x="857700" y="4914119"/>
            <a:ext cx="1321620" cy="161581"/>
          </a:xfrm>
          <a:prstGeom prst="rect">
            <a:avLst/>
          </a:prstGeom>
          <a:noFill/>
        </p:spPr>
        <p:txBody>
          <a:bodyPr wrap="square" lIns="68526" tIns="34289" rIns="68526" bIns="34289" rtlCol="0">
            <a:spAutoFit/>
          </a:bodyPr>
          <a:lstStyle/>
          <a:p>
            <a:pPr marL="0" marR="0" lvl="0" indent="0" algn="l" defTabSz="342542" rtl="0" eaLnBrk="1" fontAlgn="auto" latinLnBrk="0" hangingPunct="1">
              <a:lnSpc>
                <a:spcPct val="100000"/>
              </a:lnSpc>
              <a:spcBef>
                <a:spcPts val="0"/>
              </a:spcBef>
              <a:spcAft>
                <a:spcPts val="0"/>
              </a:spcAft>
              <a:buClrTx/>
              <a:buSzTx/>
              <a:buFontTx/>
              <a:buNone/>
              <a:tabLst/>
              <a:defRPr/>
            </a:pPr>
            <a:r>
              <a:rPr lang="en-US" sz="600" kern="0" spc="15">
                <a:solidFill>
                  <a:schemeClr val="bg1"/>
                </a:solidFill>
                <a:cs typeface="Trebuchet MS"/>
              </a:rPr>
              <a:t>CONFIDENTIAL. </a:t>
            </a:r>
            <a:r>
              <a:rPr lang="en-US" sz="600" kern="1200">
                <a:solidFill>
                  <a:schemeClr val="bg1"/>
                </a:solidFill>
                <a:effectLst/>
                <a:latin typeface="+mn-lt"/>
                <a:ea typeface="+mn-ea"/>
                <a:cs typeface="+mn-cs"/>
              </a:rPr>
              <a:t>Copyright © 2019</a:t>
            </a:r>
            <a:endParaRPr lang="en-US" sz="600" kern="0" spc="15">
              <a:solidFill>
                <a:schemeClr val="bg1"/>
              </a:solidFill>
              <a:cs typeface="Trebuchet MS"/>
            </a:endParaRPr>
          </a:p>
        </p:txBody>
      </p:sp>
      <p:cxnSp>
        <p:nvCxnSpPr>
          <p:cNvPr id="12" name="Straight Connector 11">
            <a:extLst>
              <a:ext uri="{FF2B5EF4-FFF2-40B4-BE49-F238E27FC236}">
                <a16:creationId xmlns:a16="http://schemas.microsoft.com/office/drawing/2014/main" id="{E0D63C87-B426-4C9D-8204-26C5BE0AB817}"/>
              </a:ext>
            </a:extLst>
          </p:cNvPr>
          <p:cNvCxnSpPr/>
          <p:nvPr userDrawn="1"/>
        </p:nvCxnSpPr>
        <p:spPr>
          <a:xfrm>
            <a:off x="853254" y="4921758"/>
            <a:ext cx="0" cy="123444"/>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AC55BB0F-030D-46A9-9F4D-DFC4A60EDE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8992" y="4873818"/>
            <a:ext cx="527040" cy="263967"/>
          </a:xfrm>
          <a:prstGeom prst="rect">
            <a:avLst/>
          </a:prstGeom>
        </p:spPr>
      </p:pic>
    </p:spTree>
    <p:extLst>
      <p:ext uri="{BB962C8B-B14F-4D97-AF65-F5344CB8AC3E}">
        <p14:creationId xmlns:p14="http://schemas.microsoft.com/office/powerpoint/2010/main" val="4144273271"/>
      </p:ext>
    </p:extLst>
  </p:cSld>
  <p:clrMapOvr>
    <a:masterClrMapping/>
  </p:clrMapOvr>
  <p:extLst>
    <p:ext uri="{DCECCB84-F9BA-43D5-87BE-67443E8EF086}">
      <p15:sldGuideLst xmlns:p15="http://schemas.microsoft.com/office/powerpoint/2012/main">
        <p15:guide id="1" pos="2400">
          <p15:clr>
            <a:srgbClr val="FBAE40"/>
          </p15:clr>
        </p15:guide>
        <p15:guide id="2" orient="horz" pos="152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esale_Blue - Right">
    <p:spTree>
      <p:nvGrpSpPr>
        <p:cNvPr id="1" name=""/>
        <p:cNvGrpSpPr/>
        <p:nvPr/>
      </p:nvGrpSpPr>
      <p:grpSpPr>
        <a:xfrm>
          <a:off x="0" y="0"/>
          <a:ext cx="0" cy="0"/>
          <a:chOff x="0" y="0"/>
          <a:chExt cx="0" cy="0"/>
        </a:xfrm>
      </p:grpSpPr>
      <p:sp>
        <p:nvSpPr>
          <p:cNvPr id="13" name="Rectangle 12"/>
          <p:cNvSpPr/>
          <p:nvPr userDrawn="1"/>
        </p:nvSpPr>
        <p:spPr>
          <a:xfrm>
            <a:off x="4572001" y="0"/>
            <a:ext cx="4572000" cy="5143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80434DA-33E1-4DA8-A3ED-A86B2EEE570C}"/>
              </a:ext>
            </a:extLst>
          </p:cNvPr>
          <p:cNvSpPr>
            <a:spLocks noGrp="1"/>
          </p:cNvSpPr>
          <p:nvPr>
            <p:ph type="title" hasCustomPrompt="1"/>
          </p:nvPr>
        </p:nvSpPr>
        <p:spPr>
          <a:xfrm>
            <a:off x="360365" y="228798"/>
            <a:ext cx="3983035" cy="615553"/>
          </a:xfrm>
        </p:spPr>
        <p:txBody>
          <a:bodyPr vert="horz" wrap="square" lIns="0" tIns="0" rIns="0" bIns="0" rtlCol="0" anchor="t" anchorCtr="0">
            <a:spAutoFit/>
          </a:bodyPr>
          <a:lstStyle>
            <a:lvl1pPr>
              <a:defRPr lang="en-US" dirty="0"/>
            </a:lvl1pPr>
          </a:lstStyle>
          <a:p>
            <a:pPr lvl="0"/>
            <a:r>
              <a:rPr lang="en-US"/>
              <a:t>Please add slide </a:t>
            </a:r>
            <a:br>
              <a:rPr lang="en-US"/>
            </a:br>
            <a:r>
              <a:rPr lang="en-US"/>
              <a:t>headline here</a:t>
            </a:r>
          </a:p>
        </p:txBody>
      </p:sp>
      <p:sp>
        <p:nvSpPr>
          <p:cNvPr id="6" name="Text Placeholder 3">
            <a:extLst>
              <a:ext uri="{FF2B5EF4-FFF2-40B4-BE49-F238E27FC236}">
                <a16:creationId xmlns:a16="http://schemas.microsoft.com/office/drawing/2014/main" id="{570D662A-1C79-4C15-B6B2-BB0178F9980C}"/>
              </a:ext>
            </a:extLst>
          </p:cNvPr>
          <p:cNvSpPr txBox="1">
            <a:spLocks/>
          </p:cNvSpPr>
          <p:nvPr userDrawn="1"/>
        </p:nvSpPr>
        <p:spPr>
          <a:xfrm>
            <a:off x="7335520" y="4902763"/>
            <a:ext cx="1471613" cy="182880"/>
          </a:xfrm>
          <a:prstGeom prst="rect">
            <a:avLst/>
          </a:prstGeom>
          <a:noFill/>
        </p:spPr>
        <p:txBody>
          <a:bodyPr wrap="square" lIns="68526" tIns="34289" rIns="68526" bIns="34289" rtlCol="0" anchor="ctr">
            <a:noAutofit/>
          </a:bodyPr>
          <a:lstStyle>
            <a:defPPr>
              <a:defRPr lang="en-US"/>
            </a:defPPr>
            <a:lvl1pPr marR="0" lvl="0" indent="0" defTabSz="342542" fontAlgn="auto">
              <a:lnSpc>
                <a:spcPct val="100000"/>
              </a:lnSpc>
              <a:spcBef>
                <a:spcPts val="0"/>
              </a:spcBef>
              <a:spcAft>
                <a:spcPts val="0"/>
              </a:spcAft>
              <a:buClrTx/>
              <a:buSzTx/>
              <a:buFontTx/>
              <a:buNone/>
              <a:tabLst/>
              <a:defRPr sz="600" kern="0" spc="15">
                <a:solidFill>
                  <a:srgbClr val="474648"/>
                </a:solidFill>
                <a:cs typeface="Trebuchet M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fld id="{07FA7470-6506-4B71-AD87-6F7FA0DD0168}" type="slidenum">
              <a:rPr lang="en-US" sz="800" smtClean="0">
                <a:solidFill>
                  <a:schemeClr val="bg1"/>
                </a:solidFill>
              </a:rPr>
              <a:pPr lvl="0" algn="r"/>
              <a:t>‹#›</a:t>
            </a:fld>
            <a:endParaRPr lang="en-US">
              <a:solidFill>
                <a:schemeClr val="bg1"/>
              </a:solidFill>
            </a:endParaRPr>
          </a:p>
        </p:txBody>
      </p:sp>
    </p:spTree>
    <p:extLst>
      <p:ext uri="{BB962C8B-B14F-4D97-AF65-F5344CB8AC3E}">
        <p14:creationId xmlns:p14="http://schemas.microsoft.com/office/powerpoint/2010/main" val="2569513015"/>
      </p:ext>
    </p:extLst>
  </p:cSld>
  <p:clrMapOvr>
    <a:masterClrMapping/>
  </p:clrMapOvr>
  <p:extLst>
    <p:ext uri="{DCECCB84-F9BA-43D5-87BE-67443E8EF086}">
      <p15:sldGuideLst xmlns:p15="http://schemas.microsoft.com/office/powerpoint/2012/main">
        <p15:guide id="1" pos="33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esale_Blue - Left">
    <p:spTree>
      <p:nvGrpSpPr>
        <p:cNvPr id="1" name=""/>
        <p:cNvGrpSpPr/>
        <p:nvPr/>
      </p:nvGrpSpPr>
      <p:grpSpPr>
        <a:xfrm>
          <a:off x="0" y="0"/>
          <a:ext cx="0" cy="0"/>
          <a:chOff x="0" y="0"/>
          <a:chExt cx="0" cy="0"/>
        </a:xfrm>
      </p:grpSpPr>
      <p:sp>
        <p:nvSpPr>
          <p:cNvPr id="9" name="Rectangle 8"/>
          <p:cNvSpPr/>
          <p:nvPr userDrawn="1"/>
        </p:nvSpPr>
        <p:spPr>
          <a:xfrm>
            <a:off x="-1" y="0"/>
            <a:ext cx="4572001" cy="5143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8ACC70D9-256D-4A27-85C0-7007304E7959}"/>
              </a:ext>
            </a:extLst>
          </p:cNvPr>
          <p:cNvSpPr>
            <a:spLocks noGrp="1"/>
          </p:cNvSpPr>
          <p:nvPr>
            <p:ph type="title" hasCustomPrompt="1"/>
          </p:nvPr>
        </p:nvSpPr>
        <p:spPr>
          <a:xfrm>
            <a:off x="360365" y="228798"/>
            <a:ext cx="3983035" cy="615553"/>
          </a:xfrm>
        </p:spPr>
        <p:txBody>
          <a:bodyPr vert="horz" wrap="square" lIns="0" tIns="0" rIns="0" bIns="0" rtlCol="0" anchor="t" anchorCtr="0">
            <a:spAutoFit/>
          </a:bodyPr>
          <a:lstStyle>
            <a:lvl1pPr>
              <a:defRPr lang="en-US" dirty="0">
                <a:solidFill>
                  <a:schemeClr val="bg1"/>
                </a:solidFill>
              </a:defRPr>
            </a:lvl1pPr>
          </a:lstStyle>
          <a:p>
            <a:pPr lvl="0"/>
            <a:r>
              <a:rPr lang="en-US"/>
              <a:t>Please add slide </a:t>
            </a:r>
            <a:br>
              <a:rPr lang="en-US"/>
            </a:br>
            <a:r>
              <a:rPr lang="en-US"/>
              <a:t>headline here</a:t>
            </a:r>
          </a:p>
        </p:txBody>
      </p:sp>
      <p:sp>
        <p:nvSpPr>
          <p:cNvPr id="13" name="TextBox 12">
            <a:extLst>
              <a:ext uri="{FF2B5EF4-FFF2-40B4-BE49-F238E27FC236}">
                <a16:creationId xmlns:a16="http://schemas.microsoft.com/office/drawing/2014/main" id="{A1CA0FAB-5570-4370-BFCE-9DF483F4B01B}"/>
              </a:ext>
            </a:extLst>
          </p:cNvPr>
          <p:cNvSpPr txBox="1"/>
          <p:nvPr userDrawn="1"/>
        </p:nvSpPr>
        <p:spPr>
          <a:xfrm>
            <a:off x="857700" y="4914119"/>
            <a:ext cx="1321620" cy="161581"/>
          </a:xfrm>
          <a:prstGeom prst="rect">
            <a:avLst/>
          </a:prstGeom>
          <a:noFill/>
        </p:spPr>
        <p:txBody>
          <a:bodyPr wrap="square" lIns="68526" tIns="34289" rIns="68526" bIns="34289" rtlCol="0">
            <a:spAutoFit/>
          </a:bodyPr>
          <a:lstStyle/>
          <a:p>
            <a:pPr marL="0" marR="0" lvl="0" indent="0" algn="l" defTabSz="342542" rtl="0" eaLnBrk="1" fontAlgn="auto" latinLnBrk="0" hangingPunct="1">
              <a:lnSpc>
                <a:spcPct val="100000"/>
              </a:lnSpc>
              <a:spcBef>
                <a:spcPts val="0"/>
              </a:spcBef>
              <a:spcAft>
                <a:spcPts val="0"/>
              </a:spcAft>
              <a:buClrTx/>
              <a:buSzTx/>
              <a:buFontTx/>
              <a:buNone/>
              <a:tabLst/>
              <a:defRPr/>
            </a:pPr>
            <a:r>
              <a:rPr lang="en-US" sz="600" kern="0" spc="15">
                <a:solidFill>
                  <a:schemeClr val="bg1"/>
                </a:solidFill>
                <a:cs typeface="Trebuchet MS"/>
              </a:rPr>
              <a:t>CONFIDENTIAL. </a:t>
            </a:r>
            <a:r>
              <a:rPr lang="en-US" sz="600" kern="1200">
                <a:solidFill>
                  <a:schemeClr val="bg1"/>
                </a:solidFill>
                <a:effectLst/>
                <a:latin typeface="+mn-lt"/>
                <a:ea typeface="+mn-ea"/>
                <a:cs typeface="+mn-cs"/>
              </a:rPr>
              <a:t>Copyright © 2019</a:t>
            </a:r>
            <a:endParaRPr lang="en-US" sz="600" kern="0" spc="15">
              <a:solidFill>
                <a:schemeClr val="bg1"/>
              </a:solidFill>
              <a:cs typeface="Trebuchet MS"/>
            </a:endParaRPr>
          </a:p>
        </p:txBody>
      </p:sp>
      <p:cxnSp>
        <p:nvCxnSpPr>
          <p:cNvPr id="14" name="Straight Connector 13">
            <a:extLst>
              <a:ext uri="{FF2B5EF4-FFF2-40B4-BE49-F238E27FC236}">
                <a16:creationId xmlns:a16="http://schemas.microsoft.com/office/drawing/2014/main" id="{72A74C78-6026-439F-9029-7E55A3916A82}"/>
              </a:ext>
            </a:extLst>
          </p:cNvPr>
          <p:cNvCxnSpPr/>
          <p:nvPr userDrawn="1"/>
        </p:nvCxnSpPr>
        <p:spPr>
          <a:xfrm>
            <a:off x="853254" y="4921758"/>
            <a:ext cx="0" cy="123444"/>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028E1521-2136-4E82-9776-8BB0A1D3F9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8992" y="4873818"/>
            <a:ext cx="527040" cy="263967"/>
          </a:xfrm>
          <a:prstGeom prst="rect">
            <a:avLst/>
          </a:prstGeom>
        </p:spPr>
      </p:pic>
    </p:spTree>
    <p:extLst>
      <p:ext uri="{BB962C8B-B14F-4D97-AF65-F5344CB8AC3E}">
        <p14:creationId xmlns:p14="http://schemas.microsoft.com/office/powerpoint/2010/main" val="971092550"/>
      </p:ext>
    </p:extLst>
  </p:cSld>
  <p:clrMapOvr>
    <a:masterClrMapping/>
  </p:clrMapOvr>
  <p:extLst>
    <p:ext uri="{DCECCB84-F9BA-43D5-87BE-67443E8EF086}">
      <p15:sldGuideLst xmlns:p15="http://schemas.microsoft.com/office/powerpoint/2012/main">
        <p15:guide id="1" pos="2400">
          <p15:clr>
            <a:srgbClr val="FBAE40"/>
          </p15:clr>
        </p15:guide>
        <p15:guide id="2" orient="horz" pos="15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ale_COVER_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183740-7D08-4BBC-99BE-4AE1E27FA898}"/>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5" name="Title 1">
            <a:extLst>
              <a:ext uri="{FF2B5EF4-FFF2-40B4-BE49-F238E27FC236}">
                <a16:creationId xmlns:a16="http://schemas.microsoft.com/office/drawing/2014/main" id="{2857D91D-C7B6-49CE-90BA-D62FD52577F5}"/>
              </a:ext>
            </a:extLst>
          </p:cNvPr>
          <p:cNvSpPr>
            <a:spLocks noGrp="1"/>
          </p:cNvSpPr>
          <p:nvPr>
            <p:ph type="title" hasCustomPrompt="1"/>
          </p:nvPr>
        </p:nvSpPr>
        <p:spPr>
          <a:xfrm>
            <a:off x="531466" y="1412416"/>
            <a:ext cx="4315968" cy="984885"/>
          </a:xfrm>
        </p:spPr>
        <p:txBody>
          <a:bodyPr/>
          <a:lstStyle>
            <a:lvl1pPr>
              <a:defRPr sz="3200">
                <a:solidFill>
                  <a:schemeClr val="bg1"/>
                </a:solidFill>
              </a:defRPr>
            </a:lvl1pPr>
          </a:lstStyle>
          <a:p>
            <a:r>
              <a:rPr lang="en-US"/>
              <a:t>Please add </a:t>
            </a:r>
            <a:br>
              <a:rPr lang="en-US"/>
            </a:br>
            <a:r>
              <a:rPr lang="en-US"/>
              <a:t>title here</a:t>
            </a:r>
          </a:p>
        </p:txBody>
      </p:sp>
      <p:sp>
        <p:nvSpPr>
          <p:cNvPr id="7" name="Text Placeholder 6">
            <a:extLst>
              <a:ext uri="{FF2B5EF4-FFF2-40B4-BE49-F238E27FC236}">
                <a16:creationId xmlns:a16="http://schemas.microsoft.com/office/drawing/2014/main" id="{1D3939C0-1AFC-404F-A99E-480FB7B95CA8}"/>
              </a:ext>
            </a:extLst>
          </p:cNvPr>
          <p:cNvSpPr>
            <a:spLocks noGrp="1"/>
          </p:cNvSpPr>
          <p:nvPr>
            <p:ph type="body" sz="quarter" idx="12" hasCustomPrompt="1"/>
          </p:nvPr>
        </p:nvSpPr>
        <p:spPr>
          <a:xfrm>
            <a:off x="531466" y="3049747"/>
            <a:ext cx="4315968" cy="313932"/>
          </a:xfrm>
          <a:prstGeom prst="rect">
            <a:avLst/>
          </a:prstGeom>
        </p:spPr>
        <p:txBody>
          <a:bodyPr wrap="square" lIns="0" tIns="0" rIns="0" bIns="0" anchor="ctr">
            <a:noAutofit/>
          </a:bodyPr>
          <a:lstStyle>
            <a:lvl1pPr marL="0" indent="0">
              <a:buNone/>
              <a:defRPr sz="1400">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Please add subtitle here</a:t>
            </a:r>
          </a:p>
        </p:txBody>
      </p:sp>
      <p:pic>
        <p:nvPicPr>
          <p:cNvPr id="8" name="Picture 7">
            <a:extLst>
              <a:ext uri="{FF2B5EF4-FFF2-40B4-BE49-F238E27FC236}">
                <a16:creationId xmlns:a16="http://schemas.microsoft.com/office/drawing/2014/main" id="{D96C1CB0-16E9-4ECC-9D90-37E7FD3F80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flipH="1" flipV="1">
            <a:off x="546706" y="511280"/>
            <a:ext cx="891284" cy="316033"/>
          </a:xfrm>
          <a:prstGeom prst="rect">
            <a:avLst/>
          </a:prstGeom>
        </p:spPr>
      </p:pic>
      <p:sp>
        <p:nvSpPr>
          <p:cNvPr id="9" name="Text Placeholder 6">
            <a:extLst>
              <a:ext uri="{FF2B5EF4-FFF2-40B4-BE49-F238E27FC236}">
                <a16:creationId xmlns:a16="http://schemas.microsoft.com/office/drawing/2014/main" id="{7152CE1E-25A2-4071-AC90-56E8A3FE74D6}"/>
              </a:ext>
            </a:extLst>
          </p:cNvPr>
          <p:cNvSpPr>
            <a:spLocks noGrp="1"/>
          </p:cNvSpPr>
          <p:nvPr>
            <p:ph type="body" sz="quarter" idx="13" hasCustomPrompt="1"/>
          </p:nvPr>
        </p:nvSpPr>
        <p:spPr>
          <a:xfrm>
            <a:off x="531466" y="3805045"/>
            <a:ext cx="1493277" cy="313932"/>
          </a:xfrm>
          <a:prstGeom prst="rect">
            <a:avLst/>
          </a:prstGeom>
        </p:spPr>
        <p:txBody>
          <a:bodyPr wrap="square" lIns="0" tIns="0" rIns="0" bIns="0" anchor="ctr">
            <a:noAutofit/>
          </a:bodyPr>
          <a:lstStyle>
            <a:lvl1pPr marL="0" indent="0">
              <a:buNone/>
              <a:defRPr sz="1200" i="1">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r>
              <a:rPr lang="en-US"/>
              <a:t>Date or venue</a:t>
            </a:r>
          </a:p>
        </p:txBody>
      </p:sp>
      <p:pic>
        <p:nvPicPr>
          <p:cNvPr id="15" name="Picture 14">
            <a:extLst>
              <a:ext uri="{FF2B5EF4-FFF2-40B4-BE49-F238E27FC236}">
                <a16:creationId xmlns:a16="http://schemas.microsoft.com/office/drawing/2014/main" id="{52F1E3DE-1E91-49E2-9813-B1897CB3A61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0161" t="1049" r="2"/>
          <a:stretch/>
        </p:blipFill>
        <p:spPr>
          <a:xfrm>
            <a:off x="5336614" y="1"/>
            <a:ext cx="3807387" cy="5143499"/>
          </a:xfrm>
          <a:prstGeom prst="rect">
            <a:avLst/>
          </a:prstGeom>
        </p:spPr>
      </p:pic>
      <p:sp>
        <p:nvSpPr>
          <p:cNvPr id="12" name="Text Placeholder 4">
            <a:extLst>
              <a:ext uri="{FF2B5EF4-FFF2-40B4-BE49-F238E27FC236}">
                <a16:creationId xmlns:a16="http://schemas.microsoft.com/office/drawing/2014/main" id="{956ABCC7-43A7-4B84-B9AB-B27270A02D21}"/>
              </a:ext>
            </a:extLst>
          </p:cNvPr>
          <p:cNvSpPr txBox="1">
            <a:spLocks/>
          </p:cNvSpPr>
          <p:nvPr userDrawn="1"/>
        </p:nvSpPr>
        <p:spPr>
          <a:xfrm>
            <a:off x="5073801" y="0"/>
            <a:ext cx="530352" cy="5143500"/>
          </a:xfrm>
          <a:prstGeom prst="rect">
            <a:avLst/>
          </a:prstGeom>
          <a:blipFill>
            <a:blip r:embed="rId4"/>
            <a:stretch>
              <a:fillRect/>
            </a:stretch>
          </a:blipFill>
        </p:spPr>
        <p:txBody>
          <a:bodyPr/>
          <a:lstStyle>
            <a:lvl1pPr marL="0" indent="0" algn="l" defTabSz="685800" rtl="0" eaLnBrk="1" latinLnBrk="0" hangingPunct="1">
              <a:lnSpc>
                <a:spcPct val="90000"/>
              </a:lnSpc>
              <a:spcBef>
                <a:spcPts val="750"/>
              </a:spcBef>
              <a:buFont typeface="Arial" panose="020B0604020202020204" pitchFamily="34" charset="0"/>
              <a:buNone/>
              <a:defRPr sz="1600" b="1" kern="1200" baseline="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1600" b="1"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8413717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esale_Grey_Right_1/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DBC29F-68B3-4805-9B0F-6C9F4A34CFEB}"/>
              </a:ext>
            </a:extLst>
          </p:cNvPr>
          <p:cNvSpPr/>
          <p:nvPr userDrawn="1"/>
        </p:nvSpPr>
        <p:spPr>
          <a:xfrm>
            <a:off x="5709550" y="1"/>
            <a:ext cx="343445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60365" y="228798"/>
            <a:ext cx="4988820" cy="307777"/>
          </a:xfrm>
        </p:spPr>
        <p:txBody>
          <a:bodyPr vert="horz" wrap="square" lIns="0" tIns="0" rIns="91440" bIns="0" rtlCol="0" anchor="t" anchorCtr="0">
            <a:spAutoFit/>
          </a:bodyPr>
          <a:lstStyle>
            <a:lvl1pPr>
              <a:defRPr lang="en-US" dirty="0"/>
            </a:lvl1pPr>
          </a:lstStyle>
          <a:p>
            <a:pPr lvl="0"/>
            <a:r>
              <a:rPr lang="en-US"/>
              <a:t>Please add slide headline here</a:t>
            </a:r>
          </a:p>
        </p:txBody>
      </p:sp>
      <p:sp>
        <p:nvSpPr>
          <p:cNvPr id="7" name="Text Placeholder 3">
            <a:extLst>
              <a:ext uri="{FF2B5EF4-FFF2-40B4-BE49-F238E27FC236}">
                <a16:creationId xmlns:a16="http://schemas.microsoft.com/office/drawing/2014/main" id="{417AA903-E6FC-477F-8F3E-FA0E8F0A30A7}"/>
              </a:ext>
            </a:extLst>
          </p:cNvPr>
          <p:cNvSpPr txBox="1">
            <a:spLocks/>
          </p:cNvSpPr>
          <p:nvPr userDrawn="1"/>
        </p:nvSpPr>
        <p:spPr>
          <a:xfrm>
            <a:off x="7335520" y="4902763"/>
            <a:ext cx="1471613" cy="182880"/>
          </a:xfrm>
          <a:prstGeom prst="rect">
            <a:avLst/>
          </a:prstGeom>
          <a:noFill/>
        </p:spPr>
        <p:txBody>
          <a:bodyPr wrap="square" lIns="68526" tIns="34289" rIns="68526" bIns="34289" rtlCol="0" anchor="ctr">
            <a:noAutofit/>
          </a:bodyPr>
          <a:lstStyle>
            <a:defPPr>
              <a:defRPr lang="en-US"/>
            </a:defPPr>
            <a:lvl1pPr marR="0" lvl="0" indent="0" defTabSz="342542" fontAlgn="auto">
              <a:lnSpc>
                <a:spcPct val="100000"/>
              </a:lnSpc>
              <a:spcBef>
                <a:spcPts val="0"/>
              </a:spcBef>
              <a:spcAft>
                <a:spcPts val="0"/>
              </a:spcAft>
              <a:buClrTx/>
              <a:buSzTx/>
              <a:buFontTx/>
              <a:buNone/>
              <a:tabLst/>
              <a:defRPr sz="600" kern="0" spc="15">
                <a:solidFill>
                  <a:srgbClr val="474648"/>
                </a:solidFill>
                <a:cs typeface="Trebuchet M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fld id="{07FA7470-6506-4B71-AD87-6F7FA0DD0168}" type="slidenum">
              <a:rPr lang="en-US" sz="800" smtClean="0">
                <a:solidFill>
                  <a:schemeClr val="tx2"/>
                </a:solidFill>
              </a:rPr>
              <a:pPr lvl="0" algn="r"/>
              <a:t>‹#›</a:t>
            </a:fld>
            <a:endParaRPr lang="en-US">
              <a:solidFill>
                <a:schemeClr val="tx2"/>
              </a:solidFill>
            </a:endParaRPr>
          </a:p>
        </p:txBody>
      </p:sp>
    </p:spTree>
    <p:extLst>
      <p:ext uri="{BB962C8B-B14F-4D97-AF65-F5344CB8AC3E}">
        <p14:creationId xmlns:p14="http://schemas.microsoft.com/office/powerpoint/2010/main" val="698238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esale_Grey_Left_1/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DBC29F-68B3-4805-9B0F-6C9F4A34CFEB}"/>
              </a:ext>
            </a:extLst>
          </p:cNvPr>
          <p:cNvSpPr/>
          <p:nvPr userDrawn="1"/>
        </p:nvSpPr>
        <p:spPr>
          <a:xfrm>
            <a:off x="0" y="1"/>
            <a:ext cx="343445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60366" y="228798"/>
            <a:ext cx="2720026" cy="615553"/>
          </a:xfrm>
        </p:spPr>
        <p:txBody>
          <a:bodyPr vert="horz" wrap="square" lIns="0" tIns="0" rIns="91440" bIns="0" rtlCol="0" anchor="t" anchorCtr="0">
            <a:spAutoFit/>
          </a:bodyPr>
          <a:lstStyle>
            <a:lvl1pPr>
              <a:defRPr lang="en-US" dirty="0"/>
            </a:lvl1pPr>
          </a:lstStyle>
          <a:p>
            <a:pPr lvl="0"/>
            <a:r>
              <a:rPr lang="en-US"/>
              <a:t>Please add slide headline here</a:t>
            </a:r>
          </a:p>
        </p:txBody>
      </p:sp>
      <p:sp>
        <p:nvSpPr>
          <p:cNvPr id="9" name="TextBox 8">
            <a:extLst>
              <a:ext uri="{FF2B5EF4-FFF2-40B4-BE49-F238E27FC236}">
                <a16:creationId xmlns:a16="http://schemas.microsoft.com/office/drawing/2014/main" id="{AE9489A8-F456-4DF4-BAEB-A0A0A08E4E65}"/>
              </a:ext>
            </a:extLst>
          </p:cNvPr>
          <p:cNvSpPr txBox="1"/>
          <p:nvPr userDrawn="1"/>
        </p:nvSpPr>
        <p:spPr>
          <a:xfrm>
            <a:off x="857700" y="4902763"/>
            <a:ext cx="1321620" cy="182880"/>
          </a:xfrm>
          <a:prstGeom prst="rect">
            <a:avLst/>
          </a:prstGeom>
          <a:noFill/>
        </p:spPr>
        <p:txBody>
          <a:bodyPr wrap="square" lIns="68526" tIns="34289" rIns="68526" bIns="34289" rtlCol="0" anchor="ctr">
            <a:noAutofit/>
          </a:bodyPr>
          <a:lstStyle/>
          <a:p>
            <a:pPr marL="0" marR="0" lvl="0" indent="0" algn="l" defTabSz="342542" rtl="0" eaLnBrk="1" fontAlgn="auto" latinLnBrk="0" hangingPunct="1">
              <a:lnSpc>
                <a:spcPct val="100000"/>
              </a:lnSpc>
              <a:spcBef>
                <a:spcPts val="0"/>
              </a:spcBef>
              <a:spcAft>
                <a:spcPts val="0"/>
              </a:spcAft>
              <a:buClrTx/>
              <a:buSzTx/>
              <a:buFontTx/>
              <a:buNone/>
              <a:tabLst/>
              <a:defRPr/>
            </a:pPr>
            <a:r>
              <a:rPr lang="en-US" sz="600" kern="0" spc="15">
                <a:solidFill>
                  <a:schemeClr val="tx2"/>
                </a:solidFill>
                <a:cs typeface="Trebuchet MS"/>
              </a:rPr>
              <a:t>CONFIDENTIAL. </a:t>
            </a:r>
            <a:r>
              <a:rPr lang="en-US" sz="600" kern="1200">
                <a:solidFill>
                  <a:schemeClr val="tx2"/>
                </a:solidFill>
                <a:effectLst/>
                <a:latin typeface="+mn-lt"/>
                <a:ea typeface="+mn-ea"/>
                <a:cs typeface="+mn-cs"/>
              </a:rPr>
              <a:t>Copyright © 2019</a:t>
            </a:r>
            <a:endParaRPr lang="en-US" sz="600" kern="0" spc="15">
              <a:solidFill>
                <a:schemeClr val="tx2"/>
              </a:solidFill>
              <a:cs typeface="Trebuchet MS"/>
            </a:endParaRPr>
          </a:p>
        </p:txBody>
      </p:sp>
      <p:cxnSp>
        <p:nvCxnSpPr>
          <p:cNvPr id="10" name="Straight Connector 9">
            <a:extLst>
              <a:ext uri="{FF2B5EF4-FFF2-40B4-BE49-F238E27FC236}">
                <a16:creationId xmlns:a16="http://schemas.microsoft.com/office/drawing/2014/main" id="{4D0D941D-0D67-428B-8276-4014EF8891A3}"/>
              </a:ext>
            </a:extLst>
          </p:cNvPr>
          <p:cNvCxnSpPr/>
          <p:nvPr userDrawn="1"/>
        </p:nvCxnSpPr>
        <p:spPr>
          <a:xfrm>
            <a:off x="855159" y="4924298"/>
            <a:ext cx="0" cy="123444"/>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139C1735-3037-4D46-8890-1009D469B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8992" y="4873819"/>
            <a:ext cx="527040" cy="263966"/>
          </a:xfrm>
          <a:prstGeom prst="rect">
            <a:avLst/>
          </a:prstGeom>
        </p:spPr>
      </p:pic>
      <p:sp>
        <p:nvSpPr>
          <p:cNvPr id="7" name="Slide Number Placeholder 4"/>
          <p:cNvSpPr>
            <a:spLocks noGrp="1"/>
          </p:cNvSpPr>
          <p:nvPr>
            <p:ph type="sldNum" sz="quarter" idx="4"/>
          </p:nvPr>
        </p:nvSpPr>
        <p:spPr>
          <a:xfrm>
            <a:off x="7335520" y="4902763"/>
            <a:ext cx="1471613" cy="182880"/>
          </a:xfrm>
          <a:prstGeom prst="rect">
            <a:avLst/>
          </a:prstGeom>
          <a:noFill/>
        </p:spPr>
        <p:txBody>
          <a:bodyPr wrap="square" lIns="68526" tIns="34289" rIns="68526" bIns="34289" rtlCol="0" anchor="ctr">
            <a:noAutofit/>
          </a:bodyPr>
          <a:lstStyle>
            <a:lvl1pPr>
              <a:defRPr lang="en-US" sz="800" kern="0" spc="15" smtClean="0">
                <a:solidFill>
                  <a:schemeClr val="tx2"/>
                </a:solidFill>
                <a:cs typeface="Trebuchet MS"/>
              </a:defRPr>
            </a:lvl1pPr>
          </a:lstStyle>
          <a:p>
            <a:pPr algn="r" defTabSz="342542"/>
            <a:fld id="{04825EE3-D40C-4F67-95F2-2B3AD93195DA}" type="slidenum">
              <a:rPr lang="en-US" smtClean="0"/>
              <a:pPr algn="r" defTabSz="342542"/>
              <a:t>‹#›</a:t>
            </a:fld>
            <a:endParaRPr lang="en-US"/>
          </a:p>
        </p:txBody>
      </p:sp>
    </p:spTree>
    <p:extLst>
      <p:ext uri="{BB962C8B-B14F-4D97-AF65-F5344CB8AC3E}">
        <p14:creationId xmlns:p14="http://schemas.microsoft.com/office/powerpoint/2010/main" val="2101716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esale_Blue_Right_1/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5C328B-6531-473D-91B6-0E2E34FFA343}"/>
              </a:ext>
            </a:extLst>
          </p:cNvPr>
          <p:cNvSpPr/>
          <p:nvPr userDrawn="1"/>
        </p:nvSpPr>
        <p:spPr>
          <a:xfrm>
            <a:off x="5676900" y="0"/>
            <a:ext cx="3467100" cy="5143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58775" y="228600"/>
            <a:ext cx="4957760" cy="615553"/>
          </a:xfrm>
        </p:spPr>
        <p:txBody>
          <a:bodyPr vert="horz" wrap="square" lIns="0" tIns="0" rIns="0" bIns="0" rtlCol="0" anchor="t" anchorCtr="0">
            <a:spAutoFit/>
          </a:bodyPr>
          <a:lstStyle>
            <a:lvl1pPr>
              <a:defRPr lang="en-US" dirty="0"/>
            </a:lvl1pPr>
          </a:lstStyle>
          <a:p>
            <a:pPr lvl="0"/>
            <a:r>
              <a:rPr lang="en-US"/>
              <a:t>Please add slide </a:t>
            </a:r>
            <a:br>
              <a:rPr lang="en-US"/>
            </a:br>
            <a:r>
              <a:rPr lang="en-US"/>
              <a:t>headline here</a:t>
            </a:r>
          </a:p>
        </p:txBody>
      </p:sp>
      <p:sp>
        <p:nvSpPr>
          <p:cNvPr id="8" name="Text Placeholder 3">
            <a:extLst>
              <a:ext uri="{FF2B5EF4-FFF2-40B4-BE49-F238E27FC236}">
                <a16:creationId xmlns:a16="http://schemas.microsoft.com/office/drawing/2014/main" id="{7A300625-1991-4E00-9492-9BD58AF62FDB}"/>
              </a:ext>
            </a:extLst>
          </p:cNvPr>
          <p:cNvSpPr txBox="1">
            <a:spLocks/>
          </p:cNvSpPr>
          <p:nvPr userDrawn="1"/>
        </p:nvSpPr>
        <p:spPr>
          <a:xfrm>
            <a:off x="7335520" y="4902763"/>
            <a:ext cx="1471613" cy="182880"/>
          </a:xfrm>
          <a:prstGeom prst="rect">
            <a:avLst/>
          </a:prstGeom>
          <a:noFill/>
        </p:spPr>
        <p:txBody>
          <a:bodyPr wrap="square" lIns="68526" tIns="34289" rIns="68526" bIns="34289" rtlCol="0" anchor="ctr">
            <a:noAutofit/>
          </a:bodyPr>
          <a:lstStyle>
            <a:defPPr>
              <a:defRPr lang="en-US"/>
            </a:defPPr>
            <a:lvl1pPr marR="0" lvl="0" indent="0" defTabSz="342542" fontAlgn="auto">
              <a:lnSpc>
                <a:spcPct val="100000"/>
              </a:lnSpc>
              <a:spcBef>
                <a:spcPts val="0"/>
              </a:spcBef>
              <a:spcAft>
                <a:spcPts val="0"/>
              </a:spcAft>
              <a:buClrTx/>
              <a:buSzTx/>
              <a:buFontTx/>
              <a:buNone/>
              <a:tabLst/>
              <a:defRPr sz="600" kern="0" spc="15">
                <a:solidFill>
                  <a:srgbClr val="474648"/>
                </a:solidFill>
                <a:cs typeface="Trebuchet M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fld id="{07FA7470-6506-4B71-AD87-6F7FA0DD0168}" type="slidenum">
              <a:rPr lang="en-US" sz="800" smtClean="0">
                <a:solidFill>
                  <a:schemeClr val="bg1"/>
                </a:solidFill>
              </a:rPr>
              <a:pPr lvl="0" algn="r"/>
              <a:t>‹#›</a:t>
            </a:fld>
            <a:endParaRPr lang="en-US">
              <a:solidFill>
                <a:schemeClr val="bg1"/>
              </a:solidFill>
            </a:endParaRPr>
          </a:p>
        </p:txBody>
      </p:sp>
    </p:spTree>
    <p:extLst>
      <p:ext uri="{BB962C8B-B14F-4D97-AF65-F5344CB8AC3E}">
        <p14:creationId xmlns:p14="http://schemas.microsoft.com/office/powerpoint/2010/main" val="3910743329"/>
      </p:ext>
    </p:extLst>
  </p:cSld>
  <p:clrMapOvr>
    <a:masterClrMapping/>
  </p:clrMapOvr>
  <p:extLst>
    <p:ext uri="{DCECCB84-F9BA-43D5-87BE-67443E8EF086}">
      <p15:sldGuideLst xmlns:p15="http://schemas.microsoft.com/office/powerpoint/2012/main">
        <p15:guide id="1" pos="3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esale_Blue - Left_1/3">
    <p:spTree>
      <p:nvGrpSpPr>
        <p:cNvPr id="1" name=""/>
        <p:cNvGrpSpPr/>
        <p:nvPr/>
      </p:nvGrpSpPr>
      <p:grpSpPr>
        <a:xfrm>
          <a:off x="0" y="0"/>
          <a:ext cx="0" cy="0"/>
          <a:chOff x="0" y="0"/>
          <a:chExt cx="0" cy="0"/>
        </a:xfrm>
      </p:grpSpPr>
      <p:sp>
        <p:nvSpPr>
          <p:cNvPr id="9" name="Rectangle 8"/>
          <p:cNvSpPr/>
          <p:nvPr userDrawn="1"/>
        </p:nvSpPr>
        <p:spPr>
          <a:xfrm>
            <a:off x="-1" y="0"/>
            <a:ext cx="3810001" cy="5143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8ACC70D9-256D-4A27-85C0-7007304E7959}"/>
              </a:ext>
            </a:extLst>
          </p:cNvPr>
          <p:cNvSpPr>
            <a:spLocks noGrp="1"/>
          </p:cNvSpPr>
          <p:nvPr>
            <p:ph type="title" hasCustomPrompt="1"/>
          </p:nvPr>
        </p:nvSpPr>
        <p:spPr>
          <a:xfrm>
            <a:off x="360366" y="228798"/>
            <a:ext cx="3089266" cy="615553"/>
          </a:xfrm>
        </p:spPr>
        <p:txBody>
          <a:bodyPr vert="horz" wrap="square" lIns="0" tIns="0" rIns="0" bIns="0" rtlCol="0" anchor="t" anchorCtr="0">
            <a:spAutoFit/>
          </a:bodyPr>
          <a:lstStyle>
            <a:lvl1pPr>
              <a:defRPr lang="en-US" dirty="0">
                <a:solidFill>
                  <a:schemeClr val="bg1"/>
                </a:solidFill>
              </a:defRPr>
            </a:lvl1pPr>
          </a:lstStyle>
          <a:p>
            <a:pPr lvl="0"/>
            <a:r>
              <a:rPr lang="en-US"/>
              <a:t>Please add slide </a:t>
            </a:r>
            <a:br>
              <a:rPr lang="en-US"/>
            </a:br>
            <a:r>
              <a:rPr lang="en-US"/>
              <a:t>headline here</a:t>
            </a:r>
          </a:p>
        </p:txBody>
      </p:sp>
      <p:sp>
        <p:nvSpPr>
          <p:cNvPr id="13" name="TextBox 12">
            <a:extLst>
              <a:ext uri="{FF2B5EF4-FFF2-40B4-BE49-F238E27FC236}">
                <a16:creationId xmlns:a16="http://schemas.microsoft.com/office/drawing/2014/main" id="{7CB4E584-5D3B-4BC9-9A59-F0FB8A626192}"/>
              </a:ext>
            </a:extLst>
          </p:cNvPr>
          <p:cNvSpPr txBox="1"/>
          <p:nvPr userDrawn="1"/>
        </p:nvSpPr>
        <p:spPr>
          <a:xfrm>
            <a:off x="857700" y="4914119"/>
            <a:ext cx="1321620" cy="161581"/>
          </a:xfrm>
          <a:prstGeom prst="rect">
            <a:avLst/>
          </a:prstGeom>
          <a:noFill/>
        </p:spPr>
        <p:txBody>
          <a:bodyPr wrap="square" lIns="68526" tIns="34289" rIns="68526" bIns="34289" rtlCol="0">
            <a:spAutoFit/>
          </a:bodyPr>
          <a:lstStyle/>
          <a:p>
            <a:pPr marL="0" marR="0" lvl="0" indent="0" algn="l" defTabSz="342542" rtl="0" eaLnBrk="1" fontAlgn="auto" latinLnBrk="0" hangingPunct="1">
              <a:lnSpc>
                <a:spcPct val="100000"/>
              </a:lnSpc>
              <a:spcBef>
                <a:spcPts val="0"/>
              </a:spcBef>
              <a:spcAft>
                <a:spcPts val="0"/>
              </a:spcAft>
              <a:buClrTx/>
              <a:buSzTx/>
              <a:buFontTx/>
              <a:buNone/>
              <a:tabLst/>
              <a:defRPr/>
            </a:pPr>
            <a:r>
              <a:rPr lang="en-US" sz="600" kern="0" spc="15">
                <a:solidFill>
                  <a:schemeClr val="bg1"/>
                </a:solidFill>
                <a:cs typeface="Trebuchet MS"/>
              </a:rPr>
              <a:t>CONFIDENTIAL. </a:t>
            </a:r>
            <a:r>
              <a:rPr lang="en-US" sz="600" kern="1200">
                <a:solidFill>
                  <a:schemeClr val="bg1"/>
                </a:solidFill>
                <a:effectLst/>
                <a:latin typeface="+mn-lt"/>
                <a:ea typeface="+mn-ea"/>
                <a:cs typeface="+mn-cs"/>
              </a:rPr>
              <a:t>Copyright © 2019</a:t>
            </a:r>
            <a:endParaRPr lang="en-US" sz="600" kern="0" spc="15">
              <a:solidFill>
                <a:schemeClr val="bg1"/>
              </a:solidFill>
              <a:cs typeface="Trebuchet MS"/>
            </a:endParaRPr>
          </a:p>
        </p:txBody>
      </p:sp>
      <p:cxnSp>
        <p:nvCxnSpPr>
          <p:cNvPr id="14" name="Straight Connector 13">
            <a:extLst>
              <a:ext uri="{FF2B5EF4-FFF2-40B4-BE49-F238E27FC236}">
                <a16:creationId xmlns:a16="http://schemas.microsoft.com/office/drawing/2014/main" id="{641189DF-145B-4A2B-88D2-3A76FC2BE0D4}"/>
              </a:ext>
            </a:extLst>
          </p:cNvPr>
          <p:cNvCxnSpPr/>
          <p:nvPr userDrawn="1"/>
        </p:nvCxnSpPr>
        <p:spPr>
          <a:xfrm>
            <a:off x="853254" y="4921758"/>
            <a:ext cx="0" cy="123444"/>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4121E9D2-DDE3-4114-BA17-44770A037D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8992" y="4873818"/>
            <a:ext cx="527040" cy="263967"/>
          </a:xfrm>
          <a:prstGeom prst="rect">
            <a:avLst/>
          </a:prstGeom>
        </p:spPr>
      </p:pic>
    </p:spTree>
    <p:extLst>
      <p:ext uri="{BB962C8B-B14F-4D97-AF65-F5344CB8AC3E}">
        <p14:creationId xmlns:p14="http://schemas.microsoft.com/office/powerpoint/2010/main" val="4061686064"/>
      </p:ext>
    </p:extLst>
  </p:cSld>
  <p:clrMapOvr>
    <a:masterClrMapping/>
  </p:clrMapOvr>
  <p:extLst>
    <p:ext uri="{DCECCB84-F9BA-43D5-87BE-67443E8EF086}">
      <p15:sldGuideLst xmlns:p15="http://schemas.microsoft.com/office/powerpoint/2012/main">
        <p15:guide id="1" pos="2400">
          <p15:clr>
            <a:srgbClr val="FBAE40"/>
          </p15:clr>
        </p15:guide>
        <p15:guide id="2" orient="horz" pos="152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esale_Quote">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B90727-537A-4481-B2D2-D33185841919}"/>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0" hasCustomPrompt="1"/>
          </p:nvPr>
        </p:nvSpPr>
        <p:spPr>
          <a:xfrm>
            <a:off x="1780953" y="2098360"/>
            <a:ext cx="5582093" cy="587388"/>
          </a:xfrm>
          <a:prstGeom prst="rect">
            <a:avLst/>
          </a:prstGeom>
        </p:spPr>
        <p:txBody>
          <a:bodyPr anchor="ctr"/>
          <a:lstStyle>
            <a:lvl1pPr marL="0" indent="0" algn="ctr">
              <a:buNone/>
              <a:defRPr sz="1600">
                <a:solidFill>
                  <a:schemeClr val="bg1"/>
                </a:solidFill>
                <a:latin typeface="+mj-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algn="ctr">
              <a:lnSpc>
                <a:spcPts val="2400"/>
              </a:lnSpc>
            </a:pPr>
            <a:r>
              <a:rPr lang="en-US" sz="1600" baseline="0">
                <a:solidFill>
                  <a:schemeClr val="bg1"/>
                </a:solidFill>
                <a:latin typeface="+mj-lt"/>
              </a:rPr>
              <a:t>Please add call out or quote here</a:t>
            </a:r>
            <a:br>
              <a:rPr lang="en-US" sz="1600" baseline="0">
                <a:solidFill>
                  <a:schemeClr val="bg1"/>
                </a:solidFill>
                <a:latin typeface="+mj-lt"/>
              </a:rPr>
            </a:br>
            <a:r>
              <a:rPr lang="en-US" sz="1600" baseline="0">
                <a:solidFill>
                  <a:schemeClr val="bg1"/>
                </a:solidFill>
                <a:latin typeface="+mj-lt"/>
              </a:rPr>
              <a:t>sit </a:t>
            </a:r>
            <a:r>
              <a:rPr lang="en-US" sz="1600" baseline="0" err="1">
                <a:solidFill>
                  <a:schemeClr val="bg1"/>
                </a:solidFill>
                <a:latin typeface="+mj-lt"/>
              </a:rPr>
              <a:t>amet</a:t>
            </a:r>
            <a:r>
              <a:rPr lang="en-US" sz="1600" baseline="0">
                <a:solidFill>
                  <a:schemeClr val="bg1"/>
                </a:solidFill>
                <a:latin typeface="+mj-lt"/>
              </a:rPr>
              <a:t>, </a:t>
            </a:r>
            <a:r>
              <a:rPr lang="en-US" sz="1600" baseline="0" err="1">
                <a:solidFill>
                  <a:schemeClr val="bg1"/>
                </a:solidFill>
                <a:latin typeface="+mj-lt"/>
              </a:rPr>
              <a:t>consectetur</a:t>
            </a:r>
            <a:r>
              <a:rPr lang="en-US" sz="1600" baseline="0">
                <a:solidFill>
                  <a:schemeClr val="bg1"/>
                </a:solidFill>
                <a:latin typeface="+mj-lt"/>
              </a:rPr>
              <a:t> </a:t>
            </a:r>
            <a:r>
              <a:rPr lang="en-US" sz="1600" baseline="0" err="1">
                <a:solidFill>
                  <a:schemeClr val="bg1"/>
                </a:solidFill>
                <a:latin typeface="+mj-lt"/>
              </a:rPr>
              <a:t>adipiscing</a:t>
            </a:r>
            <a:r>
              <a:rPr lang="en-US" sz="1600" baseline="0">
                <a:solidFill>
                  <a:schemeClr val="bg1"/>
                </a:solidFill>
                <a:latin typeface="+mj-lt"/>
              </a:rPr>
              <a:t> </a:t>
            </a:r>
            <a:r>
              <a:rPr lang="en-US" sz="1600" baseline="0" err="1">
                <a:solidFill>
                  <a:schemeClr val="bg1"/>
                </a:solidFill>
                <a:latin typeface="+mj-lt"/>
              </a:rPr>
              <a:t>elit</a:t>
            </a:r>
            <a:r>
              <a:rPr lang="en-US" sz="1600" baseline="0">
                <a:solidFill>
                  <a:schemeClr val="bg1"/>
                </a:solidFill>
                <a:latin typeface="+mj-lt"/>
              </a:rPr>
              <a:t>. </a:t>
            </a:r>
            <a:r>
              <a:rPr lang="en-US" sz="1600" baseline="0" err="1">
                <a:solidFill>
                  <a:schemeClr val="bg1"/>
                </a:solidFill>
                <a:latin typeface="+mj-lt"/>
              </a:rPr>
              <a:t>Sed</a:t>
            </a:r>
            <a:r>
              <a:rPr lang="en-US" sz="1600" baseline="0">
                <a:solidFill>
                  <a:schemeClr val="bg1"/>
                </a:solidFill>
                <a:latin typeface="+mj-lt"/>
              </a:rPr>
              <a:t> </a:t>
            </a:r>
            <a:r>
              <a:rPr lang="en-US" sz="1600" baseline="0" err="1">
                <a:solidFill>
                  <a:schemeClr val="bg1"/>
                </a:solidFill>
                <a:latin typeface="+mj-lt"/>
              </a:rPr>
              <a:t>nec</a:t>
            </a:r>
            <a:r>
              <a:rPr lang="en-US" sz="1600" baseline="0">
                <a:solidFill>
                  <a:schemeClr val="bg1"/>
                </a:solidFill>
                <a:latin typeface="+mj-lt"/>
              </a:rPr>
              <a:t> </a:t>
            </a:r>
            <a:r>
              <a:rPr lang="en-US" sz="1600" baseline="0" err="1">
                <a:solidFill>
                  <a:schemeClr val="bg1"/>
                </a:solidFill>
                <a:latin typeface="+mj-lt"/>
              </a:rPr>
              <a:t>sem</a:t>
            </a:r>
            <a:r>
              <a:rPr lang="en-US" sz="1600" baseline="0">
                <a:solidFill>
                  <a:schemeClr val="bg1"/>
                </a:solidFill>
                <a:latin typeface="+mj-lt"/>
              </a:rPr>
              <a:t> gravida, </a:t>
            </a:r>
            <a:r>
              <a:rPr lang="en-US" sz="1600" baseline="0" err="1">
                <a:solidFill>
                  <a:schemeClr val="bg1"/>
                </a:solidFill>
                <a:latin typeface="+mj-lt"/>
              </a:rPr>
              <a:t>dapibus</a:t>
            </a:r>
            <a:r>
              <a:rPr lang="en-US" sz="1600" baseline="0">
                <a:solidFill>
                  <a:schemeClr val="bg1"/>
                </a:solidFill>
                <a:latin typeface="+mj-lt"/>
              </a:rPr>
              <a:t> </a:t>
            </a:r>
            <a:r>
              <a:rPr lang="en-US" sz="1600" baseline="0" err="1">
                <a:solidFill>
                  <a:schemeClr val="bg1"/>
                </a:solidFill>
                <a:latin typeface="+mj-lt"/>
              </a:rPr>
              <a:t>turpis</a:t>
            </a:r>
            <a:r>
              <a:rPr lang="en-US" sz="1600" baseline="0">
                <a:solidFill>
                  <a:schemeClr val="bg1"/>
                </a:solidFill>
                <a:latin typeface="+mj-lt"/>
              </a:rPr>
              <a:t> </a:t>
            </a:r>
            <a:r>
              <a:rPr lang="en-US" sz="1600" baseline="0" err="1">
                <a:solidFill>
                  <a:schemeClr val="bg1"/>
                </a:solidFill>
                <a:latin typeface="+mj-lt"/>
              </a:rPr>
              <a:t>porttitor</a:t>
            </a:r>
            <a:r>
              <a:rPr lang="en-US" sz="1600" baseline="0">
                <a:solidFill>
                  <a:schemeClr val="bg1"/>
                </a:solidFill>
                <a:latin typeface="+mj-lt"/>
              </a:rPr>
              <a:t>, </a:t>
            </a:r>
            <a:r>
              <a:rPr lang="en-US" sz="1600" baseline="0" err="1">
                <a:solidFill>
                  <a:schemeClr val="bg1"/>
                </a:solidFill>
                <a:latin typeface="+mj-lt"/>
              </a:rPr>
              <a:t>tincidunt</a:t>
            </a:r>
            <a:r>
              <a:rPr lang="en-US" sz="1600" baseline="0">
                <a:solidFill>
                  <a:schemeClr val="bg1"/>
                </a:solidFill>
                <a:latin typeface="+mj-lt"/>
              </a:rPr>
              <a:t> </a:t>
            </a:r>
            <a:r>
              <a:rPr lang="en-US" sz="1600" baseline="0" err="1">
                <a:solidFill>
                  <a:schemeClr val="bg1"/>
                </a:solidFill>
                <a:latin typeface="+mj-lt"/>
              </a:rPr>
              <a:t>nibh</a:t>
            </a:r>
            <a:r>
              <a:rPr lang="en-US" sz="1600" baseline="0">
                <a:solidFill>
                  <a:schemeClr val="bg1"/>
                </a:solidFill>
                <a:latin typeface="+mj-lt"/>
              </a:rPr>
              <a:t>. </a:t>
            </a:r>
            <a:r>
              <a:rPr lang="en-US" sz="1600" baseline="0" err="1">
                <a:solidFill>
                  <a:schemeClr val="bg1"/>
                </a:solidFill>
                <a:latin typeface="+mj-lt"/>
              </a:rPr>
              <a:t>Orci</a:t>
            </a:r>
            <a:r>
              <a:rPr lang="en-US" sz="1600" baseline="0">
                <a:solidFill>
                  <a:schemeClr val="bg1"/>
                </a:solidFill>
                <a:latin typeface="+mj-lt"/>
              </a:rPr>
              <a:t> </a:t>
            </a:r>
            <a:r>
              <a:rPr lang="en-US" sz="1600" baseline="0" err="1">
                <a:solidFill>
                  <a:schemeClr val="bg1"/>
                </a:solidFill>
                <a:latin typeface="+mj-lt"/>
              </a:rPr>
              <a:t>varius</a:t>
            </a:r>
            <a:r>
              <a:rPr lang="en-US" sz="1600" baseline="0">
                <a:solidFill>
                  <a:schemeClr val="bg1"/>
                </a:solidFill>
                <a:latin typeface="+mj-lt"/>
              </a:rPr>
              <a:t> </a:t>
            </a:r>
            <a:r>
              <a:rPr lang="en-US" sz="1600" baseline="0" err="1">
                <a:solidFill>
                  <a:schemeClr val="bg1"/>
                </a:solidFill>
                <a:latin typeface="+mj-lt"/>
              </a:rPr>
              <a:t>natoque</a:t>
            </a:r>
            <a:r>
              <a:rPr lang="en-US" sz="1600" baseline="0">
                <a:solidFill>
                  <a:schemeClr val="bg1"/>
                </a:solidFill>
                <a:latin typeface="+mj-lt"/>
              </a:rPr>
              <a:t> </a:t>
            </a:r>
            <a:r>
              <a:rPr lang="en-US" sz="1600" baseline="0" err="1">
                <a:solidFill>
                  <a:schemeClr val="bg1"/>
                </a:solidFill>
                <a:latin typeface="+mj-lt"/>
              </a:rPr>
              <a:t>penatibus</a:t>
            </a:r>
            <a:r>
              <a:rPr lang="en-US" sz="1600" baseline="0">
                <a:solidFill>
                  <a:schemeClr val="bg1"/>
                </a:solidFill>
                <a:latin typeface="+mj-lt"/>
              </a:rPr>
              <a:t> et </a:t>
            </a:r>
            <a:r>
              <a:rPr lang="en-US" sz="1600" baseline="0" err="1">
                <a:solidFill>
                  <a:schemeClr val="bg1"/>
                </a:solidFill>
                <a:latin typeface="+mj-lt"/>
              </a:rPr>
              <a:t>magnis</a:t>
            </a:r>
            <a:r>
              <a:rPr lang="en-US" sz="1600" baseline="0">
                <a:solidFill>
                  <a:schemeClr val="bg1"/>
                </a:solidFill>
                <a:latin typeface="+mj-lt"/>
              </a:rPr>
              <a:t> dis parturient </a:t>
            </a:r>
            <a:r>
              <a:rPr lang="en-US" sz="1600" baseline="0" err="1">
                <a:solidFill>
                  <a:schemeClr val="bg1"/>
                </a:solidFill>
                <a:latin typeface="+mj-lt"/>
              </a:rPr>
              <a:t>montes</a:t>
            </a:r>
            <a:r>
              <a:rPr lang="en-US" sz="1600" baseline="0">
                <a:solidFill>
                  <a:schemeClr val="bg1"/>
                </a:solidFill>
                <a:latin typeface="+mj-lt"/>
              </a:rPr>
              <a:t>, </a:t>
            </a:r>
            <a:r>
              <a:rPr lang="en-US" sz="1600" baseline="0" err="1">
                <a:solidFill>
                  <a:schemeClr val="bg1"/>
                </a:solidFill>
                <a:latin typeface="+mj-lt"/>
              </a:rPr>
              <a:t>nascetur</a:t>
            </a:r>
            <a:r>
              <a:rPr lang="en-US" sz="1600" baseline="0">
                <a:solidFill>
                  <a:schemeClr val="bg1"/>
                </a:solidFill>
                <a:latin typeface="+mj-lt"/>
              </a:rPr>
              <a:t> </a:t>
            </a:r>
            <a:r>
              <a:rPr lang="en-US" sz="1600" baseline="0" err="1">
                <a:solidFill>
                  <a:schemeClr val="bg1"/>
                </a:solidFill>
                <a:latin typeface="+mj-lt"/>
              </a:rPr>
              <a:t>ridiculus</a:t>
            </a:r>
            <a:r>
              <a:rPr lang="en-US" sz="1600" baseline="0">
                <a:solidFill>
                  <a:schemeClr val="bg1"/>
                </a:solidFill>
                <a:latin typeface="+mj-lt"/>
              </a:rPr>
              <a:t> mus. Nam </a:t>
            </a:r>
            <a:r>
              <a:rPr lang="en-US" sz="1600" baseline="0" err="1">
                <a:solidFill>
                  <a:schemeClr val="bg1"/>
                </a:solidFill>
                <a:latin typeface="+mj-lt"/>
              </a:rPr>
              <a:t>eget</a:t>
            </a:r>
            <a:r>
              <a:rPr lang="en-US" sz="1600" baseline="0">
                <a:solidFill>
                  <a:schemeClr val="bg1"/>
                </a:solidFill>
                <a:latin typeface="+mj-lt"/>
              </a:rPr>
              <a:t> </a:t>
            </a:r>
            <a:r>
              <a:rPr lang="en-US" sz="1600" baseline="0" err="1">
                <a:solidFill>
                  <a:schemeClr val="bg1"/>
                </a:solidFill>
                <a:latin typeface="+mj-lt"/>
              </a:rPr>
              <a:t>enim</a:t>
            </a:r>
            <a:r>
              <a:rPr lang="en-US" sz="1600" baseline="0">
                <a:solidFill>
                  <a:schemeClr val="bg1"/>
                </a:solidFill>
                <a:latin typeface="+mj-lt"/>
              </a:rPr>
              <a:t> </a:t>
            </a:r>
            <a:r>
              <a:rPr lang="en-US" sz="1600" baseline="0" err="1">
                <a:solidFill>
                  <a:schemeClr val="bg1"/>
                </a:solidFill>
                <a:latin typeface="+mj-lt"/>
              </a:rPr>
              <a:t>mauris</a:t>
            </a:r>
            <a:r>
              <a:rPr lang="en-US" sz="1600" baseline="0">
                <a:solidFill>
                  <a:schemeClr val="bg1"/>
                </a:solidFill>
                <a:latin typeface="+mj-lt"/>
              </a:rPr>
              <a:t>. </a:t>
            </a:r>
            <a:r>
              <a:rPr lang="en-US" sz="1600" baseline="0" err="1">
                <a:solidFill>
                  <a:schemeClr val="bg1"/>
                </a:solidFill>
                <a:latin typeface="+mj-lt"/>
              </a:rPr>
              <a:t>Vivamus</a:t>
            </a:r>
            <a:r>
              <a:rPr lang="en-US" sz="1600" baseline="0">
                <a:solidFill>
                  <a:schemeClr val="bg1"/>
                </a:solidFill>
                <a:latin typeface="+mj-lt"/>
              </a:rPr>
              <a:t> sit </a:t>
            </a:r>
            <a:r>
              <a:rPr lang="en-US" sz="1600" baseline="0" err="1">
                <a:solidFill>
                  <a:schemeClr val="bg1"/>
                </a:solidFill>
                <a:latin typeface="+mj-lt"/>
              </a:rPr>
              <a:t>amet</a:t>
            </a:r>
            <a:r>
              <a:rPr lang="en-US" sz="1600" baseline="0">
                <a:solidFill>
                  <a:schemeClr val="bg1"/>
                </a:solidFill>
                <a:latin typeface="+mj-lt"/>
              </a:rPr>
              <a:t> </a:t>
            </a:r>
            <a:r>
              <a:rPr lang="en-US" sz="1600" baseline="0" err="1">
                <a:solidFill>
                  <a:schemeClr val="bg1"/>
                </a:solidFill>
                <a:latin typeface="+mj-lt"/>
              </a:rPr>
              <a:t>congue</a:t>
            </a:r>
            <a:r>
              <a:rPr lang="en-US" sz="1600" baseline="0">
                <a:solidFill>
                  <a:schemeClr val="bg1"/>
                </a:solidFill>
                <a:latin typeface="+mj-lt"/>
              </a:rPr>
              <a:t> </a:t>
            </a:r>
            <a:r>
              <a:rPr lang="en-US" sz="1600" baseline="0" err="1">
                <a:solidFill>
                  <a:schemeClr val="bg1"/>
                </a:solidFill>
                <a:latin typeface="+mj-lt"/>
              </a:rPr>
              <a:t>nunc</a:t>
            </a:r>
            <a:r>
              <a:rPr lang="en-US" sz="1600" baseline="0">
                <a:solidFill>
                  <a:schemeClr val="bg1"/>
                </a:solidFill>
                <a:latin typeface="+mj-lt"/>
              </a:rPr>
              <a:t>. </a:t>
            </a:r>
            <a:r>
              <a:rPr lang="en-US" sz="1600" baseline="0" err="1">
                <a:solidFill>
                  <a:schemeClr val="bg1"/>
                </a:solidFill>
                <a:latin typeface="+mj-lt"/>
              </a:rPr>
              <a:t>Duis</a:t>
            </a:r>
            <a:r>
              <a:rPr lang="en-US" sz="1600" baseline="0">
                <a:solidFill>
                  <a:schemeClr val="bg1"/>
                </a:solidFill>
                <a:latin typeface="+mj-lt"/>
              </a:rPr>
              <a:t> </a:t>
            </a:r>
            <a:r>
              <a:rPr lang="en-US" sz="1600" baseline="0" err="1">
                <a:solidFill>
                  <a:schemeClr val="bg1"/>
                </a:solidFill>
                <a:latin typeface="+mj-lt"/>
              </a:rPr>
              <a:t>pellentesque</a:t>
            </a:r>
            <a:r>
              <a:rPr lang="en-US" sz="1600" baseline="0">
                <a:solidFill>
                  <a:schemeClr val="bg1"/>
                </a:solidFill>
                <a:latin typeface="+mj-lt"/>
              </a:rPr>
              <a:t> </a:t>
            </a:r>
            <a:r>
              <a:rPr lang="en-US" sz="1600" baseline="0" err="1">
                <a:solidFill>
                  <a:schemeClr val="bg1"/>
                </a:solidFill>
                <a:latin typeface="+mj-lt"/>
              </a:rPr>
              <a:t>posuere</a:t>
            </a:r>
            <a:r>
              <a:rPr lang="en-US" sz="1600" baseline="0">
                <a:solidFill>
                  <a:schemeClr val="bg1"/>
                </a:solidFill>
                <a:latin typeface="+mj-lt"/>
              </a:rPr>
              <a:t> </a:t>
            </a:r>
            <a:r>
              <a:rPr lang="en-US" sz="1600" baseline="0" err="1">
                <a:solidFill>
                  <a:schemeClr val="bg1"/>
                </a:solidFill>
                <a:latin typeface="+mj-lt"/>
              </a:rPr>
              <a:t>rutrum</a:t>
            </a:r>
            <a:r>
              <a:rPr lang="en-US" sz="1600" baseline="0">
                <a:solidFill>
                  <a:schemeClr val="bg1"/>
                </a:solidFill>
                <a:latin typeface="+mj-lt"/>
              </a:rPr>
              <a:t>. </a:t>
            </a:r>
            <a:r>
              <a:rPr lang="en-US" sz="1600" baseline="0" err="1">
                <a:solidFill>
                  <a:schemeClr val="bg1"/>
                </a:solidFill>
                <a:latin typeface="+mj-lt"/>
              </a:rPr>
              <a:t>Pellentesque</a:t>
            </a:r>
            <a:r>
              <a:rPr lang="en-US" sz="1600" baseline="0">
                <a:solidFill>
                  <a:schemeClr val="bg1"/>
                </a:solidFill>
                <a:latin typeface="+mj-lt"/>
              </a:rPr>
              <a:t> ac </a:t>
            </a:r>
            <a:r>
              <a:rPr lang="en-US" sz="1600" baseline="0" err="1">
                <a:solidFill>
                  <a:schemeClr val="bg1"/>
                </a:solidFill>
                <a:latin typeface="+mj-lt"/>
              </a:rPr>
              <a:t>diam</a:t>
            </a:r>
            <a:r>
              <a:rPr lang="en-US" sz="1600" baseline="0">
                <a:solidFill>
                  <a:schemeClr val="bg1"/>
                </a:solidFill>
                <a:latin typeface="+mj-lt"/>
              </a:rPr>
              <a:t> </a:t>
            </a:r>
            <a:r>
              <a:rPr lang="en-US" sz="1600" baseline="0" err="1">
                <a:solidFill>
                  <a:schemeClr val="bg1"/>
                </a:solidFill>
                <a:latin typeface="+mj-lt"/>
              </a:rPr>
              <a:t>quis</a:t>
            </a:r>
            <a:r>
              <a:rPr lang="en-US" sz="1600" baseline="0">
                <a:solidFill>
                  <a:schemeClr val="bg1"/>
                </a:solidFill>
                <a:latin typeface="+mj-lt"/>
              </a:rPr>
              <a:t> </a:t>
            </a:r>
            <a:r>
              <a:rPr lang="en-US" sz="1600" baseline="0" err="1">
                <a:solidFill>
                  <a:schemeClr val="bg1"/>
                </a:solidFill>
                <a:latin typeface="+mj-lt"/>
              </a:rPr>
              <a:t>justo</a:t>
            </a:r>
            <a:r>
              <a:rPr lang="en-US" sz="1600" baseline="0">
                <a:solidFill>
                  <a:schemeClr val="bg1"/>
                </a:solidFill>
                <a:latin typeface="+mj-lt"/>
              </a:rPr>
              <a:t> </a:t>
            </a:r>
            <a:r>
              <a:rPr lang="en-US" sz="1600" baseline="0" err="1">
                <a:solidFill>
                  <a:schemeClr val="bg1"/>
                </a:solidFill>
                <a:latin typeface="+mj-lt"/>
              </a:rPr>
              <a:t>placerat</a:t>
            </a:r>
            <a:r>
              <a:rPr lang="en-US" sz="1600" baseline="0">
                <a:solidFill>
                  <a:schemeClr val="bg1"/>
                </a:solidFill>
                <a:latin typeface="+mj-lt"/>
              </a:rPr>
              <a:t> porta. </a:t>
            </a:r>
            <a:r>
              <a:rPr lang="en-US" sz="1600" baseline="0" err="1">
                <a:solidFill>
                  <a:schemeClr val="bg1"/>
                </a:solidFill>
                <a:latin typeface="+mj-lt"/>
              </a:rPr>
              <a:t>Phasellus</a:t>
            </a:r>
            <a:r>
              <a:rPr lang="en-US" sz="1600" baseline="0">
                <a:solidFill>
                  <a:schemeClr val="bg1"/>
                </a:solidFill>
                <a:latin typeface="+mj-lt"/>
              </a:rPr>
              <a:t> </a:t>
            </a:r>
            <a:r>
              <a:rPr lang="en-US" sz="1600" baseline="0" err="1">
                <a:solidFill>
                  <a:schemeClr val="bg1"/>
                </a:solidFill>
                <a:latin typeface="+mj-lt"/>
              </a:rPr>
              <a:t>bibendum</a:t>
            </a:r>
            <a:r>
              <a:rPr lang="en-US" sz="1600" baseline="0">
                <a:solidFill>
                  <a:schemeClr val="bg1"/>
                </a:solidFill>
                <a:latin typeface="+mj-lt"/>
              </a:rPr>
              <a:t> </a:t>
            </a:r>
            <a:r>
              <a:rPr lang="en-US" sz="1600" baseline="0" err="1">
                <a:solidFill>
                  <a:schemeClr val="bg1"/>
                </a:solidFill>
                <a:latin typeface="+mj-lt"/>
              </a:rPr>
              <a:t>vehicula</a:t>
            </a:r>
            <a:r>
              <a:rPr lang="en-US" sz="1600" baseline="0">
                <a:solidFill>
                  <a:schemeClr val="bg1"/>
                </a:solidFill>
                <a:latin typeface="+mj-lt"/>
              </a:rPr>
              <a:t> </a:t>
            </a:r>
            <a:r>
              <a:rPr lang="en-US" sz="1600" baseline="0" err="1">
                <a:solidFill>
                  <a:schemeClr val="bg1"/>
                </a:solidFill>
                <a:latin typeface="+mj-lt"/>
              </a:rPr>
              <a:t>sem</a:t>
            </a:r>
            <a:r>
              <a:rPr lang="en-US" sz="1600" baseline="0">
                <a:solidFill>
                  <a:schemeClr val="bg1"/>
                </a:solidFill>
                <a:latin typeface="+mj-lt"/>
              </a:rPr>
              <a:t> id </a:t>
            </a:r>
            <a:r>
              <a:rPr lang="en-US" sz="1600" baseline="0" err="1">
                <a:solidFill>
                  <a:schemeClr val="bg1"/>
                </a:solidFill>
                <a:latin typeface="+mj-lt"/>
              </a:rPr>
              <a:t>ornare</a:t>
            </a:r>
            <a:r>
              <a:rPr lang="en-US" sz="1600" baseline="0">
                <a:solidFill>
                  <a:schemeClr val="bg1"/>
                </a:solidFill>
                <a:latin typeface="+mj-lt"/>
              </a:rPr>
              <a:t>. Nam </a:t>
            </a:r>
            <a:r>
              <a:rPr lang="en-US" sz="1600" baseline="0" err="1">
                <a:solidFill>
                  <a:schemeClr val="bg1"/>
                </a:solidFill>
                <a:latin typeface="+mj-lt"/>
              </a:rPr>
              <a:t>commodo</a:t>
            </a:r>
            <a:r>
              <a:rPr lang="en-US" sz="1600" baseline="0">
                <a:solidFill>
                  <a:schemeClr val="bg1"/>
                </a:solidFill>
                <a:latin typeface="+mj-lt"/>
              </a:rPr>
              <a:t> ac </a:t>
            </a:r>
            <a:r>
              <a:rPr lang="en-US" sz="1600" baseline="0" err="1">
                <a:solidFill>
                  <a:schemeClr val="bg1"/>
                </a:solidFill>
                <a:latin typeface="+mj-lt"/>
              </a:rPr>
              <a:t>purus</a:t>
            </a:r>
            <a:r>
              <a:rPr lang="en-US" sz="1600" baseline="0">
                <a:solidFill>
                  <a:schemeClr val="bg1"/>
                </a:solidFill>
                <a:latin typeface="+mj-lt"/>
              </a:rPr>
              <a:t> </a:t>
            </a:r>
            <a:r>
              <a:rPr lang="en-US" sz="1600" baseline="0" err="1">
                <a:solidFill>
                  <a:schemeClr val="bg1"/>
                </a:solidFill>
                <a:latin typeface="+mj-lt"/>
              </a:rPr>
              <a:t>condimentum</a:t>
            </a:r>
            <a:r>
              <a:rPr lang="en-US" sz="1600" baseline="0">
                <a:solidFill>
                  <a:schemeClr val="bg1"/>
                </a:solidFill>
                <a:latin typeface="+mj-lt"/>
              </a:rPr>
              <a:t> porta. </a:t>
            </a:r>
            <a:r>
              <a:rPr lang="en-US" sz="1600" baseline="0" err="1">
                <a:solidFill>
                  <a:schemeClr val="bg1"/>
                </a:solidFill>
                <a:latin typeface="+mj-lt"/>
              </a:rPr>
              <a:t>Proin</a:t>
            </a:r>
            <a:r>
              <a:rPr lang="en-US" sz="1600" baseline="0">
                <a:solidFill>
                  <a:schemeClr val="bg1"/>
                </a:solidFill>
                <a:latin typeface="+mj-lt"/>
              </a:rPr>
              <a:t> </a:t>
            </a:r>
            <a:r>
              <a:rPr lang="en-US" sz="1600" baseline="0" err="1">
                <a:solidFill>
                  <a:schemeClr val="bg1"/>
                </a:solidFill>
                <a:latin typeface="+mj-lt"/>
              </a:rPr>
              <a:t>condimentum</a:t>
            </a:r>
            <a:r>
              <a:rPr lang="en-US" sz="1600" baseline="0">
                <a:solidFill>
                  <a:schemeClr val="bg1"/>
                </a:solidFill>
                <a:latin typeface="+mj-lt"/>
              </a:rPr>
              <a:t> </a:t>
            </a:r>
            <a:r>
              <a:rPr lang="en-US" sz="1600" baseline="0" err="1">
                <a:solidFill>
                  <a:schemeClr val="bg1"/>
                </a:solidFill>
                <a:latin typeface="+mj-lt"/>
              </a:rPr>
              <a:t>lectus</a:t>
            </a:r>
            <a:r>
              <a:rPr lang="en-US" sz="1600" baseline="0">
                <a:solidFill>
                  <a:schemeClr val="bg1"/>
                </a:solidFill>
                <a:latin typeface="+mj-lt"/>
              </a:rPr>
              <a:t> </a:t>
            </a:r>
            <a:r>
              <a:rPr lang="en-US" sz="1600" baseline="0" err="1">
                <a:solidFill>
                  <a:schemeClr val="bg1"/>
                </a:solidFill>
                <a:latin typeface="+mj-lt"/>
              </a:rPr>
              <a:t>leo</a:t>
            </a:r>
            <a:r>
              <a:rPr lang="en-US" sz="1600" baseline="0">
                <a:solidFill>
                  <a:schemeClr val="bg1"/>
                </a:solidFill>
                <a:latin typeface="+mj-lt"/>
              </a:rPr>
              <a:t>, in </a:t>
            </a:r>
            <a:r>
              <a:rPr lang="en-US" sz="1600" baseline="0" err="1">
                <a:solidFill>
                  <a:schemeClr val="bg1"/>
                </a:solidFill>
                <a:latin typeface="+mj-lt"/>
              </a:rPr>
              <a:t>lacinia</a:t>
            </a:r>
            <a:r>
              <a:rPr lang="en-US" sz="1600" baseline="0">
                <a:solidFill>
                  <a:schemeClr val="bg1"/>
                </a:solidFill>
                <a:latin typeface="+mj-lt"/>
              </a:rPr>
              <a:t> </a:t>
            </a:r>
            <a:r>
              <a:rPr lang="en-US" sz="1600" baseline="0" err="1">
                <a:solidFill>
                  <a:schemeClr val="bg1"/>
                </a:solidFill>
                <a:latin typeface="+mj-lt"/>
              </a:rPr>
              <a:t>diam</a:t>
            </a:r>
            <a:r>
              <a:rPr lang="en-US" sz="1600" baseline="0">
                <a:solidFill>
                  <a:schemeClr val="bg1"/>
                </a:solidFill>
                <a:latin typeface="+mj-lt"/>
              </a:rPr>
              <a:t> </a:t>
            </a:r>
            <a:r>
              <a:rPr lang="en-US" sz="1600" baseline="0" err="1">
                <a:solidFill>
                  <a:schemeClr val="bg1"/>
                </a:solidFill>
                <a:latin typeface="+mj-lt"/>
              </a:rPr>
              <a:t>placerat</a:t>
            </a:r>
            <a:r>
              <a:rPr lang="en-US" sz="1600" baseline="0">
                <a:solidFill>
                  <a:schemeClr val="bg1"/>
                </a:solidFill>
                <a:latin typeface="+mj-lt"/>
              </a:rPr>
              <a:t> convallis. </a:t>
            </a:r>
            <a:endParaRPr lang="en-US" sz="1600" b="1" spc="200" baseline="0">
              <a:solidFill>
                <a:schemeClr val="bg1"/>
              </a:solidFill>
              <a:latin typeface="+mj-lt"/>
              <a:ea typeface="Calibri" charset="0"/>
              <a:cs typeface="Calibri" charset="0"/>
            </a:endParaRPr>
          </a:p>
        </p:txBody>
      </p:sp>
      <p:pic>
        <p:nvPicPr>
          <p:cNvPr id="3" name="Picture 2"/>
          <p:cNvPicPr>
            <a:picLocks noChangeAspect="1"/>
          </p:cNvPicPr>
          <p:nvPr userDrawn="1"/>
        </p:nvPicPr>
        <p:blipFill rotWithShape="1">
          <a:blip r:embed="rId2" cstate="screen">
            <a:alphaModFix amt="16000"/>
            <a:extLst>
              <a:ext uri="{28A0092B-C50C-407E-A947-70E740481C1C}">
                <a14:useLocalDpi xmlns:a14="http://schemas.microsoft.com/office/drawing/2010/main"/>
              </a:ext>
            </a:extLst>
          </a:blip>
          <a:srcRect t="63049" r="42496"/>
          <a:stretch/>
        </p:blipFill>
        <p:spPr>
          <a:xfrm>
            <a:off x="1" y="-122440"/>
            <a:ext cx="1548202" cy="1187447"/>
          </a:xfrm>
          <a:prstGeom prst="rect">
            <a:avLst/>
          </a:prstGeom>
        </p:spPr>
      </p:pic>
      <p:pic>
        <p:nvPicPr>
          <p:cNvPr id="4" name="Picture 3"/>
          <p:cNvPicPr>
            <a:picLocks noChangeAspect="1"/>
          </p:cNvPicPr>
          <p:nvPr userDrawn="1"/>
        </p:nvPicPr>
        <p:blipFill rotWithShape="1">
          <a:blip r:embed="rId2" cstate="screen">
            <a:alphaModFix amt="16000"/>
            <a:extLst>
              <a:ext uri="{28A0092B-C50C-407E-A947-70E740481C1C}">
                <a14:useLocalDpi xmlns:a14="http://schemas.microsoft.com/office/drawing/2010/main"/>
              </a:ext>
            </a:extLst>
          </a:blip>
          <a:srcRect t="63049" r="42496"/>
          <a:stretch/>
        </p:blipFill>
        <p:spPr>
          <a:xfrm rot="10800000">
            <a:off x="7595798" y="3681859"/>
            <a:ext cx="1548202" cy="1187447"/>
          </a:xfrm>
          <a:prstGeom prst="rect">
            <a:avLst/>
          </a:prstGeom>
        </p:spPr>
      </p:pic>
      <p:sp>
        <p:nvSpPr>
          <p:cNvPr id="12" name="TextBox 11">
            <a:extLst>
              <a:ext uri="{FF2B5EF4-FFF2-40B4-BE49-F238E27FC236}">
                <a16:creationId xmlns:a16="http://schemas.microsoft.com/office/drawing/2014/main" id="{7492BAA7-E927-4FEE-992B-E1D99588BA5C}"/>
              </a:ext>
            </a:extLst>
          </p:cNvPr>
          <p:cNvSpPr txBox="1"/>
          <p:nvPr userDrawn="1"/>
        </p:nvSpPr>
        <p:spPr>
          <a:xfrm>
            <a:off x="857700" y="4914119"/>
            <a:ext cx="1321620" cy="161581"/>
          </a:xfrm>
          <a:prstGeom prst="rect">
            <a:avLst/>
          </a:prstGeom>
          <a:noFill/>
        </p:spPr>
        <p:txBody>
          <a:bodyPr wrap="square" lIns="68526" tIns="34289" rIns="68526" bIns="34289" rtlCol="0">
            <a:spAutoFit/>
          </a:bodyPr>
          <a:lstStyle/>
          <a:p>
            <a:pPr marL="0" marR="0" lvl="0" indent="0" algn="l" defTabSz="342542" rtl="0" eaLnBrk="1" fontAlgn="auto" latinLnBrk="0" hangingPunct="1">
              <a:lnSpc>
                <a:spcPct val="100000"/>
              </a:lnSpc>
              <a:spcBef>
                <a:spcPts val="0"/>
              </a:spcBef>
              <a:spcAft>
                <a:spcPts val="0"/>
              </a:spcAft>
              <a:buClrTx/>
              <a:buSzTx/>
              <a:buFontTx/>
              <a:buNone/>
              <a:tabLst/>
              <a:defRPr/>
            </a:pPr>
            <a:r>
              <a:rPr lang="en-US" sz="600" kern="0" spc="15">
                <a:solidFill>
                  <a:schemeClr val="bg1"/>
                </a:solidFill>
                <a:cs typeface="Trebuchet MS"/>
              </a:rPr>
              <a:t>CONFIDENTIAL. </a:t>
            </a:r>
            <a:r>
              <a:rPr lang="en-US" sz="600" kern="1200">
                <a:solidFill>
                  <a:schemeClr val="bg1"/>
                </a:solidFill>
                <a:effectLst/>
                <a:latin typeface="+mn-lt"/>
                <a:ea typeface="+mn-ea"/>
                <a:cs typeface="+mn-cs"/>
              </a:rPr>
              <a:t>Copyright © 2019</a:t>
            </a:r>
            <a:endParaRPr lang="en-US" sz="600" kern="0" spc="15">
              <a:solidFill>
                <a:schemeClr val="bg1"/>
              </a:solidFill>
              <a:cs typeface="Trebuchet MS"/>
            </a:endParaRPr>
          </a:p>
        </p:txBody>
      </p:sp>
      <p:cxnSp>
        <p:nvCxnSpPr>
          <p:cNvPr id="13" name="Straight Connector 12">
            <a:extLst>
              <a:ext uri="{FF2B5EF4-FFF2-40B4-BE49-F238E27FC236}">
                <a16:creationId xmlns:a16="http://schemas.microsoft.com/office/drawing/2014/main" id="{6EB38E4B-28C9-4606-99B7-99848DDFA65A}"/>
              </a:ext>
            </a:extLst>
          </p:cNvPr>
          <p:cNvCxnSpPr/>
          <p:nvPr userDrawn="1"/>
        </p:nvCxnSpPr>
        <p:spPr>
          <a:xfrm>
            <a:off x="853254" y="4921758"/>
            <a:ext cx="0" cy="123444"/>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9772F32C-9C00-417F-82A3-A16ADB7CED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992" y="4873818"/>
            <a:ext cx="527040" cy="263967"/>
          </a:xfrm>
          <a:prstGeom prst="rect">
            <a:avLst/>
          </a:prstGeom>
        </p:spPr>
      </p:pic>
      <p:sp>
        <p:nvSpPr>
          <p:cNvPr id="15" name="Text Placeholder 3">
            <a:extLst>
              <a:ext uri="{FF2B5EF4-FFF2-40B4-BE49-F238E27FC236}">
                <a16:creationId xmlns:a16="http://schemas.microsoft.com/office/drawing/2014/main" id="{A359F7BE-FEB3-4E24-8B9C-9AF5BBD2904C}"/>
              </a:ext>
            </a:extLst>
          </p:cNvPr>
          <p:cNvSpPr txBox="1">
            <a:spLocks/>
          </p:cNvSpPr>
          <p:nvPr userDrawn="1"/>
        </p:nvSpPr>
        <p:spPr>
          <a:xfrm>
            <a:off x="7335520" y="4902763"/>
            <a:ext cx="1471613" cy="182880"/>
          </a:xfrm>
          <a:prstGeom prst="rect">
            <a:avLst/>
          </a:prstGeom>
          <a:noFill/>
        </p:spPr>
        <p:txBody>
          <a:bodyPr wrap="square" lIns="68526" tIns="34289" rIns="68526" bIns="34289" rtlCol="0" anchor="ctr">
            <a:noAutofit/>
          </a:bodyPr>
          <a:lstStyle>
            <a:defPPr>
              <a:defRPr lang="en-US"/>
            </a:defPPr>
            <a:lvl1pPr marR="0" lvl="0" indent="0" defTabSz="342542" fontAlgn="auto">
              <a:lnSpc>
                <a:spcPct val="100000"/>
              </a:lnSpc>
              <a:spcBef>
                <a:spcPts val="0"/>
              </a:spcBef>
              <a:spcAft>
                <a:spcPts val="0"/>
              </a:spcAft>
              <a:buClrTx/>
              <a:buSzTx/>
              <a:buFontTx/>
              <a:buNone/>
              <a:tabLst/>
              <a:defRPr sz="600" kern="0" spc="15">
                <a:solidFill>
                  <a:srgbClr val="474648"/>
                </a:solidFill>
                <a:cs typeface="Trebuchet M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fld id="{07FA7470-6506-4B71-AD87-6F7FA0DD0168}" type="slidenum">
              <a:rPr lang="en-US" sz="800" smtClean="0">
                <a:solidFill>
                  <a:schemeClr val="bg1"/>
                </a:solidFill>
              </a:rPr>
              <a:pPr lvl="0" algn="r"/>
              <a:t>‹#›</a:t>
            </a:fld>
            <a:endParaRPr lang="en-US">
              <a:solidFill>
                <a:schemeClr val="bg1"/>
              </a:solidFill>
            </a:endParaRPr>
          </a:p>
        </p:txBody>
      </p:sp>
    </p:spTree>
    <p:extLst>
      <p:ext uri="{BB962C8B-B14F-4D97-AF65-F5344CB8AC3E}">
        <p14:creationId xmlns:p14="http://schemas.microsoft.com/office/powerpoint/2010/main" val="3251066786"/>
      </p:ext>
    </p:extLst>
  </p:cSld>
  <p:clrMapOvr>
    <a:masterClrMapping/>
  </p:clrMapOvr>
  <p:extLst>
    <p:ext uri="{DCECCB84-F9BA-43D5-87BE-67443E8EF086}">
      <p15:sldGuideLst xmlns:p15="http://schemas.microsoft.com/office/powerpoint/2012/main">
        <p15:guide id="1" orient="horz" pos="152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esale_Separator_01">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BF87CB-FB01-41DD-B376-88161F203813}"/>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itle 1">
            <a:extLst>
              <a:ext uri="{FF2B5EF4-FFF2-40B4-BE49-F238E27FC236}">
                <a16:creationId xmlns:a16="http://schemas.microsoft.com/office/drawing/2014/main" id="{46C35C35-64AE-4632-B724-8339BC10B266}"/>
              </a:ext>
            </a:extLst>
          </p:cNvPr>
          <p:cNvSpPr>
            <a:spLocks noGrp="1"/>
          </p:cNvSpPr>
          <p:nvPr>
            <p:ph type="title" hasCustomPrompt="1"/>
          </p:nvPr>
        </p:nvSpPr>
        <p:spPr>
          <a:xfrm>
            <a:off x="1780954" y="1803228"/>
            <a:ext cx="5582093" cy="1220182"/>
          </a:xfrm>
          <a:ln w="6350">
            <a:solidFill>
              <a:schemeClr val="bg1"/>
            </a:solidFill>
          </a:ln>
        </p:spPr>
        <p:txBody>
          <a:bodyPr lIns="182880" tIns="91440" rIns="182880" bIns="91440" anchor="ctr" anchorCtr="0">
            <a:noAutofit/>
          </a:bodyPr>
          <a:lstStyle>
            <a:lvl1pPr algn="ctr">
              <a:lnSpc>
                <a:spcPct val="100000"/>
              </a:lnSpc>
              <a:spcBef>
                <a:spcPts val="380"/>
              </a:spcBef>
              <a:spcAft>
                <a:spcPts val="300"/>
              </a:spcAft>
              <a:defRPr sz="1600" b="1" cap="all" spc="200" baseline="0">
                <a:solidFill>
                  <a:schemeClr val="bg1"/>
                </a:solidFill>
                <a:latin typeface="+mn-lt"/>
              </a:defRPr>
            </a:lvl1pPr>
          </a:lstStyle>
          <a:p>
            <a:r>
              <a:rPr lang="en-US"/>
              <a:t>PLEASE ADD BREAKER SLIDE TITLE HERE</a:t>
            </a:r>
            <a:br>
              <a:rPr lang="en-US"/>
            </a:br>
            <a:r>
              <a:rPr lang="en-US"/>
              <a:t>PLEASE ADD SECOND LINE OF TITLE HERE</a:t>
            </a:r>
          </a:p>
        </p:txBody>
      </p:sp>
      <p:sp>
        <p:nvSpPr>
          <p:cNvPr id="14" name="TextBox 13">
            <a:extLst>
              <a:ext uri="{FF2B5EF4-FFF2-40B4-BE49-F238E27FC236}">
                <a16:creationId xmlns:a16="http://schemas.microsoft.com/office/drawing/2014/main" id="{FC547FD5-5C46-4A30-8CD2-29C2608031D1}"/>
              </a:ext>
            </a:extLst>
          </p:cNvPr>
          <p:cNvSpPr txBox="1"/>
          <p:nvPr userDrawn="1"/>
        </p:nvSpPr>
        <p:spPr>
          <a:xfrm>
            <a:off x="857700" y="4914119"/>
            <a:ext cx="1321620" cy="161581"/>
          </a:xfrm>
          <a:prstGeom prst="rect">
            <a:avLst/>
          </a:prstGeom>
          <a:noFill/>
        </p:spPr>
        <p:txBody>
          <a:bodyPr wrap="square" lIns="68526" tIns="34289" rIns="68526" bIns="34289" rtlCol="0">
            <a:spAutoFit/>
          </a:bodyPr>
          <a:lstStyle/>
          <a:p>
            <a:pPr marL="0" marR="0" lvl="0" indent="0" algn="l" defTabSz="342542" rtl="0" eaLnBrk="1" fontAlgn="auto" latinLnBrk="0" hangingPunct="1">
              <a:lnSpc>
                <a:spcPct val="100000"/>
              </a:lnSpc>
              <a:spcBef>
                <a:spcPts val="0"/>
              </a:spcBef>
              <a:spcAft>
                <a:spcPts val="0"/>
              </a:spcAft>
              <a:buClrTx/>
              <a:buSzTx/>
              <a:buFontTx/>
              <a:buNone/>
              <a:tabLst/>
              <a:defRPr/>
            </a:pPr>
            <a:r>
              <a:rPr lang="en-US" sz="600" kern="0" spc="15">
                <a:solidFill>
                  <a:schemeClr val="bg1"/>
                </a:solidFill>
                <a:cs typeface="Trebuchet MS"/>
              </a:rPr>
              <a:t>CONFIDENTIAL. </a:t>
            </a:r>
            <a:r>
              <a:rPr lang="en-US" sz="600" kern="1200">
                <a:solidFill>
                  <a:schemeClr val="bg1"/>
                </a:solidFill>
                <a:effectLst/>
                <a:latin typeface="+mn-lt"/>
                <a:ea typeface="+mn-ea"/>
                <a:cs typeface="+mn-cs"/>
              </a:rPr>
              <a:t>Copyright © 2019</a:t>
            </a:r>
            <a:endParaRPr lang="en-US" sz="600" kern="0" spc="15">
              <a:solidFill>
                <a:schemeClr val="bg1"/>
              </a:solidFill>
              <a:cs typeface="Trebuchet MS"/>
            </a:endParaRPr>
          </a:p>
        </p:txBody>
      </p:sp>
      <p:cxnSp>
        <p:nvCxnSpPr>
          <p:cNvPr id="15" name="Straight Connector 14">
            <a:extLst>
              <a:ext uri="{FF2B5EF4-FFF2-40B4-BE49-F238E27FC236}">
                <a16:creationId xmlns:a16="http://schemas.microsoft.com/office/drawing/2014/main" id="{8C148526-4D93-4834-A8E9-E6B0F2816203}"/>
              </a:ext>
            </a:extLst>
          </p:cNvPr>
          <p:cNvCxnSpPr/>
          <p:nvPr userDrawn="1"/>
        </p:nvCxnSpPr>
        <p:spPr>
          <a:xfrm>
            <a:off x="853254" y="4921758"/>
            <a:ext cx="0" cy="123444"/>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60C3B7AF-22C6-4865-AB58-0008D23E85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8992" y="4873818"/>
            <a:ext cx="527040" cy="263967"/>
          </a:xfrm>
          <a:prstGeom prst="rect">
            <a:avLst/>
          </a:prstGeom>
        </p:spPr>
      </p:pic>
      <p:sp>
        <p:nvSpPr>
          <p:cNvPr id="17" name="Text Placeholder 3">
            <a:extLst>
              <a:ext uri="{FF2B5EF4-FFF2-40B4-BE49-F238E27FC236}">
                <a16:creationId xmlns:a16="http://schemas.microsoft.com/office/drawing/2014/main" id="{8666F07C-1E67-418B-82CD-9AAA2E5498A9}"/>
              </a:ext>
            </a:extLst>
          </p:cNvPr>
          <p:cNvSpPr txBox="1">
            <a:spLocks/>
          </p:cNvSpPr>
          <p:nvPr userDrawn="1"/>
        </p:nvSpPr>
        <p:spPr>
          <a:xfrm>
            <a:off x="7335520" y="4902763"/>
            <a:ext cx="1471613" cy="182880"/>
          </a:xfrm>
          <a:prstGeom prst="rect">
            <a:avLst/>
          </a:prstGeom>
          <a:noFill/>
        </p:spPr>
        <p:txBody>
          <a:bodyPr wrap="square" lIns="68526" tIns="34289" rIns="68526" bIns="34289" rtlCol="0" anchor="ctr">
            <a:noAutofit/>
          </a:bodyPr>
          <a:lstStyle>
            <a:defPPr>
              <a:defRPr lang="en-US"/>
            </a:defPPr>
            <a:lvl1pPr marR="0" lvl="0" indent="0" defTabSz="342542" fontAlgn="auto">
              <a:lnSpc>
                <a:spcPct val="100000"/>
              </a:lnSpc>
              <a:spcBef>
                <a:spcPts val="0"/>
              </a:spcBef>
              <a:spcAft>
                <a:spcPts val="0"/>
              </a:spcAft>
              <a:buClrTx/>
              <a:buSzTx/>
              <a:buFontTx/>
              <a:buNone/>
              <a:tabLst/>
              <a:defRPr sz="600" kern="0" spc="15">
                <a:solidFill>
                  <a:srgbClr val="474648"/>
                </a:solidFill>
                <a:cs typeface="Trebuchet M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fld id="{07FA7470-6506-4B71-AD87-6F7FA0DD0168}" type="slidenum">
              <a:rPr lang="en-US" sz="800" smtClean="0">
                <a:solidFill>
                  <a:schemeClr val="bg1"/>
                </a:solidFill>
              </a:rPr>
              <a:pPr lvl="0" algn="r"/>
              <a:t>‹#›</a:t>
            </a:fld>
            <a:endParaRPr lang="en-US">
              <a:solidFill>
                <a:schemeClr val="bg1"/>
              </a:solidFill>
            </a:endParaRPr>
          </a:p>
        </p:txBody>
      </p:sp>
    </p:spTree>
    <p:extLst>
      <p:ext uri="{BB962C8B-B14F-4D97-AF65-F5344CB8AC3E}">
        <p14:creationId xmlns:p14="http://schemas.microsoft.com/office/powerpoint/2010/main" val="198179054"/>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esale_Separator_02">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BF87CB-FB01-41DD-B376-88161F203813}"/>
              </a:ext>
            </a:extLst>
          </p:cNvPr>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9" name="Title 1">
            <a:extLst>
              <a:ext uri="{FF2B5EF4-FFF2-40B4-BE49-F238E27FC236}">
                <a16:creationId xmlns:a16="http://schemas.microsoft.com/office/drawing/2014/main" id="{A37E0553-1C09-4AC9-A66A-DCD12843B53C}"/>
              </a:ext>
            </a:extLst>
          </p:cNvPr>
          <p:cNvSpPr>
            <a:spLocks noGrp="1"/>
          </p:cNvSpPr>
          <p:nvPr>
            <p:ph type="title" hasCustomPrompt="1"/>
          </p:nvPr>
        </p:nvSpPr>
        <p:spPr>
          <a:xfrm>
            <a:off x="1780954" y="1803228"/>
            <a:ext cx="5582093" cy="1220182"/>
          </a:xfrm>
          <a:ln w="6350">
            <a:solidFill>
              <a:schemeClr val="bg1"/>
            </a:solidFill>
          </a:ln>
        </p:spPr>
        <p:txBody>
          <a:bodyPr lIns="182880" tIns="91440" rIns="182880" bIns="91440" anchor="ctr" anchorCtr="0">
            <a:noAutofit/>
          </a:bodyPr>
          <a:lstStyle>
            <a:lvl1pPr algn="ctr">
              <a:lnSpc>
                <a:spcPct val="100000"/>
              </a:lnSpc>
              <a:spcBef>
                <a:spcPts val="380"/>
              </a:spcBef>
              <a:spcAft>
                <a:spcPts val="300"/>
              </a:spcAft>
              <a:defRPr sz="1600" b="1" cap="all" spc="200" baseline="0">
                <a:solidFill>
                  <a:schemeClr val="bg1"/>
                </a:solidFill>
                <a:latin typeface="+mn-lt"/>
              </a:defRPr>
            </a:lvl1pPr>
          </a:lstStyle>
          <a:p>
            <a:r>
              <a:rPr lang="en-US"/>
              <a:t>PLEASE ADD BREAKER SLIDE TITLE HERE</a:t>
            </a:r>
            <a:br>
              <a:rPr lang="en-US"/>
            </a:br>
            <a:r>
              <a:rPr lang="en-US"/>
              <a:t>PLEASE ADD SECOND LINE OF TITLE HERE</a:t>
            </a:r>
          </a:p>
        </p:txBody>
      </p:sp>
      <p:sp>
        <p:nvSpPr>
          <p:cNvPr id="14" name="TextBox 13">
            <a:extLst>
              <a:ext uri="{FF2B5EF4-FFF2-40B4-BE49-F238E27FC236}">
                <a16:creationId xmlns:a16="http://schemas.microsoft.com/office/drawing/2014/main" id="{D9329E95-D1EF-4011-A2D5-77DBF6C076A1}"/>
              </a:ext>
            </a:extLst>
          </p:cNvPr>
          <p:cNvSpPr txBox="1"/>
          <p:nvPr userDrawn="1"/>
        </p:nvSpPr>
        <p:spPr>
          <a:xfrm>
            <a:off x="857700" y="4914119"/>
            <a:ext cx="1321620" cy="161581"/>
          </a:xfrm>
          <a:prstGeom prst="rect">
            <a:avLst/>
          </a:prstGeom>
          <a:noFill/>
        </p:spPr>
        <p:txBody>
          <a:bodyPr wrap="square" lIns="68526" tIns="34289" rIns="68526" bIns="34289" rtlCol="0">
            <a:spAutoFit/>
          </a:bodyPr>
          <a:lstStyle/>
          <a:p>
            <a:pPr marL="0" marR="0" lvl="0" indent="0" algn="l" defTabSz="342542" rtl="0" eaLnBrk="1" fontAlgn="auto" latinLnBrk="0" hangingPunct="1">
              <a:lnSpc>
                <a:spcPct val="100000"/>
              </a:lnSpc>
              <a:spcBef>
                <a:spcPts val="0"/>
              </a:spcBef>
              <a:spcAft>
                <a:spcPts val="0"/>
              </a:spcAft>
              <a:buClrTx/>
              <a:buSzTx/>
              <a:buFontTx/>
              <a:buNone/>
              <a:tabLst/>
              <a:defRPr/>
            </a:pPr>
            <a:r>
              <a:rPr lang="en-US" sz="600" kern="0" spc="15">
                <a:solidFill>
                  <a:schemeClr val="bg1"/>
                </a:solidFill>
                <a:cs typeface="Trebuchet MS"/>
              </a:rPr>
              <a:t>CONFIDENTIAL. </a:t>
            </a:r>
            <a:r>
              <a:rPr lang="en-US" sz="600" kern="1200">
                <a:solidFill>
                  <a:schemeClr val="bg1"/>
                </a:solidFill>
                <a:effectLst/>
                <a:latin typeface="+mn-lt"/>
                <a:ea typeface="+mn-ea"/>
                <a:cs typeface="+mn-cs"/>
              </a:rPr>
              <a:t>Copyright © 2019</a:t>
            </a:r>
            <a:endParaRPr lang="en-US" sz="600" kern="0" spc="15">
              <a:solidFill>
                <a:schemeClr val="bg1"/>
              </a:solidFill>
              <a:cs typeface="Trebuchet MS"/>
            </a:endParaRPr>
          </a:p>
        </p:txBody>
      </p:sp>
      <p:cxnSp>
        <p:nvCxnSpPr>
          <p:cNvPr id="15" name="Straight Connector 14">
            <a:extLst>
              <a:ext uri="{FF2B5EF4-FFF2-40B4-BE49-F238E27FC236}">
                <a16:creationId xmlns:a16="http://schemas.microsoft.com/office/drawing/2014/main" id="{52053C56-A731-4CFF-8CAD-9E26A5CDB869}"/>
              </a:ext>
            </a:extLst>
          </p:cNvPr>
          <p:cNvCxnSpPr/>
          <p:nvPr userDrawn="1"/>
        </p:nvCxnSpPr>
        <p:spPr>
          <a:xfrm>
            <a:off x="853254" y="4921758"/>
            <a:ext cx="0" cy="123444"/>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496B3149-8EE8-480F-B2E1-5B5304A4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8992" y="4873818"/>
            <a:ext cx="527040" cy="263967"/>
          </a:xfrm>
          <a:prstGeom prst="rect">
            <a:avLst/>
          </a:prstGeom>
        </p:spPr>
      </p:pic>
      <p:sp>
        <p:nvSpPr>
          <p:cNvPr id="17" name="Text Placeholder 3">
            <a:extLst>
              <a:ext uri="{FF2B5EF4-FFF2-40B4-BE49-F238E27FC236}">
                <a16:creationId xmlns:a16="http://schemas.microsoft.com/office/drawing/2014/main" id="{B275C4AD-7F37-4CB4-BB5E-B98FB6BA6384}"/>
              </a:ext>
            </a:extLst>
          </p:cNvPr>
          <p:cNvSpPr txBox="1">
            <a:spLocks/>
          </p:cNvSpPr>
          <p:nvPr userDrawn="1"/>
        </p:nvSpPr>
        <p:spPr>
          <a:xfrm>
            <a:off x="7335520" y="4902763"/>
            <a:ext cx="1471613" cy="182880"/>
          </a:xfrm>
          <a:prstGeom prst="rect">
            <a:avLst/>
          </a:prstGeom>
          <a:noFill/>
        </p:spPr>
        <p:txBody>
          <a:bodyPr wrap="square" lIns="68526" tIns="34289" rIns="68526" bIns="34289" rtlCol="0" anchor="ctr">
            <a:noAutofit/>
          </a:bodyPr>
          <a:lstStyle>
            <a:defPPr>
              <a:defRPr lang="en-US"/>
            </a:defPPr>
            <a:lvl1pPr marR="0" lvl="0" indent="0" defTabSz="342542" fontAlgn="auto">
              <a:lnSpc>
                <a:spcPct val="100000"/>
              </a:lnSpc>
              <a:spcBef>
                <a:spcPts val="0"/>
              </a:spcBef>
              <a:spcAft>
                <a:spcPts val="0"/>
              </a:spcAft>
              <a:buClrTx/>
              <a:buSzTx/>
              <a:buFontTx/>
              <a:buNone/>
              <a:tabLst/>
              <a:defRPr sz="600" kern="0" spc="15">
                <a:solidFill>
                  <a:srgbClr val="474648"/>
                </a:solidFill>
                <a:cs typeface="Trebuchet M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fld id="{07FA7470-6506-4B71-AD87-6F7FA0DD0168}" type="slidenum">
              <a:rPr lang="en-US" sz="800" smtClean="0">
                <a:solidFill>
                  <a:schemeClr val="bg1"/>
                </a:solidFill>
              </a:rPr>
              <a:pPr lvl="0" algn="r"/>
              <a:t>‹#›</a:t>
            </a:fld>
            <a:endParaRPr lang="en-US">
              <a:solidFill>
                <a:schemeClr val="bg1"/>
              </a:solidFill>
            </a:endParaRPr>
          </a:p>
        </p:txBody>
      </p:sp>
    </p:spTree>
    <p:extLst>
      <p:ext uri="{BB962C8B-B14F-4D97-AF65-F5344CB8AC3E}">
        <p14:creationId xmlns:p14="http://schemas.microsoft.com/office/powerpoint/2010/main" val="565285707"/>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ale_Separator_03">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BF87CB-FB01-41DD-B376-88161F203813}"/>
              </a:ext>
            </a:extLst>
          </p:cNvPr>
          <p:cNvSpPr/>
          <p:nvPr userDrawn="1"/>
        </p:nvSpPr>
        <p:spPr>
          <a:xfrm>
            <a:off x="0" y="0"/>
            <a:ext cx="914400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9" name="Title 1">
            <a:extLst>
              <a:ext uri="{FF2B5EF4-FFF2-40B4-BE49-F238E27FC236}">
                <a16:creationId xmlns:a16="http://schemas.microsoft.com/office/drawing/2014/main" id="{46C35C35-64AE-4632-B724-8339BC10B266}"/>
              </a:ext>
            </a:extLst>
          </p:cNvPr>
          <p:cNvSpPr>
            <a:spLocks noGrp="1"/>
          </p:cNvSpPr>
          <p:nvPr>
            <p:ph type="title" hasCustomPrompt="1"/>
          </p:nvPr>
        </p:nvSpPr>
        <p:spPr>
          <a:xfrm>
            <a:off x="1780954" y="1803228"/>
            <a:ext cx="5582093" cy="1220182"/>
          </a:xfrm>
          <a:ln w="6350">
            <a:solidFill>
              <a:schemeClr val="bg1"/>
            </a:solidFill>
          </a:ln>
        </p:spPr>
        <p:txBody>
          <a:bodyPr lIns="182880" tIns="91440" rIns="182880" bIns="91440" anchor="ctr" anchorCtr="0">
            <a:noAutofit/>
          </a:bodyPr>
          <a:lstStyle>
            <a:lvl1pPr algn="ctr">
              <a:lnSpc>
                <a:spcPct val="100000"/>
              </a:lnSpc>
              <a:spcBef>
                <a:spcPts val="380"/>
              </a:spcBef>
              <a:spcAft>
                <a:spcPts val="300"/>
              </a:spcAft>
              <a:defRPr sz="1600" b="1" cap="all" spc="200" baseline="0">
                <a:solidFill>
                  <a:schemeClr val="bg1"/>
                </a:solidFill>
                <a:latin typeface="+mn-lt"/>
              </a:defRPr>
            </a:lvl1pPr>
          </a:lstStyle>
          <a:p>
            <a:r>
              <a:rPr lang="en-US"/>
              <a:t>PLEASE ADD BREAKER SLIDE TITLE HERE</a:t>
            </a:r>
            <a:br>
              <a:rPr lang="en-US"/>
            </a:br>
            <a:r>
              <a:rPr lang="en-US"/>
              <a:t>PLEASE ADD SECOND LINE OF TITLE HERE</a:t>
            </a:r>
          </a:p>
        </p:txBody>
      </p:sp>
      <p:sp>
        <p:nvSpPr>
          <p:cNvPr id="14" name="TextBox 13">
            <a:extLst>
              <a:ext uri="{FF2B5EF4-FFF2-40B4-BE49-F238E27FC236}">
                <a16:creationId xmlns:a16="http://schemas.microsoft.com/office/drawing/2014/main" id="{CF2BD25F-59C1-4FBD-AED4-093540C3305E}"/>
              </a:ext>
            </a:extLst>
          </p:cNvPr>
          <p:cNvSpPr txBox="1"/>
          <p:nvPr userDrawn="1"/>
        </p:nvSpPr>
        <p:spPr>
          <a:xfrm>
            <a:off x="857700" y="4914119"/>
            <a:ext cx="1321620" cy="161581"/>
          </a:xfrm>
          <a:prstGeom prst="rect">
            <a:avLst/>
          </a:prstGeom>
          <a:noFill/>
        </p:spPr>
        <p:txBody>
          <a:bodyPr wrap="square" lIns="68526" tIns="34289" rIns="68526" bIns="34289" rtlCol="0">
            <a:spAutoFit/>
          </a:bodyPr>
          <a:lstStyle/>
          <a:p>
            <a:pPr marL="0" marR="0" lvl="0" indent="0" algn="l" defTabSz="342542" rtl="0" eaLnBrk="1" fontAlgn="auto" latinLnBrk="0" hangingPunct="1">
              <a:lnSpc>
                <a:spcPct val="100000"/>
              </a:lnSpc>
              <a:spcBef>
                <a:spcPts val="0"/>
              </a:spcBef>
              <a:spcAft>
                <a:spcPts val="0"/>
              </a:spcAft>
              <a:buClrTx/>
              <a:buSzTx/>
              <a:buFontTx/>
              <a:buNone/>
              <a:tabLst/>
              <a:defRPr/>
            </a:pPr>
            <a:r>
              <a:rPr lang="en-US" sz="600" kern="0" spc="15">
                <a:solidFill>
                  <a:schemeClr val="bg1"/>
                </a:solidFill>
                <a:cs typeface="Trebuchet MS"/>
              </a:rPr>
              <a:t>CONFIDENTIAL. </a:t>
            </a:r>
            <a:r>
              <a:rPr lang="en-US" sz="600" kern="1200">
                <a:solidFill>
                  <a:schemeClr val="bg1"/>
                </a:solidFill>
                <a:effectLst/>
                <a:latin typeface="+mn-lt"/>
                <a:ea typeface="+mn-ea"/>
                <a:cs typeface="+mn-cs"/>
              </a:rPr>
              <a:t>Copyright © 2019</a:t>
            </a:r>
            <a:endParaRPr lang="en-US" sz="600" kern="0" spc="15">
              <a:solidFill>
                <a:schemeClr val="bg1"/>
              </a:solidFill>
              <a:cs typeface="Trebuchet MS"/>
            </a:endParaRPr>
          </a:p>
        </p:txBody>
      </p:sp>
      <p:cxnSp>
        <p:nvCxnSpPr>
          <p:cNvPr id="15" name="Straight Connector 14">
            <a:extLst>
              <a:ext uri="{FF2B5EF4-FFF2-40B4-BE49-F238E27FC236}">
                <a16:creationId xmlns:a16="http://schemas.microsoft.com/office/drawing/2014/main" id="{BC17B845-FA5C-45BF-9697-03C0083F550E}"/>
              </a:ext>
            </a:extLst>
          </p:cNvPr>
          <p:cNvCxnSpPr/>
          <p:nvPr userDrawn="1"/>
        </p:nvCxnSpPr>
        <p:spPr>
          <a:xfrm>
            <a:off x="853254" y="4921758"/>
            <a:ext cx="0" cy="123444"/>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34B45E89-523E-4A33-BF2C-D7B2801BEE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8992" y="4873818"/>
            <a:ext cx="527040" cy="263967"/>
          </a:xfrm>
          <a:prstGeom prst="rect">
            <a:avLst/>
          </a:prstGeom>
        </p:spPr>
      </p:pic>
      <p:sp>
        <p:nvSpPr>
          <p:cNvPr id="17" name="Text Placeholder 3">
            <a:extLst>
              <a:ext uri="{FF2B5EF4-FFF2-40B4-BE49-F238E27FC236}">
                <a16:creationId xmlns:a16="http://schemas.microsoft.com/office/drawing/2014/main" id="{8EE95015-B9A7-42BB-A031-6E78F8278772}"/>
              </a:ext>
            </a:extLst>
          </p:cNvPr>
          <p:cNvSpPr txBox="1">
            <a:spLocks/>
          </p:cNvSpPr>
          <p:nvPr userDrawn="1"/>
        </p:nvSpPr>
        <p:spPr>
          <a:xfrm>
            <a:off x="7335520" y="4902763"/>
            <a:ext cx="1471613" cy="182880"/>
          </a:xfrm>
          <a:prstGeom prst="rect">
            <a:avLst/>
          </a:prstGeom>
          <a:noFill/>
        </p:spPr>
        <p:txBody>
          <a:bodyPr wrap="square" lIns="68526" tIns="34289" rIns="68526" bIns="34289" rtlCol="0" anchor="ctr">
            <a:noAutofit/>
          </a:bodyPr>
          <a:lstStyle>
            <a:defPPr>
              <a:defRPr lang="en-US"/>
            </a:defPPr>
            <a:lvl1pPr marR="0" lvl="0" indent="0" defTabSz="342542" fontAlgn="auto">
              <a:lnSpc>
                <a:spcPct val="100000"/>
              </a:lnSpc>
              <a:spcBef>
                <a:spcPts val="0"/>
              </a:spcBef>
              <a:spcAft>
                <a:spcPts val="0"/>
              </a:spcAft>
              <a:buClrTx/>
              <a:buSzTx/>
              <a:buFontTx/>
              <a:buNone/>
              <a:tabLst/>
              <a:defRPr sz="600" kern="0" spc="15">
                <a:solidFill>
                  <a:srgbClr val="474648"/>
                </a:solidFill>
                <a:cs typeface="Trebuchet M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fld id="{07FA7470-6506-4B71-AD87-6F7FA0DD0168}" type="slidenum">
              <a:rPr lang="en-US" sz="800" smtClean="0">
                <a:solidFill>
                  <a:schemeClr val="bg1"/>
                </a:solidFill>
              </a:rPr>
              <a:pPr lvl="0" algn="r"/>
              <a:t>‹#›</a:t>
            </a:fld>
            <a:endParaRPr lang="en-US">
              <a:solidFill>
                <a:schemeClr val="bg1"/>
              </a:solidFill>
            </a:endParaRPr>
          </a:p>
        </p:txBody>
      </p:sp>
    </p:spTree>
    <p:extLst>
      <p:ext uri="{BB962C8B-B14F-4D97-AF65-F5344CB8AC3E}">
        <p14:creationId xmlns:p14="http://schemas.microsoft.com/office/powerpoint/2010/main" val="2932308250"/>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esale_Separator_04">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BF87CB-FB01-41DD-B376-88161F203813}"/>
              </a:ext>
            </a:extLst>
          </p:cNvPr>
          <p:cNvSpPr/>
          <p:nvPr userDrawn="1"/>
        </p:nvSpPr>
        <p:spPr>
          <a:xfrm>
            <a:off x="0" y="0"/>
            <a:ext cx="9144000"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9" name="Title 1">
            <a:extLst>
              <a:ext uri="{FF2B5EF4-FFF2-40B4-BE49-F238E27FC236}">
                <a16:creationId xmlns:a16="http://schemas.microsoft.com/office/drawing/2014/main" id="{E85EFFC8-29D6-4535-B4E1-BBBB147138B1}"/>
              </a:ext>
            </a:extLst>
          </p:cNvPr>
          <p:cNvSpPr>
            <a:spLocks noGrp="1"/>
          </p:cNvSpPr>
          <p:nvPr>
            <p:ph type="title" hasCustomPrompt="1"/>
          </p:nvPr>
        </p:nvSpPr>
        <p:spPr>
          <a:xfrm>
            <a:off x="1780954" y="1803228"/>
            <a:ext cx="5582093" cy="1220182"/>
          </a:xfrm>
          <a:ln w="6350">
            <a:solidFill>
              <a:schemeClr val="bg1"/>
            </a:solidFill>
          </a:ln>
        </p:spPr>
        <p:txBody>
          <a:bodyPr lIns="182880" tIns="91440" rIns="182880" bIns="91440" anchor="ctr" anchorCtr="0">
            <a:noAutofit/>
          </a:bodyPr>
          <a:lstStyle>
            <a:lvl1pPr algn="ctr">
              <a:lnSpc>
                <a:spcPct val="100000"/>
              </a:lnSpc>
              <a:spcBef>
                <a:spcPts val="380"/>
              </a:spcBef>
              <a:spcAft>
                <a:spcPts val="300"/>
              </a:spcAft>
              <a:defRPr sz="1600" b="1" cap="all" spc="200" baseline="0">
                <a:solidFill>
                  <a:schemeClr val="bg1"/>
                </a:solidFill>
                <a:latin typeface="+mn-lt"/>
              </a:defRPr>
            </a:lvl1pPr>
          </a:lstStyle>
          <a:p>
            <a:r>
              <a:rPr lang="en-US"/>
              <a:t>PLEASE ADD BREAKER SLIDE TITLE HERE</a:t>
            </a:r>
            <a:br>
              <a:rPr lang="en-US"/>
            </a:br>
            <a:r>
              <a:rPr lang="en-US"/>
              <a:t>PLEASE ADD SECOND LINE OF TITLE HERE</a:t>
            </a:r>
          </a:p>
        </p:txBody>
      </p:sp>
      <p:sp>
        <p:nvSpPr>
          <p:cNvPr id="14" name="TextBox 13">
            <a:extLst>
              <a:ext uri="{FF2B5EF4-FFF2-40B4-BE49-F238E27FC236}">
                <a16:creationId xmlns:a16="http://schemas.microsoft.com/office/drawing/2014/main" id="{BDB89CBD-81B6-4069-BF23-F8544ECA7FD9}"/>
              </a:ext>
            </a:extLst>
          </p:cNvPr>
          <p:cNvSpPr txBox="1"/>
          <p:nvPr userDrawn="1"/>
        </p:nvSpPr>
        <p:spPr>
          <a:xfrm>
            <a:off x="857700" y="4914119"/>
            <a:ext cx="1321620" cy="161581"/>
          </a:xfrm>
          <a:prstGeom prst="rect">
            <a:avLst/>
          </a:prstGeom>
          <a:noFill/>
        </p:spPr>
        <p:txBody>
          <a:bodyPr wrap="square" lIns="68526" tIns="34289" rIns="68526" bIns="34289" rtlCol="0">
            <a:spAutoFit/>
          </a:bodyPr>
          <a:lstStyle/>
          <a:p>
            <a:pPr marL="0" marR="0" lvl="0" indent="0" algn="l" defTabSz="342542" rtl="0" eaLnBrk="1" fontAlgn="auto" latinLnBrk="0" hangingPunct="1">
              <a:lnSpc>
                <a:spcPct val="100000"/>
              </a:lnSpc>
              <a:spcBef>
                <a:spcPts val="0"/>
              </a:spcBef>
              <a:spcAft>
                <a:spcPts val="0"/>
              </a:spcAft>
              <a:buClrTx/>
              <a:buSzTx/>
              <a:buFontTx/>
              <a:buNone/>
              <a:tabLst/>
              <a:defRPr/>
            </a:pPr>
            <a:r>
              <a:rPr lang="en-US" sz="600" kern="0" spc="15">
                <a:solidFill>
                  <a:schemeClr val="bg1"/>
                </a:solidFill>
                <a:cs typeface="Trebuchet MS"/>
              </a:rPr>
              <a:t>CONFIDENTIAL. </a:t>
            </a:r>
            <a:r>
              <a:rPr lang="en-US" sz="600" kern="1200">
                <a:solidFill>
                  <a:schemeClr val="bg1"/>
                </a:solidFill>
                <a:effectLst/>
                <a:latin typeface="+mn-lt"/>
                <a:ea typeface="+mn-ea"/>
                <a:cs typeface="+mn-cs"/>
              </a:rPr>
              <a:t>Copyright © 2018</a:t>
            </a:r>
            <a:endParaRPr lang="en-US" sz="600" kern="0" spc="15">
              <a:solidFill>
                <a:schemeClr val="bg1"/>
              </a:solidFill>
              <a:cs typeface="Trebuchet MS"/>
            </a:endParaRPr>
          </a:p>
        </p:txBody>
      </p:sp>
      <p:cxnSp>
        <p:nvCxnSpPr>
          <p:cNvPr id="15" name="Straight Connector 14">
            <a:extLst>
              <a:ext uri="{FF2B5EF4-FFF2-40B4-BE49-F238E27FC236}">
                <a16:creationId xmlns:a16="http://schemas.microsoft.com/office/drawing/2014/main" id="{19BEC341-40CC-4246-A22E-336358D85244}"/>
              </a:ext>
            </a:extLst>
          </p:cNvPr>
          <p:cNvCxnSpPr/>
          <p:nvPr userDrawn="1"/>
        </p:nvCxnSpPr>
        <p:spPr>
          <a:xfrm>
            <a:off x="853254" y="4921758"/>
            <a:ext cx="0" cy="123444"/>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E78B11CF-D220-43B5-A464-4055AE82C2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8992" y="4873818"/>
            <a:ext cx="527040" cy="263967"/>
          </a:xfrm>
          <a:prstGeom prst="rect">
            <a:avLst/>
          </a:prstGeom>
        </p:spPr>
      </p:pic>
      <p:sp>
        <p:nvSpPr>
          <p:cNvPr id="17" name="Text Placeholder 3">
            <a:extLst>
              <a:ext uri="{FF2B5EF4-FFF2-40B4-BE49-F238E27FC236}">
                <a16:creationId xmlns:a16="http://schemas.microsoft.com/office/drawing/2014/main" id="{EED4E2BB-3357-40F2-8691-D4AAF5C50B0E}"/>
              </a:ext>
            </a:extLst>
          </p:cNvPr>
          <p:cNvSpPr txBox="1">
            <a:spLocks/>
          </p:cNvSpPr>
          <p:nvPr userDrawn="1"/>
        </p:nvSpPr>
        <p:spPr>
          <a:xfrm>
            <a:off x="7335520" y="4902763"/>
            <a:ext cx="1471613" cy="182880"/>
          </a:xfrm>
          <a:prstGeom prst="rect">
            <a:avLst/>
          </a:prstGeom>
          <a:noFill/>
        </p:spPr>
        <p:txBody>
          <a:bodyPr wrap="square" lIns="68526" tIns="34289" rIns="68526" bIns="34289" rtlCol="0" anchor="ctr">
            <a:noAutofit/>
          </a:bodyPr>
          <a:lstStyle>
            <a:defPPr>
              <a:defRPr lang="en-US"/>
            </a:defPPr>
            <a:lvl1pPr marR="0" lvl="0" indent="0" defTabSz="342542" fontAlgn="auto">
              <a:lnSpc>
                <a:spcPct val="100000"/>
              </a:lnSpc>
              <a:spcBef>
                <a:spcPts val="0"/>
              </a:spcBef>
              <a:spcAft>
                <a:spcPts val="0"/>
              </a:spcAft>
              <a:buClrTx/>
              <a:buSzTx/>
              <a:buFontTx/>
              <a:buNone/>
              <a:tabLst/>
              <a:defRPr sz="600" kern="0" spc="15">
                <a:solidFill>
                  <a:srgbClr val="474648"/>
                </a:solidFill>
                <a:cs typeface="Trebuchet M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fld id="{07FA7470-6506-4B71-AD87-6F7FA0DD0168}" type="slidenum">
              <a:rPr lang="en-US" sz="800" smtClean="0">
                <a:solidFill>
                  <a:schemeClr val="bg1"/>
                </a:solidFill>
              </a:rPr>
              <a:pPr lvl="0" algn="r"/>
              <a:t>‹#›</a:t>
            </a:fld>
            <a:endParaRPr lang="en-US">
              <a:solidFill>
                <a:schemeClr val="bg1"/>
              </a:solidFill>
            </a:endParaRPr>
          </a:p>
        </p:txBody>
      </p:sp>
    </p:spTree>
    <p:extLst>
      <p:ext uri="{BB962C8B-B14F-4D97-AF65-F5344CB8AC3E}">
        <p14:creationId xmlns:p14="http://schemas.microsoft.com/office/powerpoint/2010/main" val="103364707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esale_Separator_Picture">
    <p:bg>
      <p:bgPr>
        <a:solidFill>
          <a:schemeClr val="bg1">
            <a:lumMod val="85000"/>
          </a:schemeClr>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6B0A92E-7C64-4579-8672-AC674E4ABF07}"/>
              </a:ext>
            </a:extLst>
          </p:cNvPr>
          <p:cNvSpPr>
            <a:spLocks noGrp="1"/>
          </p:cNvSpPr>
          <p:nvPr>
            <p:ph type="pic" sz="quarter" idx="13"/>
          </p:nvPr>
        </p:nvSpPr>
        <p:spPr>
          <a:xfrm>
            <a:off x="0" y="0"/>
            <a:ext cx="9144000" cy="5143500"/>
          </a:xfrm>
        </p:spPr>
        <p:txBody>
          <a:bodyPr tIns="914400"/>
          <a:lstStyle>
            <a:lvl1pPr algn="ctr">
              <a:defRPr spc="600">
                <a:solidFill>
                  <a:schemeClr val="bg1"/>
                </a:solidFill>
              </a:defRPr>
            </a:lvl1pPr>
          </a:lstStyle>
          <a:p>
            <a:endParaRPr lang="en-US"/>
          </a:p>
        </p:txBody>
      </p:sp>
      <p:sp>
        <p:nvSpPr>
          <p:cNvPr id="8" name="Title 1">
            <a:extLst>
              <a:ext uri="{FF2B5EF4-FFF2-40B4-BE49-F238E27FC236}">
                <a16:creationId xmlns:a16="http://schemas.microsoft.com/office/drawing/2014/main" id="{EF54CE23-9A9D-484B-A05F-E9C146E3DD6E}"/>
              </a:ext>
            </a:extLst>
          </p:cNvPr>
          <p:cNvSpPr>
            <a:spLocks noGrp="1"/>
          </p:cNvSpPr>
          <p:nvPr>
            <p:ph type="title" hasCustomPrompt="1"/>
          </p:nvPr>
        </p:nvSpPr>
        <p:spPr>
          <a:xfrm>
            <a:off x="1780954" y="1803228"/>
            <a:ext cx="5582093" cy="1220182"/>
          </a:xfrm>
          <a:solidFill>
            <a:schemeClr val="tx1">
              <a:alpha val="50196"/>
            </a:schemeClr>
          </a:solidFill>
          <a:ln w="6350">
            <a:solidFill>
              <a:schemeClr val="bg1"/>
            </a:solidFill>
          </a:ln>
        </p:spPr>
        <p:txBody>
          <a:bodyPr lIns="91440" tIns="91440" rIns="91440" bIns="91440" anchor="ctr" anchorCtr="0">
            <a:noAutofit/>
          </a:bodyPr>
          <a:lstStyle>
            <a:lvl1pPr algn="ctr">
              <a:lnSpc>
                <a:spcPct val="100000"/>
              </a:lnSpc>
              <a:spcBef>
                <a:spcPts val="380"/>
              </a:spcBef>
              <a:spcAft>
                <a:spcPts val="300"/>
              </a:spcAft>
              <a:defRPr sz="1600" b="1" cap="all" spc="200" baseline="0">
                <a:solidFill>
                  <a:schemeClr val="bg1"/>
                </a:solidFill>
                <a:latin typeface="+mn-lt"/>
              </a:defRPr>
            </a:lvl1pPr>
          </a:lstStyle>
          <a:p>
            <a:r>
              <a:rPr lang="en-US"/>
              <a:t>Please add BREAKER SLIDE TITLE HERE</a:t>
            </a:r>
            <a:br>
              <a:rPr lang="en-US"/>
            </a:br>
            <a:r>
              <a:rPr lang="en-US"/>
              <a:t>Please add SECOND LINE OF TITLE HERE</a:t>
            </a:r>
          </a:p>
        </p:txBody>
      </p:sp>
      <p:sp>
        <p:nvSpPr>
          <p:cNvPr id="5" name="Slide Number Placeholder 4"/>
          <p:cNvSpPr>
            <a:spLocks noGrp="1"/>
          </p:cNvSpPr>
          <p:nvPr>
            <p:ph type="sldNum" sz="quarter" idx="4"/>
          </p:nvPr>
        </p:nvSpPr>
        <p:spPr>
          <a:xfrm>
            <a:off x="7335520" y="4902763"/>
            <a:ext cx="1471613" cy="182880"/>
          </a:xfrm>
          <a:prstGeom prst="rect">
            <a:avLst/>
          </a:prstGeom>
          <a:noFill/>
        </p:spPr>
        <p:txBody>
          <a:bodyPr wrap="square" lIns="68526" tIns="34289" rIns="68526" bIns="34289" rtlCol="0" anchor="ctr">
            <a:noAutofit/>
          </a:bodyPr>
          <a:lstStyle>
            <a:lvl1pPr>
              <a:defRPr lang="en-US" sz="800" kern="0" spc="15" smtClean="0">
                <a:solidFill>
                  <a:schemeClr val="tx2"/>
                </a:solidFill>
                <a:cs typeface="Trebuchet MS"/>
              </a:defRPr>
            </a:lvl1pPr>
          </a:lstStyle>
          <a:p>
            <a:pPr algn="r" defTabSz="342542"/>
            <a:fld id="{04825EE3-D40C-4F67-95F2-2B3AD93195DA}" type="slidenum">
              <a:rPr lang="en-US" smtClean="0"/>
              <a:pPr algn="r" defTabSz="342542"/>
              <a:t>‹#›</a:t>
            </a:fld>
            <a:endParaRPr lang="en-US"/>
          </a:p>
        </p:txBody>
      </p:sp>
    </p:spTree>
    <p:extLst>
      <p:ext uri="{BB962C8B-B14F-4D97-AF65-F5344CB8AC3E}">
        <p14:creationId xmlns:p14="http://schemas.microsoft.com/office/powerpoint/2010/main" val="209959541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ale_Cover_2">
    <p:bg>
      <p:bgPr>
        <a:solidFill>
          <a:schemeClr val="accent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FD261E-F7DA-4C55-9142-5E8444BDE5AD}"/>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2" hasCustomPrompt="1"/>
          </p:nvPr>
        </p:nvSpPr>
        <p:spPr>
          <a:xfrm>
            <a:off x="5334000" y="0"/>
            <a:ext cx="3810000" cy="5143500"/>
          </a:xfrm>
          <a:prstGeom prst="rect">
            <a:avLst/>
          </a:prstGeom>
          <a:noFill/>
          <a:ln>
            <a:noFill/>
          </a:ln>
        </p:spPr>
        <p:txBody>
          <a:bodyPr anchor="ctr"/>
          <a:lstStyle>
            <a:lvl1pPr algn="ctr">
              <a:defRPr baseline="0"/>
            </a:lvl1pPr>
          </a:lstStyle>
          <a:p>
            <a:r>
              <a:rPr lang="en-US"/>
              <a:t>Please add cover picture here</a:t>
            </a:r>
          </a:p>
          <a:p>
            <a:endParaRPr lang="en-US"/>
          </a:p>
          <a:p>
            <a:endParaRPr lang="en-US"/>
          </a:p>
        </p:txBody>
      </p:sp>
      <p:sp>
        <p:nvSpPr>
          <p:cNvPr id="11" name="Text Placeholder 10"/>
          <p:cNvSpPr>
            <a:spLocks noGrp="1"/>
          </p:cNvSpPr>
          <p:nvPr>
            <p:ph type="body" sz="quarter" idx="13" hasCustomPrompt="1"/>
          </p:nvPr>
        </p:nvSpPr>
        <p:spPr>
          <a:xfrm>
            <a:off x="5073801" y="0"/>
            <a:ext cx="530352" cy="5143500"/>
          </a:xfrm>
          <a:prstGeom prst="rect">
            <a:avLst/>
          </a:prstGeom>
          <a:blipFill>
            <a:blip r:embed="rId2"/>
            <a:stretch>
              <a:fillRect/>
            </a:stretch>
          </a:blipFill>
        </p:spPr>
        <p:txBody>
          <a:bodyPr/>
          <a:lstStyle/>
          <a:p>
            <a:pPr lvl="0"/>
            <a:r>
              <a:rPr lang="en-US"/>
              <a:t> </a:t>
            </a:r>
          </a:p>
        </p:txBody>
      </p:sp>
      <p:sp>
        <p:nvSpPr>
          <p:cNvPr id="14" name="Title 1">
            <a:extLst>
              <a:ext uri="{FF2B5EF4-FFF2-40B4-BE49-F238E27FC236}">
                <a16:creationId xmlns:a16="http://schemas.microsoft.com/office/drawing/2014/main" id="{E8D03FE8-3D79-4275-87DA-219EF786F0A7}"/>
              </a:ext>
            </a:extLst>
          </p:cNvPr>
          <p:cNvSpPr>
            <a:spLocks noGrp="1"/>
          </p:cNvSpPr>
          <p:nvPr>
            <p:ph type="title" hasCustomPrompt="1"/>
          </p:nvPr>
        </p:nvSpPr>
        <p:spPr>
          <a:xfrm>
            <a:off x="531466" y="1412416"/>
            <a:ext cx="4315968" cy="984885"/>
          </a:xfrm>
        </p:spPr>
        <p:txBody>
          <a:bodyPr/>
          <a:lstStyle>
            <a:lvl1pPr>
              <a:defRPr sz="3200">
                <a:solidFill>
                  <a:schemeClr val="bg1"/>
                </a:solidFill>
              </a:defRPr>
            </a:lvl1pPr>
          </a:lstStyle>
          <a:p>
            <a:r>
              <a:rPr lang="en-US"/>
              <a:t>Please add </a:t>
            </a:r>
            <a:br>
              <a:rPr lang="en-US"/>
            </a:br>
            <a:r>
              <a:rPr lang="en-US"/>
              <a:t>title here</a:t>
            </a:r>
          </a:p>
        </p:txBody>
      </p:sp>
      <p:sp>
        <p:nvSpPr>
          <p:cNvPr id="15" name="Text Placeholder 6">
            <a:extLst>
              <a:ext uri="{FF2B5EF4-FFF2-40B4-BE49-F238E27FC236}">
                <a16:creationId xmlns:a16="http://schemas.microsoft.com/office/drawing/2014/main" id="{B8727F2A-C901-4CDA-94BA-8EF84E81725A}"/>
              </a:ext>
            </a:extLst>
          </p:cNvPr>
          <p:cNvSpPr>
            <a:spLocks noGrp="1"/>
          </p:cNvSpPr>
          <p:nvPr>
            <p:ph type="body" sz="quarter" idx="14" hasCustomPrompt="1"/>
          </p:nvPr>
        </p:nvSpPr>
        <p:spPr>
          <a:xfrm>
            <a:off x="531466" y="3049747"/>
            <a:ext cx="4315968" cy="313932"/>
          </a:xfrm>
          <a:prstGeom prst="rect">
            <a:avLst/>
          </a:prstGeom>
        </p:spPr>
        <p:txBody>
          <a:bodyPr wrap="square" lIns="0" tIns="0" rIns="0" bIns="0" anchor="ctr">
            <a:noAutofit/>
          </a:bodyPr>
          <a:lstStyle>
            <a:lvl1pPr marL="0" indent="0">
              <a:buNone/>
              <a:defRPr sz="1400">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Please add subtitle here</a:t>
            </a:r>
          </a:p>
        </p:txBody>
      </p:sp>
      <p:pic>
        <p:nvPicPr>
          <p:cNvPr id="16" name="Picture 15">
            <a:extLst>
              <a:ext uri="{FF2B5EF4-FFF2-40B4-BE49-F238E27FC236}">
                <a16:creationId xmlns:a16="http://schemas.microsoft.com/office/drawing/2014/main" id="{44360C63-B08B-4AF1-AD2F-54076C4D2E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546706" y="511280"/>
            <a:ext cx="891284" cy="316033"/>
          </a:xfrm>
          <a:prstGeom prst="rect">
            <a:avLst/>
          </a:prstGeom>
        </p:spPr>
      </p:pic>
      <p:sp>
        <p:nvSpPr>
          <p:cNvPr id="17" name="Text Placeholder 6">
            <a:extLst>
              <a:ext uri="{FF2B5EF4-FFF2-40B4-BE49-F238E27FC236}">
                <a16:creationId xmlns:a16="http://schemas.microsoft.com/office/drawing/2014/main" id="{C44F3E7F-7D91-4EE5-8DA3-E6399499711E}"/>
              </a:ext>
            </a:extLst>
          </p:cNvPr>
          <p:cNvSpPr>
            <a:spLocks noGrp="1"/>
          </p:cNvSpPr>
          <p:nvPr>
            <p:ph type="body" sz="quarter" idx="15" hasCustomPrompt="1"/>
          </p:nvPr>
        </p:nvSpPr>
        <p:spPr>
          <a:xfrm>
            <a:off x="531466" y="3805045"/>
            <a:ext cx="1493277" cy="313932"/>
          </a:xfrm>
          <a:prstGeom prst="rect">
            <a:avLst/>
          </a:prstGeom>
        </p:spPr>
        <p:txBody>
          <a:bodyPr wrap="square" lIns="0" tIns="0" rIns="0" bIns="0" anchor="ctr">
            <a:noAutofit/>
          </a:bodyPr>
          <a:lstStyle>
            <a:lvl1pPr marL="0" indent="0">
              <a:buNone/>
              <a:defRPr sz="1200" i="1">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r>
              <a:rPr lang="en-US"/>
              <a:t>Date or venue</a:t>
            </a:r>
          </a:p>
        </p:txBody>
      </p:sp>
    </p:spTree>
    <p:extLst>
      <p:ext uri="{BB962C8B-B14F-4D97-AF65-F5344CB8AC3E}">
        <p14:creationId xmlns:p14="http://schemas.microsoft.com/office/powerpoint/2010/main" val="1502566897"/>
      </p:ext>
    </p:extLst>
  </p:cSld>
  <p:clrMapOvr>
    <a:masterClrMapping/>
  </p:clrMapOvr>
  <p:extLst>
    <p:ext uri="{DCECCB84-F9BA-43D5-87BE-67443E8EF086}">
      <p15:sldGuideLst xmlns:p15="http://schemas.microsoft.com/office/powerpoint/2012/main">
        <p15:guide id="1" pos="33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ver with Custom Pictur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1466" y="1412416"/>
            <a:ext cx="4315968" cy="1421928"/>
          </a:xfrm>
        </p:spPr>
        <p:txBody>
          <a:bodyPr/>
          <a:lstStyle>
            <a:lvl1pPr>
              <a:defRPr>
                <a:solidFill>
                  <a:schemeClr val="bg1"/>
                </a:solidFill>
              </a:defRPr>
            </a:lvl1pPr>
          </a:lstStyle>
          <a:p>
            <a:r>
              <a:rPr lang="en-US"/>
              <a:t>Please add title here</a:t>
            </a:r>
          </a:p>
        </p:txBody>
      </p:sp>
      <p:sp>
        <p:nvSpPr>
          <p:cNvPr id="3" name="Date Placeholder 2"/>
          <p:cNvSpPr>
            <a:spLocks noGrp="1"/>
          </p:cNvSpPr>
          <p:nvPr>
            <p:ph type="dt" sz="half" idx="10"/>
          </p:nvPr>
        </p:nvSpPr>
        <p:spPr/>
        <p:txBody>
          <a:bodyPr tIns="0" anchor="ctr" anchorCtr="0"/>
          <a:lstStyle>
            <a:lvl1pPr>
              <a:defRPr cap="all" baseline="0"/>
            </a:lvl1pPr>
          </a:lstStyle>
          <a:p>
            <a:r>
              <a:rPr lang="en-US"/>
              <a:t>DATE OR VENUE</a:t>
            </a:r>
          </a:p>
        </p:txBody>
      </p:sp>
      <p:sp>
        <p:nvSpPr>
          <p:cNvPr id="7" name="Text Placeholder 6"/>
          <p:cNvSpPr>
            <a:spLocks noGrp="1"/>
          </p:cNvSpPr>
          <p:nvPr>
            <p:ph type="body" sz="quarter" idx="11" hasCustomPrompt="1"/>
          </p:nvPr>
        </p:nvSpPr>
        <p:spPr>
          <a:xfrm>
            <a:off x="531466" y="3049747"/>
            <a:ext cx="4315968" cy="313932"/>
          </a:xfrm>
          <a:prstGeom prst="rect">
            <a:avLst/>
          </a:prstGeom>
        </p:spPr>
        <p:txBody>
          <a:bodyPr wrap="square" lIns="0" tIns="0" rIns="0" bIns="0" anchor="ctr">
            <a:noAutofit/>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Please add subtitle here</a:t>
            </a:r>
          </a:p>
        </p:txBody>
      </p:sp>
      <p:sp>
        <p:nvSpPr>
          <p:cNvPr id="5" name="Picture Placeholder 4"/>
          <p:cNvSpPr>
            <a:spLocks noGrp="1"/>
          </p:cNvSpPr>
          <p:nvPr>
            <p:ph type="pic" sz="quarter" idx="12" hasCustomPrompt="1"/>
          </p:nvPr>
        </p:nvSpPr>
        <p:spPr>
          <a:xfrm>
            <a:off x="5334000" y="0"/>
            <a:ext cx="3810000" cy="5143500"/>
          </a:xfrm>
          <a:prstGeom prst="rect">
            <a:avLst/>
          </a:prstGeom>
          <a:noFill/>
          <a:ln>
            <a:noFill/>
          </a:ln>
        </p:spPr>
        <p:txBody>
          <a:bodyPr anchor="ctr"/>
          <a:lstStyle>
            <a:lvl1pPr algn="ctr">
              <a:defRPr baseline="0"/>
            </a:lvl1pPr>
          </a:lstStyle>
          <a:p>
            <a:r>
              <a:rPr lang="en-US"/>
              <a:t>Please add cover picture here</a:t>
            </a:r>
          </a:p>
          <a:p>
            <a:endParaRPr lang="en-US"/>
          </a:p>
          <a:p>
            <a:endParaRPr lang="en-US"/>
          </a:p>
        </p:txBody>
      </p:sp>
      <p:sp>
        <p:nvSpPr>
          <p:cNvPr id="11" name="Text Placeholder 10"/>
          <p:cNvSpPr>
            <a:spLocks noGrp="1"/>
          </p:cNvSpPr>
          <p:nvPr>
            <p:ph type="body" sz="quarter" idx="13" hasCustomPrompt="1"/>
          </p:nvPr>
        </p:nvSpPr>
        <p:spPr>
          <a:xfrm>
            <a:off x="5073801" y="0"/>
            <a:ext cx="530352" cy="5143500"/>
          </a:xfrm>
          <a:prstGeom prst="rect">
            <a:avLst/>
          </a:prstGeom>
          <a:blipFill>
            <a:blip r:embed="rId2"/>
            <a:stretch>
              <a:fillRect/>
            </a:stretch>
          </a:blipFill>
        </p:spPr>
        <p:txBody>
          <a:bodyPr/>
          <a:lstStyle/>
          <a:p>
            <a:pPr lvl="0"/>
            <a:r>
              <a:rPr lang="en-US"/>
              <a:t> </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627880" y="511280"/>
            <a:ext cx="891284" cy="316033"/>
          </a:xfrm>
          <a:prstGeom prst="rect">
            <a:avLst/>
          </a:prstGeom>
        </p:spPr>
      </p:pic>
    </p:spTree>
    <p:extLst>
      <p:ext uri="{BB962C8B-B14F-4D97-AF65-F5344CB8AC3E}">
        <p14:creationId xmlns:p14="http://schemas.microsoft.com/office/powerpoint/2010/main" val="2989637618"/>
      </p:ext>
    </p:extLst>
  </p:cSld>
  <p:clrMapOvr>
    <a:masterClrMapping/>
  </p:clrMapOvr>
  <p:extLst>
    <p:ext uri="{DCECCB84-F9BA-43D5-87BE-67443E8EF086}">
      <p15:sldGuideLst xmlns:p15="http://schemas.microsoft.com/office/powerpoint/2012/main">
        <p15:guide id="1" pos="33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Please Add Slide Headline Here</a:t>
            </a:r>
          </a:p>
        </p:txBody>
      </p:sp>
      <p:sp>
        <p:nvSpPr>
          <p:cNvPr id="6" name="Content Placeholder 5"/>
          <p:cNvSpPr>
            <a:spLocks noGrp="1"/>
          </p:cNvSpPr>
          <p:nvPr>
            <p:ph sz="quarter" idx="10" hasCustomPrompt="1"/>
          </p:nvPr>
        </p:nvSpPr>
        <p:spPr>
          <a:xfrm>
            <a:off x="357188" y="1079500"/>
            <a:ext cx="8429625" cy="3397250"/>
          </a:xfrm>
        </p:spPr>
        <p:txBody>
          <a:bodyPr/>
          <a:lstStyle>
            <a:lvl1pPr marL="171450" marR="0" indent="-171450" algn="l" defTabSz="914400" rtl="0" eaLnBrk="1" fontAlgn="auto" latinLnBrk="0" hangingPunct="1">
              <a:lnSpc>
                <a:spcPts val="1600"/>
              </a:lnSpc>
              <a:spcBef>
                <a:spcPts val="264"/>
              </a:spcBef>
              <a:spcAft>
                <a:spcPts val="300"/>
              </a:spcAft>
              <a:buClrTx/>
              <a:buSzTx/>
              <a:buFont typeface="Arial" panose="020B0604020202020204" pitchFamily="34" charset="0"/>
              <a:buChar char="•"/>
              <a:tabLst/>
              <a:defRPr>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Etiam</a:t>
            </a:r>
            <a:r>
              <a:rPr lang="en-US"/>
              <a:t> </a:t>
            </a:r>
            <a:r>
              <a:rPr lang="en-US" err="1"/>
              <a:t>lacinia</a:t>
            </a:r>
            <a:r>
              <a:rPr lang="en-US"/>
              <a:t>, </a:t>
            </a:r>
            <a:r>
              <a:rPr lang="en-US" err="1"/>
              <a:t>diam</a:t>
            </a:r>
            <a:r>
              <a:rPr lang="en-US"/>
              <a:t> </a:t>
            </a:r>
            <a:r>
              <a:rPr lang="en-US" err="1"/>
              <a:t>eget</a:t>
            </a:r>
            <a:r>
              <a:rPr lang="en-US"/>
              <a:t> </a:t>
            </a:r>
            <a:r>
              <a:rPr lang="en-US" err="1"/>
              <a:t>lobortis</a:t>
            </a:r>
            <a:r>
              <a:rPr lang="en-US"/>
              <a:t> </a:t>
            </a:r>
            <a:r>
              <a:rPr lang="en-US" err="1"/>
              <a:t>aliquet</a:t>
            </a:r>
            <a:r>
              <a:rPr lang="en-US"/>
              <a:t>, lacus lorem </a:t>
            </a:r>
            <a:r>
              <a:rPr lang="en-US" err="1"/>
              <a:t>placerat</a:t>
            </a:r>
            <a:r>
              <a:rPr lang="en-US"/>
              <a:t> libero, </a:t>
            </a:r>
            <a:r>
              <a:rPr lang="en-US" err="1"/>
              <a:t>nec</a:t>
            </a:r>
            <a:r>
              <a:rPr lang="en-US"/>
              <a:t> </a:t>
            </a:r>
            <a:r>
              <a:rPr lang="en-US" err="1"/>
              <a:t>vulputate</a:t>
            </a:r>
            <a:r>
              <a:rPr lang="en-US"/>
              <a:t> </a:t>
            </a:r>
            <a:br>
              <a:rPr lang="en-US"/>
            </a:br>
            <a:r>
              <a:rPr lang="en-US" err="1"/>
              <a:t>est</a:t>
            </a:r>
            <a:r>
              <a:rPr lang="en-US"/>
              <a:t> </a:t>
            </a:r>
            <a:r>
              <a:rPr lang="en-US" err="1"/>
              <a:t>mauris</a:t>
            </a:r>
            <a:r>
              <a:rPr lang="en-US"/>
              <a:t> et </a:t>
            </a:r>
            <a:r>
              <a:rPr lang="en-US" err="1"/>
              <a:t>turpis</a:t>
            </a:r>
            <a:r>
              <a:rPr lang="en-US"/>
              <a:t>. </a:t>
            </a:r>
            <a:r>
              <a:rPr lang="en-US" err="1"/>
              <a:t>Suspendisse</a:t>
            </a:r>
            <a:r>
              <a:rPr lang="en-US"/>
              <a:t> </a:t>
            </a:r>
            <a:r>
              <a:rPr lang="en-US" err="1"/>
              <a:t>eleifend</a:t>
            </a:r>
            <a:r>
              <a:rPr lang="en-US"/>
              <a:t> </a:t>
            </a:r>
            <a:r>
              <a:rPr lang="en-US" err="1"/>
              <a:t>ornare</a:t>
            </a:r>
            <a:r>
              <a:rPr lang="en-US"/>
              <a:t> </a:t>
            </a:r>
            <a:r>
              <a:rPr lang="en-US" err="1"/>
              <a:t>diam</a:t>
            </a:r>
            <a:r>
              <a:rPr lang="en-US"/>
              <a:t> sit </a:t>
            </a:r>
            <a:r>
              <a:rPr lang="en-US" err="1"/>
              <a:t>amet</a:t>
            </a:r>
            <a:r>
              <a:rPr lang="en-US"/>
              <a:t> </a:t>
            </a:r>
            <a:r>
              <a:rPr lang="en-US" err="1"/>
              <a:t>facilisis</a:t>
            </a:r>
            <a:r>
              <a:rPr lang="en-US"/>
              <a:t>. Nunc lacus </a:t>
            </a:r>
            <a:r>
              <a:rPr lang="en-US" err="1"/>
              <a:t>mauris</a:t>
            </a:r>
            <a:r>
              <a:rPr lang="en-US"/>
              <a:t>, </a:t>
            </a:r>
            <a:r>
              <a:rPr lang="en-US" err="1"/>
              <a:t>sagittis</a:t>
            </a:r>
            <a:r>
              <a:rPr lang="en-US"/>
              <a:t> in </a:t>
            </a:r>
            <a:r>
              <a:rPr lang="en-US" err="1"/>
              <a:t>tortor</a:t>
            </a:r>
            <a:r>
              <a:rPr lang="en-US"/>
              <a:t> a, </a:t>
            </a:r>
            <a:r>
              <a:rPr lang="en-US" err="1"/>
              <a:t>scelerisque</a:t>
            </a:r>
            <a:r>
              <a:rPr lang="en-US"/>
              <a:t> </a:t>
            </a:r>
            <a:r>
              <a:rPr lang="en-US" err="1"/>
              <a:t>feugiat</a:t>
            </a:r>
            <a:r>
              <a:rPr lang="en-US"/>
              <a:t> </a:t>
            </a:r>
            <a:r>
              <a:rPr lang="en-US" err="1"/>
              <a:t>velit</a:t>
            </a:r>
            <a:r>
              <a:rPr lang="en-US"/>
              <a:t>. </a:t>
            </a:r>
            <a:br>
              <a:rPr lang="en-US"/>
            </a:br>
            <a:r>
              <a:rPr lang="en-US" err="1"/>
              <a:t>Nullam</a:t>
            </a:r>
            <a:r>
              <a:rPr lang="en-US"/>
              <a:t> sit </a:t>
            </a:r>
            <a:r>
              <a:rPr lang="en-US" err="1"/>
              <a:t>amet</a:t>
            </a:r>
            <a:r>
              <a:rPr lang="en-US"/>
              <a:t> </a:t>
            </a:r>
            <a:r>
              <a:rPr lang="en-US" err="1"/>
              <a:t>lobortis</a:t>
            </a:r>
            <a:r>
              <a:rPr lang="en-US"/>
              <a:t> </a:t>
            </a:r>
            <a:r>
              <a:rPr lang="en-US" err="1"/>
              <a:t>urna</a:t>
            </a:r>
            <a:r>
              <a:rPr lang="en-US"/>
              <a:t>. </a:t>
            </a:r>
            <a:r>
              <a:rPr lang="en-US" err="1"/>
              <a:t>Aenean</a:t>
            </a:r>
            <a:r>
              <a:rPr lang="en-US"/>
              <a:t> </a:t>
            </a:r>
            <a:r>
              <a:rPr lang="en-US" err="1"/>
              <a:t>auctor</a:t>
            </a:r>
            <a:r>
              <a:rPr lang="en-US"/>
              <a:t> ligula </a:t>
            </a:r>
            <a:r>
              <a:rPr lang="en-US" err="1"/>
              <a:t>feugiat</a:t>
            </a:r>
            <a:r>
              <a:rPr lang="en-US"/>
              <a:t>, </a:t>
            </a:r>
            <a:r>
              <a:rPr lang="en-US" err="1"/>
              <a:t>tempor</a:t>
            </a:r>
            <a:r>
              <a:rPr lang="en-US"/>
              <a:t> </a:t>
            </a:r>
            <a:r>
              <a:rPr lang="en-US" err="1"/>
              <a:t>diam</a:t>
            </a:r>
            <a:r>
              <a:rPr lang="en-US"/>
              <a:t> non, </a:t>
            </a:r>
            <a:r>
              <a:rPr lang="en-US" err="1"/>
              <a:t>viverra</a:t>
            </a:r>
            <a:r>
              <a:rPr lang="en-US"/>
              <a:t> </a:t>
            </a:r>
            <a:r>
              <a:rPr lang="en-US" err="1"/>
              <a:t>eros</a:t>
            </a:r>
            <a:r>
              <a:rPr lang="en-US"/>
              <a:t>. </a:t>
            </a:r>
            <a:r>
              <a:rPr lang="en-US" err="1"/>
              <a:t>Morbi</a:t>
            </a:r>
            <a:r>
              <a:rPr lang="en-US"/>
              <a:t> </a:t>
            </a:r>
            <a:r>
              <a:rPr lang="en-US" err="1"/>
              <a:t>hendrerit</a:t>
            </a:r>
            <a:r>
              <a:rPr lang="en-US"/>
              <a:t> </a:t>
            </a:r>
            <a:r>
              <a:rPr lang="en-US" err="1"/>
              <a:t>egestas</a:t>
            </a:r>
            <a:r>
              <a:rPr lang="en-US"/>
              <a:t> </a:t>
            </a:r>
            <a:r>
              <a:rPr lang="en-US" err="1"/>
              <a:t>nunc</a:t>
            </a:r>
            <a:r>
              <a:rPr lang="en-US"/>
              <a:t> vitae </a:t>
            </a:r>
            <a:r>
              <a:rPr lang="en-US" err="1"/>
              <a:t>commodo</a:t>
            </a:r>
            <a:r>
              <a:rPr lang="en-US"/>
              <a:t>. </a:t>
            </a:r>
            <a:r>
              <a:rPr lang="en-US" err="1"/>
              <a:t>Vestibulum</a:t>
            </a:r>
            <a:r>
              <a:rPr lang="en-US"/>
              <a:t> </a:t>
            </a:r>
            <a:r>
              <a:rPr lang="en-US" err="1"/>
              <a:t>pulvinar</a:t>
            </a:r>
            <a:r>
              <a:rPr lang="en-US"/>
              <a:t> nisi at </a:t>
            </a:r>
            <a:r>
              <a:rPr lang="en-US" err="1"/>
              <a:t>sollicitudin</a:t>
            </a:r>
            <a:r>
              <a:rPr lang="en-US"/>
              <a:t> </a:t>
            </a:r>
            <a:r>
              <a:rPr lang="en-US" err="1"/>
              <a:t>placerat</a:t>
            </a:r>
            <a:r>
              <a:rPr lang="en-US"/>
              <a:t>. </a:t>
            </a:r>
            <a:r>
              <a:rPr lang="en-US" err="1"/>
              <a:t>Aliquam</a:t>
            </a:r>
            <a:r>
              <a:rPr lang="en-US"/>
              <a:t> sit </a:t>
            </a:r>
            <a:r>
              <a:rPr lang="en-US" err="1"/>
              <a:t>amet</a:t>
            </a:r>
            <a:r>
              <a:rPr lang="en-US"/>
              <a:t> </a:t>
            </a:r>
            <a:r>
              <a:rPr lang="en-US" err="1"/>
              <a:t>leo</a:t>
            </a:r>
            <a:r>
              <a:rPr lang="en-US"/>
              <a:t> semper, </a:t>
            </a:r>
            <a:r>
              <a:rPr lang="en-US" err="1"/>
              <a:t>tincidunt</a:t>
            </a:r>
            <a:r>
              <a:rPr lang="en-US"/>
              <a:t> dolor a, </a:t>
            </a:r>
            <a:r>
              <a:rPr lang="en-US" err="1"/>
              <a:t>lobortis</a:t>
            </a:r>
            <a:r>
              <a:rPr lang="en-US"/>
              <a:t> </a:t>
            </a:r>
            <a:r>
              <a:rPr lang="en-US" err="1"/>
              <a:t>elit</a:t>
            </a:r>
            <a:r>
              <a:rPr lang="en-US"/>
              <a:t>. </a:t>
            </a:r>
            <a:r>
              <a:rPr lang="en-US" err="1"/>
              <a:t>Nulla</a:t>
            </a:r>
            <a:r>
              <a:rPr lang="en-US"/>
              <a:t> ipsum dolor, </a:t>
            </a:r>
            <a:r>
              <a:rPr lang="en-US" err="1"/>
              <a:t>condimentum</a:t>
            </a:r>
            <a:r>
              <a:rPr lang="en-US"/>
              <a:t> </a:t>
            </a:r>
            <a:br>
              <a:rPr lang="en-US"/>
            </a:br>
            <a:r>
              <a:rPr lang="en-US"/>
              <a:t>at nisi et, </a:t>
            </a:r>
            <a:r>
              <a:rPr lang="en-US" err="1"/>
              <a:t>varius</a:t>
            </a:r>
            <a:r>
              <a:rPr lang="en-US"/>
              <a:t> </a:t>
            </a:r>
            <a:r>
              <a:rPr lang="en-US" err="1"/>
              <a:t>lobortis</a:t>
            </a:r>
            <a:r>
              <a:rPr lang="en-US"/>
              <a:t> </a:t>
            </a:r>
            <a:r>
              <a:rPr lang="en-US" err="1"/>
              <a:t>lectus</a:t>
            </a:r>
            <a:r>
              <a:rPr lang="en-US"/>
              <a:t>. </a:t>
            </a:r>
            <a:r>
              <a:rPr lang="en-US" err="1"/>
              <a:t>Fusce</a:t>
            </a:r>
            <a:r>
              <a:rPr lang="en-US"/>
              <a:t> </a:t>
            </a:r>
            <a:r>
              <a:rPr lang="en-US" err="1"/>
              <a:t>fermentum</a:t>
            </a:r>
            <a:r>
              <a:rPr lang="en-US"/>
              <a:t> </a:t>
            </a:r>
            <a:r>
              <a:rPr lang="en-US" err="1"/>
              <a:t>bibendum</a:t>
            </a:r>
            <a:r>
              <a:rPr lang="en-US"/>
              <a:t> </a:t>
            </a:r>
            <a:r>
              <a:rPr lang="en-US" err="1"/>
              <a:t>varius</a:t>
            </a:r>
            <a:r>
              <a:rPr lang="en-US"/>
              <a:t>. </a:t>
            </a: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a:t>
            </a:r>
            <a:br>
              <a:rPr lang="en-US"/>
            </a:br>
            <a:r>
              <a:rPr lang="en-US"/>
              <a:t>fames ac </a:t>
            </a:r>
            <a:r>
              <a:rPr lang="en-US" err="1"/>
              <a:t>turpis</a:t>
            </a:r>
            <a:r>
              <a:rPr lang="en-US"/>
              <a:t> </a:t>
            </a:r>
            <a:r>
              <a:rPr lang="en-US" err="1"/>
              <a:t>egestas</a:t>
            </a:r>
            <a:r>
              <a:rPr lang="en-US"/>
              <a:t>.</a:t>
            </a:r>
          </a:p>
          <a:p>
            <a:pPr marL="171450" marR="0" lvl="0" indent="-171450" algn="l" defTabSz="914400" rtl="0" eaLnBrk="1" fontAlgn="auto" latinLnBrk="0" hangingPunct="1">
              <a:lnSpc>
                <a:spcPts val="1600"/>
              </a:lnSpc>
              <a:spcBef>
                <a:spcPts val="264"/>
              </a:spcBef>
              <a:spcAft>
                <a:spcPts val="300"/>
              </a:spcAft>
              <a:buClrTx/>
              <a:buSzTx/>
              <a:tabLst/>
              <a:defRPr/>
            </a:pPr>
            <a:r>
              <a:rPr lang="en-US" sz="1100">
                <a:latin typeface="+mj-lt"/>
              </a:rPr>
              <a:t>In </a:t>
            </a:r>
            <a:r>
              <a:rPr lang="en-US" sz="1100" err="1">
                <a:latin typeface="+mj-lt"/>
              </a:rPr>
              <a:t>egestas</a:t>
            </a:r>
            <a:r>
              <a:rPr lang="en-US" sz="1100">
                <a:latin typeface="+mj-lt"/>
              </a:rPr>
              <a:t> </a:t>
            </a:r>
            <a:r>
              <a:rPr lang="en-US" sz="1100" err="1">
                <a:latin typeface="+mj-lt"/>
              </a:rPr>
              <a:t>orci</a:t>
            </a:r>
            <a:r>
              <a:rPr lang="en-US" sz="1100">
                <a:latin typeface="+mj-lt"/>
              </a:rPr>
              <a:t> </a:t>
            </a:r>
            <a:r>
              <a:rPr lang="en-US" sz="1100" err="1">
                <a:latin typeface="+mj-lt"/>
              </a:rPr>
              <a:t>eu</a:t>
            </a:r>
            <a:r>
              <a:rPr lang="en-US" sz="1100">
                <a:latin typeface="+mj-lt"/>
              </a:rPr>
              <a:t> </a:t>
            </a:r>
            <a:r>
              <a:rPr lang="en-US" sz="1100" err="1">
                <a:latin typeface="+mj-lt"/>
              </a:rPr>
              <a:t>lacinia</a:t>
            </a:r>
            <a:r>
              <a:rPr lang="en-US" sz="1100">
                <a:latin typeface="+mj-lt"/>
              </a:rPr>
              <a:t> </a:t>
            </a:r>
            <a:r>
              <a:rPr lang="en-US" sz="1100" err="1">
                <a:latin typeface="+mj-lt"/>
              </a:rPr>
              <a:t>consectetur</a:t>
            </a:r>
            <a:r>
              <a:rPr lang="en-US" sz="1100">
                <a:latin typeface="+mj-lt"/>
              </a:rPr>
              <a:t>. In dolor ipsum, gravida et </a:t>
            </a:r>
            <a:r>
              <a:rPr lang="en-US" sz="1100" err="1">
                <a:latin typeface="+mj-lt"/>
              </a:rPr>
              <a:t>sagittis</a:t>
            </a:r>
            <a:r>
              <a:rPr lang="en-US" sz="1100">
                <a:latin typeface="+mj-lt"/>
              </a:rPr>
              <a:t> id, </a:t>
            </a:r>
            <a:r>
              <a:rPr lang="en-US" sz="1100" err="1">
                <a:latin typeface="+mj-lt"/>
              </a:rPr>
              <a:t>sollicitudin</a:t>
            </a:r>
            <a:r>
              <a:rPr lang="en-US" sz="1100">
                <a:latin typeface="+mj-lt"/>
              </a:rPr>
              <a:t> </a:t>
            </a:r>
            <a:r>
              <a:rPr lang="en-US" sz="1100" err="1">
                <a:latin typeface="+mj-lt"/>
              </a:rPr>
              <a:t>ut</a:t>
            </a:r>
            <a:r>
              <a:rPr lang="en-US" sz="1100">
                <a:latin typeface="+mj-lt"/>
              </a:rPr>
              <a:t> </a:t>
            </a:r>
            <a:r>
              <a:rPr lang="en-US" sz="1100" err="1">
                <a:latin typeface="+mj-lt"/>
              </a:rPr>
              <a:t>nisl</a:t>
            </a:r>
            <a:r>
              <a:rPr lang="en-US" sz="1100">
                <a:latin typeface="+mj-lt"/>
              </a:rPr>
              <a:t>. </a:t>
            </a:r>
            <a:r>
              <a:rPr lang="en-US" sz="1100" err="1">
                <a:latin typeface="+mj-lt"/>
              </a:rPr>
              <a:t>Praesent</a:t>
            </a:r>
            <a:r>
              <a:rPr lang="en-US" sz="1100">
                <a:latin typeface="+mj-lt"/>
              </a:rPr>
              <a:t> </a:t>
            </a:r>
            <a:r>
              <a:rPr lang="en-US" sz="1100" err="1">
                <a:latin typeface="+mj-lt"/>
              </a:rPr>
              <a:t>bibendum</a:t>
            </a:r>
            <a:r>
              <a:rPr lang="en-US" sz="1100">
                <a:latin typeface="+mj-lt"/>
              </a:rPr>
              <a:t> tempus </a:t>
            </a:r>
            <a:r>
              <a:rPr lang="en-US" sz="1100" err="1">
                <a:latin typeface="+mj-lt"/>
              </a:rPr>
              <a:t>tellus</a:t>
            </a:r>
            <a:r>
              <a:rPr lang="en-US" sz="1100">
                <a:latin typeface="+mj-lt"/>
              </a:rPr>
              <a:t> </a:t>
            </a:r>
            <a:r>
              <a:rPr lang="en-US" sz="1100" err="1">
                <a:latin typeface="+mj-lt"/>
              </a:rPr>
              <a:t>nec</a:t>
            </a:r>
            <a:r>
              <a:rPr lang="en-US" sz="1100">
                <a:latin typeface="+mj-lt"/>
              </a:rPr>
              <a:t> </a:t>
            </a:r>
            <a:r>
              <a:rPr lang="en-US" sz="1100" err="1">
                <a:latin typeface="+mj-lt"/>
              </a:rPr>
              <a:t>hendrerit</a:t>
            </a:r>
            <a:r>
              <a:rPr lang="en-US" sz="1100">
                <a:latin typeface="+mj-lt"/>
              </a:rPr>
              <a:t>. Nam in </a:t>
            </a:r>
            <a:r>
              <a:rPr lang="en-US" sz="1100" err="1">
                <a:latin typeface="+mj-lt"/>
              </a:rPr>
              <a:t>tempor</a:t>
            </a:r>
            <a:r>
              <a:rPr lang="en-US" sz="1100">
                <a:latin typeface="+mj-lt"/>
              </a:rPr>
              <a:t> </a:t>
            </a:r>
            <a:r>
              <a:rPr lang="en-US" sz="1100" err="1">
                <a:latin typeface="+mj-lt"/>
              </a:rPr>
              <a:t>metus</a:t>
            </a:r>
            <a:r>
              <a:rPr lang="en-US" sz="1100">
                <a:latin typeface="+mj-lt"/>
              </a:rPr>
              <a:t>, ac </a:t>
            </a:r>
            <a:r>
              <a:rPr lang="en-US" sz="1100" err="1">
                <a:latin typeface="+mj-lt"/>
              </a:rPr>
              <a:t>finibus</a:t>
            </a:r>
            <a:r>
              <a:rPr lang="en-US" sz="1100">
                <a:latin typeface="+mj-lt"/>
              </a:rPr>
              <a:t> </a:t>
            </a:r>
            <a:r>
              <a:rPr lang="en-US" sz="1100" err="1">
                <a:latin typeface="+mj-lt"/>
              </a:rPr>
              <a:t>purus</a:t>
            </a:r>
            <a:r>
              <a:rPr lang="en-US" sz="1100">
                <a:latin typeface="+mj-lt"/>
              </a:rPr>
              <a:t>. </a:t>
            </a:r>
            <a:r>
              <a:rPr lang="en-US" sz="1100" err="1">
                <a:latin typeface="+mj-lt"/>
              </a:rPr>
              <a:t>Praesent</a:t>
            </a:r>
            <a:r>
              <a:rPr lang="en-US" sz="1100">
                <a:latin typeface="+mj-lt"/>
              </a:rPr>
              <a:t> </a:t>
            </a:r>
            <a:r>
              <a:rPr lang="en-US" sz="1100" err="1">
                <a:latin typeface="+mj-lt"/>
              </a:rPr>
              <a:t>consequat</a:t>
            </a:r>
            <a:r>
              <a:rPr lang="en-US" sz="1100">
                <a:latin typeface="+mj-lt"/>
              </a:rPr>
              <a:t> </a:t>
            </a:r>
            <a:r>
              <a:rPr lang="en-US" sz="1100" err="1">
                <a:latin typeface="+mj-lt"/>
              </a:rPr>
              <a:t>lectus</a:t>
            </a:r>
            <a:r>
              <a:rPr lang="en-US" sz="1100">
                <a:latin typeface="+mj-lt"/>
              </a:rPr>
              <a:t> sit </a:t>
            </a:r>
            <a:r>
              <a:rPr lang="en-US" sz="1100" err="1">
                <a:latin typeface="+mj-lt"/>
              </a:rPr>
              <a:t>amet</a:t>
            </a:r>
            <a:r>
              <a:rPr lang="en-US" sz="1100">
                <a:latin typeface="+mj-lt"/>
              </a:rPr>
              <a:t> </a:t>
            </a:r>
            <a:r>
              <a:rPr lang="en-US" sz="1100" err="1">
                <a:latin typeface="+mj-lt"/>
              </a:rPr>
              <a:t>tortor</a:t>
            </a:r>
            <a:r>
              <a:rPr lang="en-US" sz="1100">
                <a:latin typeface="+mj-lt"/>
              </a:rPr>
              <a:t> pharetra, </a:t>
            </a:r>
            <a:r>
              <a:rPr lang="en-US" sz="1100" err="1">
                <a:latin typeface="+mj-lt"/>
              </a:rPr>
              <a:t>sed</a:t>
            </a:r>
            <a:r>
              <a:rPr lang="en-US" sz="1100">
                <a:latin typeface="+mj-lt"/>
              </a:rPr>
              <a:t> </a:t>
            </a:r>
            <a:r>
              <a:rPr lang="en-US" sz="1100" err="1">
                <a:latin typeface="+mj-lt"/>
              </a:rPr>
              <a:t>venenatis</a:t>
            </a:r>
            <a:r>
              <a:rPr lang="en-US" sz="1100">
                <a:latin typeface="+mj-lt"/>
              </a:rPr>
              <a:t> </a:t>
            </a:r>
            <a:r>
              <a:rPr lang="en-US" sz="1100" err="1">
                <a:latin typeface="+mj-lt"/>
              </a:rPr>
              <a:t>eros</a:t>
            </a:r>
            <a:r>
              <a:rPr lang="en-US" sz="1100">
                <a:latin typeface="+mj-lt"/>
              </a:rPr>
              <a:t> </a:t>
            </a:r>
            <a:r>
              <a:rPr lang="en-US" sz="1100" err="1">
                <a:latin typeface="+mj-lt"/>
              </a:rPr>
              <a:t>lacinia</a:t>
            </a:r>
            <a:r>
              <a:rPr lang="en-US" sz="1100">
                <a:latin typeface="+mj-lt"/>
              </a:rPr>
              <a:t>. In </a:t>
            </a:r>
            <a:r>
              <a:rPr lang="en-US" sz="1100" err="1">
                <a:latin typeface="+mj-lt"/>
              </a:rPr>
              <a:t>sed</a:t>
            </a:r>
            <a:r>
              <a:rPr lang="en-US" sz="1100">
                <a:latin typeface="+mj-lt"/>
              </a:rPr>
              <a:t> </a:t>
            </a:r>
            <a:r>
              <a:rPr lang="en-US" sz="1100" err="1">
                <a:latin typeface="+mj-lt"/>
              </a:rPr>
              <a:t>erat</a:t>
            </a:r>
            <a:r>
              <a:rPr lang="en-US" sz="1100">
                <a:latin typeface="+mj-lt"/>
              </a:rPr>
              <a:t> libero. </a:t>
            </a:r>
            <a:r>
              <a:rPr lang="en-US" sz="1100" err="1">
                <a:latin typeface="+mj-lt"/>
              </a:rPr>
              <a:t>Sed</a:t>
            </a:r>
            <a:r>
              <a:rPr lang="en-US" sz="1100">
                <a:latin typeface="+mj-lt"/>
              </a:rPr>
              <a:t> lorem </a:t>
            </a:r>
            <a:r>
              <a:rPr lang="en-US" sz="1100" err="1">
                <a:latin typeface="+mj-lt"/>
              </a:rPr>
              <a:t>neque</a:t>
            </a:r>
            <a:r>
              <a:rPr lang="en-US" sz="1100">
                <a:latin typeface="+mj-lt"/>
              </a:rPr>
              <a:t>, </a:t>
            </a:r>
            <a:r>
              <a:rPr lang="en-US" sz="1100" err="1">
                <a:latin typeface="+mj-lt"/>
              </a:rPr>
              <a:t>commodo</a:t>
            </a:r>
            <a:r>
              <a:rPr lang="en-US" sz="1100">
                <a:latin typeface="+mj-lt"/>
              </a:rPr>
              <a:t> vitae ex at, pharetra convallis </a:t>
            </a:r>
            <a:r>
              <a:rPr lang="en-US" sz="1100" err="1">
                <a:latin typeface="+mj-lt"/>
              </a:rPr>
              <a:t>nunc</a:t>
            </a:r>
            <a:r>
              <a:rPr lang="en-US" sz="1100">
                <a:latin typeface="+mj-lt"/>
              </a:rPr>
              <a:t>. In </a:t>
            </a:r>
            <a:r>
              <a:rPr lang="en-US" sz="1100" err="1">
                <a:latin typeface="+mj-lt"/>
              </a:rPr>
              <a:t>vehicula</a:t>
            </a:r>
            <a:r>
              <a:rPr lang="en-US" sz="1100">
                <a:latin typeface="+mj-lt"/>
              </a:rPr>
              <a:t> </a:t>
            </a:r>
            <a:r>
              <a:rPr lang="en-US" sz="1100" err="1">
                <a:latin typeface="+mj-lt"/>
              </a:rPr>
              <a:t>mauris</a:t>
            </a:r>
            <a:r>
              <a:rPr lang="en-US" sz="1100">
                <a:latin typeface="+mj-lt"/>
              </a:rPr>
              <a:t> ligula. </a:t>
            </a:r>
            <a:r>
              <a:rPr lang="en-US" sz="1100" err="1">
                <a:latin typeface="+mj-lt"/>
              </a:rPr>
              <a:t>Suspendisse</a:t>
            </a:r>
            <a:r>
              <a:rPr lang="en-US" sz="1100">
                <a:latin typeface="+mj-lt"/>
              </a:rPr>
              <a:t> in </a:t>
            </a:r>
            <a:r>
              <a:rPr lang="en-US" sz="1100" err="1">
                <a:latin typeface="+mj-lt"/>
              </a:rPr>
              <a:t>tellus</a:t>
            </a:r>
            <a:r>
              <a:rPr lang="en-US" sz="1100">
                <a:latin typeface="+mj-lt"/>
              </a:rPr>
              <a:t> </a:t>
            </a:r>
            <a:r>
              <a:rPr lang="en-US" sz="1100" err="1">
                <a:latin typeface="+mj-lt"/>
              </a:rPr>
              <a:t>congue</a:t>
            </a:r>
            <a:r>
              <a:rPr lang="en-US" sz="1100">
                <a:latin typeface="+mj-lt"/>
              </a:rPr>
              <a:t> </a:t>
            </a:r>
            <a:r>
              <a:rPr lang="en-US" sz="1100" err="1">
                <a:latin typeface="+mj-lt"/>
              </a:rPr>
              <a:t>odio</a:t>
            </a:r>
            <a:r>
              <a:rPr lang="en-US" sz="1100">
                <a:latin typeface="+mj-lt"/>
              </a:rPr>
              <a:t> pharetra </a:t>
            </a:r>
            <a:r>
              <a:rPr lang="en-US" sz="1100" err="1">
                <a:latin typeface="+mj-lt"/>
              </a:rPr>
              <a:t>finibus</a:t>
            </a:r>
            <a:r>
              <a:rPr lang="en-US" sz="1100">
                <a:latin typeface="+mj-lt"/>
              </a:rPr>
              <a:t>. Nam </a:t>
            </a:r>
            <a:r>
              <a:rPr lang="en-US" sz="1100" err="1">
                <a:latin typeface="+mj-lt"/>
              </a:rPr>
              <a:t>vel</a:t>
            </a:r>
            <a:r>
              <a:rPr lang="en-US" sz="1100">
                <a:latin typeface="+mj-lt"/>
              </a:rPr>
              <a:t> </a:t>
            </a:r>
            <a:r>
              <a:rPr lang="en-US" sz="1100" err="1">
                <a:latin typeface="+mj-lt"/>
              </a:rPr>
              <a:t>auctor</a:t>
            </a:r>
            <a:r>
              <a:rPr lang="en-US" sz="1100">
                <a:latin typeface="+mj-lt"/>
              </a:rPr>
              <a:t> </a:t>
            </a:r>
            <a:r>
              <a:rPr lang="en-US" sz="1100" err="1">
                <a:latin typeface="+mj-lt"/>
              </a:rPr>
              <a:t>justo</a:t>
            </a:r>
            <a:r>
              <a:rPr lang="en-US" sz="1100">
                <a:latin typeface="+mj-lt"/>
              </a:rPr>
              <a:t>, vitae </a:t>
            </a:r>
            <a:r>
              <a:rPr lang="en-US" sz="1100" err="1">
                <a:latin typeface="+mj-lt"/>
              </a:rPr>
              <a:t>hendrerit</a:t>
            </a:r>
            <a:r>
              <a:rPr lang="en-US" sz="1100">
                <a:latin typeface="+mj-lt"/>
              </a:rPr>
              <a:t> </a:t>
            </a:r>
            <a:r>
              <a:rPr lang="en-US" sz="1100" err="1">
                <a:latin typeface="+mj-lt"/>
              </a:rPr>
              <a:t>orci</a:t>
            </a:r>
            <a:r>
              <a:rPr lang="en-US" sz="1100">
                <a:latin typeface="+mj-lt"/>
              </a:rPr>
              <a:t>. </a:t>
            </a:r>
            <a:r>
              <a:rPr lang="en-US" sz="1100" err="1">
                <a:latin typeface="+mj-lt"/>
              </a:rPr>
              <a:t>Duis</a:t>
            </a:r>
            <a:r>
              <a:rPr lang="en-US" sz="1100">
                <a:latin typeface="+mj-lt"/>
              </a:rPr>
              <a:t> </a:t>
            </a:r>
            <a:r>
              <a:rPr lang="en-US" sz="1100" err="1">
                <a:latin typeface="+mj-lt"/>
              </a:rPr>
              <a:t>nec</a:t>
            </a:r>
            <a:r>
              <a:rPr lang="en-US" sz="1100">
                <a:latin typeface="+mj-lt"/>
              </a:rPr>
              <a:t> </a:t>
            </a:r>
            <a:r>
              <a:rPr lang="en-US" sz="1100" err="1">
                <a:latin typeface="+mj-lt"/>
              </a:rPr>
              <a:t>sapien</a:t>
            </a:r>
            <a:r>
              <a:rPr lang="en-US" sz="1100">
                <a:latin typeface="+mj-lt"/>
              </a:rPr>
              <a:t> </a:t>
            </a:r>
            <a:r>
              <a:rPr lang="en-US" sz="1100" err="1">
                <a:latin typeface="+mj-lt"/>
              </a:rPr>
              <a:t>viverra</a:t>
            </a:r>
            <a:r>
              <a:rPr lang="en-US" sz="1100">
                <a:latin typeface="+mj-lt"/>
              </a:rPr>
              <a:t>, </a:t>
            </a:r>
            <a:r>
              <a:rPr lang="en-US" sz="1100" err="1">
                <a:latin typeface="+mj-lt"/>
              </a:rPr>
              <a:t>bibendum</a:t>
            </a:r>
            <a:r>
              <a:rPr lang="en-US" sz="1100">
                <a:latin typeface="+mj-lt"/>
              </a:rPr>
              <a:t> </a:t>
            </a:r>
            <a:r>
              <a:rPr lang="en-US" sz="1100" err="1">
                <a:latin typeface="+mj-lt"/>
              </a:rPr>
              <a:t>tellus</a:t>
            </a:r>
            <a:r>
              <a:rPr lang="en-US" sz="1100">
                <a:latin typeface="+mj-lt"/>
              </a:rPr>
              <a:t> </a:t>
            </a:r>
            <a:r>
              <a:rPr lang="en-US" sz="1100" err="1">
                <a:latin typeface="+mj-lt"/>
              </a:rPr>
              <a:t>eget</a:t>
            </a:r>
            <a:r>
              <a:rPr lang="en-US" sz="1100">
                <a:latin typeface="+mj-lt"/>
              </a:rPr>
              <a:t>, </a:t>
            </a:r>
            <a:r>
              <a:rPr lang="en-US" sz="1100" err="1">
                <a:latin typeface="+mj-lt"/>
              </a:rPr>
              <a:t>pellentesque</a:t>
            </a:r>
            <a:r>
              <a:rPr lang="en-US" sz="1100">
                <a:latin typeface="+mj-lt"/>
              </a:rPr>
              <a:t> </a:t>
            </a:r>
            <a:r>
              <a:rPr lang="en-US" sz="1100" err="1">
                <a:latin typeface="+mj-lt"/>
              </a:rPr>
              <a:t>massa</a:t>
            </a:r>
            <a:r>
              <a:rPr lang="en-US" sz="1100">
                <a:latin typeface="+mj-lt"/>
              </a:rPr>
              <a:t>. </a:t>
            </a:r>
            <a:r>
              <a:rPr lang="en-US" sz="1100" err="1">
                <a:latin typeface="+mj-lt"/>
              </a:rPr>
              <a:t>Nulla</a:t>
            </a:r>
            <a:r>
              <a:rPr lang="en-US" sz="1100">
                <a:latin typeface="+mj-lt"/>
              </a:rPr>
              <a:t> </a:t>
            </a:r>
            <a:r>
              <a:rPr lang="en-US" sz="1100" err="1">
                <a:latin typeface="+mj-lt"/>
              </a:rPr>
              <a:t>feugiat</a:t>
            </a:r>
            <a:r>
              <a:rPr lang="en-US" sz="1100">
                <a:latin typeface="+mj-lt"/>
              </a:rPr>
              <a:t>, </a:t>
            </a:r>
            <a:r>
              <a:rPr lang="en-US" sz="1100" err="1">
                <a:latin typeface="+mj-lt"/>
              </a:rPr>
              <a:t>turpis</a:t>
            </a:r>
            <a:r>
              <a:rPr lang="en-US" sz="1100">
                <a:latin typeface="+mj-lt"/>
              </a:rPr>
              <a:t> et </a:t>
            </a:r>
            <a:r>
              <a:rPr lang="en-US" sz="1100" err="1">
                <a:latin typeface="+mj-lt"/>
              </a:rPr>
              <a:t>posuere</a:t>
            </a:r>
            <a:r>
              <a:rPr lang="en-US" sz="1100">
                <a:latin typeface="+mj-lt"/>
              </a:rPr>
              <a:t> </a:t>
            </a:r>
            <a:r>
              <a:rPr lang="en-US" sz="1100" err="1">
                <a:latin typeface="+mj-lt"/>
              </a:rPr>
              <a:t>viverra</a:t>
            </a:r>
            <a:r>
              <a:rPr lang="en-US" sz="1100">
                <a:latin typeface="+mj-lt"/>
              </a:rPr>
              <a:t>, ipsum </a:t>
            </a:r>
            <a:r>
              <a:rPr lang="en-US" sz="1100" err="1">
                <a:latin typeface="+mj-lt"/>
              </a:rPr>
              <a:t>sem</a:t>
            </a:r>
            <a:r>
              <a:rPr lang="en-US" sz="1100">
                <a:latin typeface="+mj-lt"/>
              </a:rPr>
              <a:t> </a:t>
            </a:r>
            <a:r>
              <a:rPr lang="en-US" sz="1100" err="1">
                <a:latin typeface="+mj-lt"/>
              </a:rPr>
              <a:t>tincidunt</a:t>
            </a:r>
            <a:r>
              <a:rPr lang="en-US" sz="1100">
                <a:latin typeface="+mj-lt"/>
              </a:rPr>
              <a:t> </a:t>
            </a:r>
            <a:r>
              <a:rPr lang="en-US" sz="1100" err="1">
                <a:latin typeface="+mj-lt"/>
              </a:rPr>
              <a:t>est</a:t>
            </a:r>
            <a:r>
              <a:rPr lang="en-US" sz="1100">
                <a:latin typeface="+mj-lt"/>
              </a:rPr>
              <a:t>, </a:t>
            </a:r>
            <a:r>
              <a:rPr lang="en-US" sz="1100" err="1">
                <a:latin typeface="+mj-lt"/>
              </a:rPr>
              <a:t>finibus</a:t>
            </a:r>
            <a:r>
              <a:rPr lang="en-US" sz="1100">
                <a:latin typeface="+mj-lt"/>
              </a:rPr>
              <a:t> </a:t>
            </a:r>
            <a:r>
              <a:rPr lang="en-US" sz="1100" err="1">
                <a:latin typeface="+mj-lt"/>
              </a:rPr>
              <a:t>tempor</a:t>
            </a:r>
            <a:r>
              <a:rPr lang="en-US" sz="1100">
                <a:latin typeface="+mj-lt"/>
              </a:rPr>
              <a:t> </a:t>
            </a:r>
            <a:r>
              <a:rPr lang="en-US" sz="1100" err="1">
                <a:latin typeface="+mj-lt"/>
              </a:rPr>
              <a:t>nibh</a:t>
            </a:r>
            <a:r>
              <a:rPr lang="en-US" sz="1100">
                <a:latin typeface="+mj-lt"/>
              </a:rPr>
              <a:t> ante semper diam. </a:t>
            </a:r>
            <a:r>
              <a:rPr lang="en-US" sz="1100" err="1">
                <a:latin typeface="+mj-lt"/>
              </a:rPr>
              <a:t>Nullam</a:t>
            </a:r>
            <a:r>
              <a:rPr lang="en-US" sz="1100">
                <a:latin typeface="+mj-lt"/>
              </a:rPr>
              <a:t> </a:t>
            </a:r>
            <a:r>
              <a:rPr lang="en-US" sz="1100" err="1">
                <a:latin typeface="+mj-lt"/>
              </a:rPr>
              <a:t>quis</a:t>
            </a:r>
            <a:r>
              <a:rPr lang="en-US" sz="1100">
                <a:latin typeface="+mj-lt"/>
              </a:rPr>
              <a:t> </a:t>
            </a:r>
            <a:r>
              <a:rPr lang="en-US" sz="1100" err="1">
                <a:latin typeface="+mj-lt"/>
              </a:rPr>
              <a:t>euismod</a:t>
            </a:r>
            <a:r>
              <a:rPr lang="en-US" sz="1100">
                <a:latin typeface="+mj-lt"/>
              </a:rPr>
              <a:t> </a:t>
            </a:r>
            <a:r>
              <a:rPr lang="en-US" sz="1100" err="1">
                <a:latin typeface="+mj-lt"/>
              </a:rPr>
              <a:t>neque</a:t>
            </a:r>
            <a:r>
              <a:rPr lang="en-US" sz="1100">
                <a:latin typeface="+mj-lt"/>
              </a:rPr>
              <a:t>, </a:t>
            </a:r>
            <a:r>
              <a:rPr lang="en-US" sz="1100" err="1">
                <a:latin typeface="+mj-lt"/>
              </a:rPr>
              <a:t>nec</a:t>
            </a:r>
            <a:r>
              <a:rPr lang="en-US" sz="1100">
                <a:latin typeface="+mj-lt"/>
              </a:rPr>
              <a:t> </a:t>
            </a:r>
            <a:r>
              <a:rPr lang="en-US" sz="1100" err="1">
                <a:latin typeface="+mj-lt"/>
              </a:rPr>
              <a:t>facilisis</a:t>
            </a:r>
            <a:r>
              <a:rPr lang="en-US" sz="1100">
                <a:latin typeface="+mj-lt"/>
              </a:rPr>
              <a:t> sem. </a:t>
            </a:r>
            <a:r>
              <a:rPr lang="en-US" sz="1100" err="1">
                <a:latin typeface="+mj-lt"/>
              </a:rPr>
              <a:t>Morbi</a:t>
            </a:r>
            <a:r>
              <a:rPr lang="en-US" sz="1100">
                <a:latin typeface="+mj-lt"/>
              </a:rPr>
              <a:t> </a:t>
            </a:r>
            <a:r>
              <a:rPr lang="en-US" sz="1100" err="1">
                <a:latin typeface="+mj-lt"/>
              </a:rPr>
              <a:t>egestas</a:t>
            </a:r>
            <a:r>
              <a:rPr lang="en-US" sz="1100">
                <a:latin typeface="+mj-lt"/>
              </a:rPr>
              <a:t> </a:t>
            </a:r>
            <a:r>
              <a:rPr lang="en-US" sz="1100" err="1">
                <a:latin typeface="+mj-lt"/>
              </a:rPr>
              <a:t>iaculis</a:t>
            </a:r>
            <a:r>
              <a:rPr lang="en-US" sz="1100">
                <a:latin typeface="+mj-lt"/>
              </a:rPr>
              <a:t> </a:t>
            </a:r>
            <a:r>
              <a:rPr lang="en-US" sz="1100" err="1">
                <a:latin typeface="+mj-lt"/>
              </a:rPr>
              <a:t>dignissim</a:t>
            </a:r>
            <a:r>
              <a:rPr lang="en-US" sz="1100">
                <a:latin typeface="+mj-lt"/>
              </a:rPr>
              <a:t>. In </a:t>
            </a:r>
            <a:r>
              <a:rPr lang="en-US" sz="1100" err="1">
                <a:latin typeface="+mj-lt"/>
              </a:rPr>
              <a:t>accumsan</a:t>
            </a:r>
            <a:r>
              <a:rPr lang="en-US" sz="1100">
                <a:latin typeface="+mj-lt"/>
              </a:rPr>
              <a:t> </a:t>
            </a:r>
            <a:r>
              <a:rPr lang="en-US" sz="1100" err="1">
                <a:latin typeface="+mj-lt"/>
              </a:rPr>
              <a:t>tortor</a:t>
            </a:r>
            <a:r>
              <a:rPr lang="en-US" sz="1100">
                <a:latin typeface="+mj-lt"/>
              </a:rPr>
              <a:t> </a:t>
            </a:r>
            <a:r>
              <a:rPr lang="en-US" sz="1100" err="1">
                <a:latin typeface="+mj-lt"/>
              </a:rPr>
              <a:t>elit</a:t>
            </a:r>
            <a:r>
              <a:rPr lang="en-US" sz="1100">
                <a:latin typeface="+mj-lt"/>
              </a:rPr>
              <a:t>, non </a:t>
            </a:r>
            <a:r>
              <a:rPr lang="en-US" sz="1100" err="1">
                <a:latin typeface="+mj-lt"/>
              </a:rPr>
              <a:t>euismod</a:t>
            </a:r>
            <a:r>
              <a:rPr lang="en-US" sz="1100">
                <a:latin typeface="+mj-lt"/>
              </a:rPr>
              <a:t> </a:t>
            </a:r>
            <a:r>
              <a:rPr lang="en-US" sz="1100" err="1">
                <a:latin typeface="+mj-lt"/>
              </a:rPr>
              <a:t>eros</a:t>
            </a:r>
            <a:r>
              <a:rPr lang="en-US" sz="1100">
                <a:latin typeface="+mj-lt"/>
              </a:rPr>
              <a:t> </a:t>
            </a:r>
            <a:r>
              <a:rPr lang="en-US" sz="1100" err="1">
                <a:latin typeface="+mj-lt"/>
              </a:rPr>
              <a:t>accumsan</a:t>
            </a:r>
            <a:r>
              <a:rPr lang="en-US" sz="1100">
                <a:latin typeface="+mj-lt"/>
              </a:rPr>
              <a:t> ac. </a:t>
            </a:r>
            <a:r>
              <a:rPr lang="en-US" sz="1100" err="1">
                <a:latin typeface="+mj-lt"/>
              </a:rPr>
              <a:t>Sed</a:t>
            </a:r>
            <a:r>
              <a:rPr lang="en-US" sz="1100">
                <a:latin typeface="+mj-lt"/>
              </a:rPr>
              <a:t> </a:t>
            </a:r>
            <a:r>
              <a:rPr lang="en-US" sz="1100" err="1">
                <a:latin typeface="+mj-lt"/>
              </a:rPr>
              <a:t>ultrices</a:t>
            </a:r>
            <a:r>
              <a:rPr lang="en-US" sz="1100">
                <a:latin typeface="+mj-lt"/>
              </a:rPr>
              <a:t> mi lorem, </a:t>
            </a:r>
            <a:r>
              <a:rPr lang="en-US" sz="1100" err="1">
                <a:latin typeface="+mj-lt"/>
              </a:rPr>
              <a:t>ut</a:t>
            </a:r>
            <a:r>
              <a:rPr lang="en-US" sz="1100">
                <a:latin typeface="+mj-lt"/>
              </a:rPr>
              <a:t> </a:t>
            </a:r>
            <a:r>
              <a:rPr lang="en-US" sz="1100" err="1">
                <a:latin typeface="+mj-lt"/>
              </a:rPr>
              <a:t>dignissim</a:t>
            </a:r>
            <a:r>
              <a:rPr lang="en-US" sz="1100">
                <a:latin typeface="+mj-lt"/>
              </a:rPr>
              <a:t> </a:t>
            </a:r>
            <a:r>
              <a:rPr lang="en-US" sz="1100" err="1">
                <a:latin typeface="+mj-lt"/>
              </a:rPr>
              <a:t>nibh</a:t>
            </a:r>
            <a:r>
              <a:rPr lang="en-US" sz="1100">
                <a:latin typeface="+mj-lt"/>
              </a:rPr>
              <a:t> </a:t>
            </a:r>
            <a:r>
              <a:rPr lang="en-US" sz="1100" err="1">
                <a:latin typeface="+mj-lt"/>
              </a:rPr>
              <a:t>facilisis</a:t>
            </a:r>
            <a:r>
              <a:rPr lang="en-US" sz="1100">
                <a:latin typeface="+mj-lt"/>
              </a:rPr>
              <a:t> vel.</a:t>
            </a:r>
          </a:p>
        </p:txBody>
      </p:sp>
      <p:cxnSp>
        <p:nvCxnSpPr>
          <p:cNvPr id="4" name="Straight Connector 3"/>
          <p:cNvCxnSpPr/>
          <p:nvPr userDrawn="1"/>
        </p:nvCxnSpPr>
        <p:spPr>
          <a:xfrm>
            <a:off x="294409" y="716437"/>
            <a:ext cx="8555182" cy="0"/>
          </a:xfrm>
          <a:prstGeom prst="line">
            <a:avLst/>
          </a:prstGeom>
          <a:ln w="19050" cmpd="sng">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1"/>
          <p:cNvSpPr>
            <a:spLocks noGrp="1"/>
          </p:cNvSpPr>
          <p:nvPr>
            <p:ph type="sldNum" sz="quarter" idx="4"/>
          </p:nvPr>
        </p:nvSpPr>
        <p:spPr>
          <a:xfrm>
            <a:off x="7413441" y="4826639"/>
            <a:ext cx="1373372" cy="316862"/>
          </a:xfrm>
          <a:prstGeom prst="rect">
            <a:avLst/>
          </a:prstGeom>
        </p:spPr>
        <p:txBody>
          <a:bodyPr vert="horz" wrap="none" lIns="91440" tIns="45720" rIns="0" bIns="82296" rtlCol="0" anchor="ctr"/>
          <a:lstStyle>
            <a:lvl1pPr algn="r">
              <a:defRPr sz="1400" b="1" i="0">
                <a:solidFill>
                  <a:srgbClr val="FEFEFE"/>
                </a:solidFill>
                <a:latin typeface="+mj-lt"/>
              </a:defRPr>
            </a:lvl1pPr>
          </a:lstStyle>
          <a:p>
            <a:fld id="{3A707DD9-E92B-45E8-BE0A-E6B2EDF345EB}" type="slidenum">
              <a:rPr lang="en-US" smtClean="0"/>
              <a:pPr/>
              <a:t>‹#›</a:t>
            </a:fld>
            <a:endParaRPr lang="en-US"/>
          </a:p>
        </p:txBody>
      </p:sp>
    </p:spTree>
    <p:extLst>
      <p:ext uri="{BB962C8B-B14F-4D97-AF65-F5344CB8AC3E}">
        <p14:creationId xmlns:p14="http://schemas.microsoft.com/office/powerpoint/2010/main" val="3904724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ale_Cover_3">
    <p:bg>
      <p:bgPr>
        <a:solidFill>
          <a:schemeClr val="accent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FD261E-F7DA-4C55-9142-5E8444BDE5AD}"/>
              </a:ext>
            </a:extLst>
          </p:cNvPr>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2" hasCustomPrompt="1"/>
          </p:nvPr>
        </p:nvSpPr>
        <p:spPr>
          <a:xfrm>
            <a:off x="5334000" y="0"/>
            <a:ext cx="3810000" cy="5143500"/>
          </a:xfrm>
          <a:prstGeom prst="rect">
            <a:avLst/>
          </a:prstGeom>
          <a:noFill/>
          <a:ln>
            <a:noFill/>
          </a:ln>
        </p:spPr>
        <p:txBody>
          <a:bodyPr anchor="ctr"/>
          <a:lstStyle>
            <a:lvl1pPr algn="ctr">
              <a:defRPr baseline="0"/>
            </a:lvl1pPr>
          </a:lstStyle>
          <a:p>
            <a:r>
              <a:rPr lang="en-US"/>
              <a:t>Please add cover picture here</a:t>
            </a:r>
          </a:p>
          <a:p>
            <a:endParaRPr lang="en-US"/>
          </a:p>
          <a:p>
            <a:endParaRPr lang="en-US"/>
          </a:p>
        </p:txBody>
      </p:sp>
      <p:sp>
        <p:nvSpPr>
          <p:cNvPr id="11" name="Text Placeholder 10"/>
          <p:cNvSpPr>
            <a:spLocks noGrp="1"/>
          </p:cNvSpPr>
          <p:nvPr>
            <p:ph type="body" sz="quarter" idx="13" hasCustomPrompt="1"/>
          </p:nvPr>
        </p:nvSpPr>
        <p:spPr>
          <a:xfrm>
            <a:off x="5073801" y="0"/>
            <a:ext cx="530352" cy="5143500"/>
          </a:xfrm>
          <a:prstGeom prst="rect">
            <a:avLst/>
          </a:prstGeom>
          <a:blipFill>
            <a:blip r:embed="rId2"/>
            <a:stretch>
              <a:fillRect/>
            </a:stretch>
          </a:blipFill>
        </p:spPr>
        <p:txBody>
          <a:bodyPr/>
          <a:lstStyle/>
          <a:p>
            <a:pPr lvl="0"/>
            <a:r>
              <a:rPr lang="en-US"/>
              <a:t> </a:t>
            </a:r>
          </a:p>
        </p:txBody>
      </p:sp>
      <p:sp>
        <p:nvSpPr>
          <p:cNvPr id="14" name="Title 1">
            <a:extLst>
              <a:ext uri="{FF2B5EF4-FFF2-40B4-BE49-F238E27FC236}">
                <a16:creationId xmlns:a16="http://schemas.microsoft.com/office/drawing/2014/main" id="{E8D03FE8-3D79-4275-87DA-219EF786F0A7}"/>
              </a:ext>
            </a:extLst>
          </p:cNvPr>
          <p:cNvSpPr>
            <a:spLocks noGrp="1"/>
          </p:cNvSpPr>
          <p:nvPr>
            <p:ph type="title" hasCustomPrompt="1"/>
          </p:nvPr>
        </p:nvSpPr>
        <p:spPr>
          <a:xfrm>
            <a:off x="531466" y="1412416"/>
            <a:ext cx="4315968" cy="984885"/>
          </a:xfrm>
        </p:spPr>
        <p:txBody>
          <a:bodyPr/>
          <a:lstStyle>
            <a:lvl1pPr>
              <a:defRPr sz="3200">
                <a:solidFill>
                  <a:schemeClr val="bg1"/>
                </a:solidFill>
              </a:defRPr>
            </a:lvl1pPr>
          </a:lstStyle>
          <a:p>
            <a:r>
              <a:rPr lang="en-US"/>
              <a:t>Please add </a:t>
            </a:r>
            <a:br>
              <a:rPr lang="en-US"/>
            </a:br>
            <a:r>
              <a:rPr lang="en-US"/>
              <a:t>title here</a:t>
            </a:r>
          </a:p>
        </p:txBody>
      </p:sp>
      <p:sp>
        <p:nvSpPr>
          <p:cNvPr id="15" name="Text Placeholder 6">
            <a:extLst>
              <a:ext uri="{FF2B5EF4-FFF2-40B4-BE49-F238E27FC236}">
                <a16:creationId xmlns:a16="http://schemas.microsoft.com/office/drawing/2014/main" id="{B8727F2A-C901-4CDA-94BA-8EF84E81725A}"/>
              </a:ext>
            </a:extLst>
          </p:cNvPr>
          <p:cNvSpPr>
            <a:spLocks noGrp="1"/>
          </p:cNvSpPr>
          <p:nvPr>
            <p:ph type="body" sz="quarter" idx="14" hasCustomPrompt="1"/>
          </p:nvPr>
        </p:nvSpPr>
        <p:spPr>
          <a:xfrm>
            <a:off x="531466" y="3049747"/>
            <a:ext cx="4315968" cy="313932"/>
          </a:xfrm>
          <a:prstGeom prst="rect">
            <a:avLst/>
          </a:prstGeom>
        </p:spPr>
        <p:txBody>
          <a:bodyPr wrap="square" lIns="0" tIns="0" rIns="0" bIns="0" anchor="ctr">
            <a:noAutofit/>
          </a:bodyPr>
          <a:lstStyle>
            <a:lvl1pPr marL="0" indent="0">
              <a:buNone/>
              <a:defRPr sz="1400">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Please add subtitle here</a:t>
            </a:r>
          </a:p>
        </p:txBody>
      </p:sp>
      <p:pic>
        <p:nvPicPr>
          <p:cNvPr id="16" name="Picture 15">
            <a:extLst>
              <a:ext uri="{FF2B5EF4-FFF2-40B4-BE49-F238E27FC236}">
                <a16:creationId xmlns:a16="http://schemas.microsoft.com/office/drawing/2014/main" id="{44360C63-B08B-4AF1-AD2F-54076C4D2E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546706" y="511280"/>
            <a:ext cx="891284" cy="316033"/>
          </a:xfrm>
          <a:prstGeom prst="rect">
            <a:avLst/>
          </a:prstGeom>
        </p:spPr>
      </p:pic>
      <p:sp>
        <p:nvSpPr>
          <p:cNvPr id="17" name="Text Placeholder 6">
            <a:extLst>
              <a:ext uri="{FF2B5EF4-FFF2-40B4-BE49-F238E27FC236}">
                <a16:creationId xmlns:a16="http://schemas.microsoft.com/office/drawing/2014/main" id="{C44F3E7F-7D91-4EE5-8DA3-E6399499711E}"/>
              </a:ext>
            </a:extLst>
          </p:cNvPr>
          <p:cNvSpPr>
            <a:spLocks noGrp="1"/>
          </p:cNvSpPr>
          <p:nvPr>
            <p:ph type="body" sz="quarter" idx="15" hasCustomPrompt="1"/>
          </p:nvPr>
        </p:nvSpPr>
        <p:spPr>
          <a:xfrm>
            <a:off x="531466" y="3805045"/>
            <a:ext cx="1493277" cy="313932"/>
          </a:xfrm>
          <a:prstGeom prst="rect">
            <a:avLst/>
          </a:prstGeom>
        </p:spPr>
        <p:txBody>
          <a:bodyPr wrap="square" lIns="0" tIns="0" rIns="0" bIns="0" anchor="ctr">
            <a:noAutofit/>
          </a:bodyPr>
          <a:lstStyle>
            <a:lvl1pPr marL="0" indent="0">
              <a:buNone/>
              <a:defRPr sz="1200" i="1">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r>
              <a:rPr lang="en-US"/>
              <a:t>Date or venue</a:t>
            </a:r>
          </a:p>
        </p:txBody>
      </p:sp>
    </p:spTree>
    <p:extLst>
      <p:ext uri="{BB962C8B-B14F-4D97-AF65-F5344CB8AC3E}">
        <p14:creationId xmlns:p14="http://schemas.microsoft.com/office/powerpoint/2010/main" val="3310185938"/>
      </p:ext>
    </p:extLst>
  </p:cSld>
  <p:clrMapOvr>
    <a:masterClrMapping/>
  </p:clrMapOvr>
  <p:extLst>
    <p:ext uri="{DCECCB84-F9BA-43D5-87BE-67443E8EF086}">
      <p15:sldGuideLst xmlns:p15="http://schemas.microsoft.com/office/powerpoint/2012/main">
        <p15:guide id="1" pos="33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ale_AGENDA">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5334000" y="0"/>
            <a:ext cx="3810000" cy="5143500"/>
          </a:xfrm>
          <a:prstGeom prst="rect">
            <a:avLst/>
          </a:prstGeom>
          <a:noFill/>
        </p:spPr>
        <p:txBody>
          <a:bodyPr anchor="ctr">
            <a:normAutofit/>
          </a:bodyPr>
          <a:lstStyle>
            <a:lvl1pPr marL="0" indent="0" algn="ctr">
              <a:buNone/>
              <a:defRPr sz="1600"/>
            </a:lvl1pPr>
          </a:lstStyle>
          <a:p>
            <a:r>
              <a:rPr lang="en-US"/>
              <a:t>Please add picture here</a:t>
            </a:r>
          </a:p>
          <a:p>
            <a:endParaRPr lang="en-US"/>
          </a:p>
          <a:p>
            <a:endParaRPr lang="en-US"/>
          </a:p>
        </p:txBody>
      </p:sp>
      <p:sp>
        <p:nvSpPr>
          <p:cNvPr id="2" name="Title 1"/>
          <p:cNvSpPr>
            <a:spLocks noGrp="1"/>
          </p:cNvSpPr>
          <p:nvPr>
            <p:ph type="title" hasCustomPrompt="1"/>
          </p:nvPr>
        </p:nvSpPr>
        <p:spPr>
          <a:xfrm>
            <a:off x="360365" y="225588"/>
            <a:ext cx="4440236" cy="307777"/>
          </a:xfrm>
        </p:spPr>
        <p:txBody>
          <a:bodyPr vert="horz" wrap="square" lIns="0" tIns="0" rIns="0" bIns="0" rtlCol="0" anchor="t" anchorCtr="0">
            <a:spAutoFit/>
          </a:bodyPr>
          <a:lstStyle>
            <a:lvl1pPr>
              <a:defRPr lang="en-US" dirty="0"/>
            </a:lvl1pPr>
          </a:lstStyle>
          <a:p>
            <a:pPr lvl="0"/>
            <a:r>
              <a:rPr lang="en-US"/>
              <a:t>Please add slide headline here</a:t>
            </a:r>
          </a:p>
        </p:txBody>
      </p:sp>
      <p:sp>
        <p:nvSpPr>
          <p:cNvPr id="16" name="Slide Number Placeholder 4"/>
          <p:cNvSpPr>
            <a:spLocks noGrp="1"/>
          </p:cNvSpPr>
          <p:nvPr>
            <p:ph type="sldNum" sz="quarter" idx="4"/>
          </p:nvPr>
        </p:nvSpPr>
        <p:spPr>
          <a:xfrm>
            <a:off x="7335520" y="4902763"/>
            <a:ext cx="1471613" cy="182880"/>
          </a:xfrm>
          <a:prstGeom prst="rect">
            <a:avLst/>
          </a:prstGeom>
          <a:noFill/>
        </p:spPr>
        <p:txBody>
          <a:bodyPr wrap="square" lIns="68526" tIns="34289" rIns="68526" bIns="34289" rtlCol="0" anchor="ctr">
            <a:noAutofit/>
          </a:bodyPr>
          <a:lstStyle>
            <a:lvl1pPr>
              <a:defRPr lang="en-US" sz="800" kern="0" spc="15" smtClean="0">
                <a:solidFill>
                  <a:schemeClr val="tx2"/>
                </a:solidFill>
                <a:cs typeface="Trebuchet MS"/>
              </a:defRPr>
            </a:lvl1pPr>
          </a:lstStyle>
          <a:p>
            <a:pPr algn="r" defTabSz="342542"/>
            <a:fld id="{04825EE3-D40C-4F67-95F2-2B3AD93195DA}" type="slidenum">
              <a:rPr lang="en-US" smtClean="0"/>
              <a:pPr algn="r" defTabSz="342542"/>
              <a:t>‹#›</a:t>
            </a:fld>
            <a:endParaRPr lang="en-US"/>
          </a:p>
        </p:txBody>
      </p:sp>
      <p:sp>
        <p:nvSpPr>
          <p:cNvPr id="17" name="Text Placeholder 13"/>
          <p:cNvSpPr>
            <a:spLocks noGrp="1"/>
          </p:cNvSpPr>
          <p:nvPr>
            <p:ph type="body" sz="quarter" idx="12" hasCustomPrompt="1"/>
          </p:nvPr>
        </p:nvSpPr>
        <p:spPr>
          <a:xfrm>
            <a:off x="357188" y="1092491"/>
            <a:ext cx="356616" cy="356616"/>
          </a:xfrm>
          <a:ln w="19050" cmpd="sng">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txBody>
          <a:bodyPr anchor="ctr">
            <a:normAutofit/>
          </a:bodyPr>
          <a:lstStyle>
            <a:lvl1pPr marL="0" indent="0" algn="ctr">
              <a:buNone/>
              <a:defRPr sz="1400" b="1">
                <a:solidFill>
                  <a:schemeClr val="accent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Font typeface="Arial" panose="020B0604020202020204" pitchFamily="34" charset="0"/>
              <a:buNone/>
              <a:defRPr>
                <a:latin typeface="+mj-lt"/>
              </a:defRPr>
            </a:lvl5pPr>
          </a:lstStyle>
          <a:p>
            <a:pPr lvl="0"/>
            <a:r>
              <a:rPr lang="en-US"/>
              <a:t>#</a:t>
            </a:r>
          </a:p>
        </p:txBody>
      </p:sp>
      <p:sp>
        <p:nvSpPr>
          <p:cNvPr id="18" name="Text Placeholder 19"/>
          <p:cNvSpPr>
            <a:spLocks noGrp="1"/>
          </p:cNvSpPr>
          <p:nvPr>
            <p:ph type="body" sz="quarter" idx="13" hasCustomPrompt="1"/>
          </p:nvPr>
        </p:nvSpPr>
        <p:spPr>
          <a:xfrm>
            <a:off x="710972" y="1092491"/>
            <a:ext cx="4089628" cy="356616"/>
          </a:xfrm>
          <a:ln w="19050">
            <a:solidFill>
              <a:srgbClr val="F5F5F5"/>
            </a:solidFill>
          </a:ln>
        </p:spPr>
        <p:txBody>
          <a:bodyPr lIns="108000" anchor="ctr"/>
          <a:lstStyle>
            <a:lvl1pPr marL="0" indent="0">
              <a:buNone/>
              <a:defRPr sz="1100" b="1" i="0" cap="all" spc="200" baseline="0">
                <a:latin typeface="+mn-lt"/>
              </a:defRPr>
            </a:lvl1pPr>
            <a:lvl5pPr marL="2114550" indent="-285750">
              <a:buFont typeface="Arial" panose="020B0604020202020204" pitchFamily="34" charset="0"/>
              <a:buChar char="•"/>
              <a:defRPr/>
            </a:lvl5pPr>
          </a:lstStyle>
          <a:p>
            <a:pPr lvl="0"/>
            <a:r>
              <a:rPr lang="en-US"/>
              <a:t>Please put section one title here</a:t>
            </a:r>
          </a:p>
        </p:txBody>
      </p:sp>
      <p:sp>
        <p:nvSpPr>
          <p:cNvPr id="19" name="Text Placeholder 13"/>
          <p:cNvSpPr>
            <a:spLocks noGrp="1"/>
          </p:cNvSpPr>
          <p:nvPr>
            <p:ph type="body" sz="quarter" idx="14" hasCustomPrompt="1"/>
          </p:nvPr>
        </p:nvSpPr>
        <p:spPr>
          <a:xfrm>
            <a:off x="357188" y="4120134"/>
            <a:ext cx="356616" cy="356616"/>
          </a:xfrm>
          <a:ln w="19050" cmpd="sng">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txBody>
          <a:bodyPr anchor="ctr">
            <a:normAutofit/>
          </a:bodyPr>
          <a:lstStyle>
            <a:lvl1pPr marL="0" indent="0" algn="ctr">
              <a:buNone/>
              <a:defRPr sz="1400" b="1">
                <a:solidFill>
                  <a:schemeClr val="accent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Font typeface="Arial" panose="020B0604020202020204" pitchFamily="34" charset="0"/>
              <a:buNone/>
              <a:defRPr>
                <a:latin typeface="+mj-lt"/>
              </a:defRPr>
            </a:lvl5pPr>
          </a:lstStyle>
          <a:p>
            <a:pPr lvl="0"/>
            <a:r>
              <a:rPr lang="en-US"/>
              <a:t>#</a:t>
            </a:r>
          </a:p>
        </p:txBody>
      </p:sp>
      <p:sp>
        <p:nvSpPr>
          <p:cNvPr id="31" name="Text Placeholder 13"/>
          <p:cNvSpPr>
            <a:spLocks noGrp="1"/>
          </p:cNvSpPr>
          <p:nvPr>
            <p:ph type="body" sz="quarter" idx="15" hasCustomPrompt="1"/>
          </p:nvPr>
        </p:nvSpPr>
        <p:spPr>
          <a:xfrm>
            <a:off x="357188" y="1698020"/>
            <a:ext cx="356616" cy="356616"/>
          </a:xfrm>
          <a:ln w="19050" cmpd="sng">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txBody>
          <a:bodyPr anchor="ctr">
            <a:normAutofit/>
          </a:bodyPr>
          <a:lstStyle>
            <a:lvl1pPr marL="0" indent="0" algn="ctr">
              <a:buNone/>
              <a:defRPr sz="1400" b="1">
                <a:solidFill>
                  <a:schemeClr val="accent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Font typeface="Arial" panose="020B0604020202020204" pitchFamily="34" charset="0"/>
              <a:buNone/>
              <a:defRPr>
                <a:latin typeface="+mj-lt"/>
              </a:defRPr>
            </a:lvl5pPr>
          </a:lstStyle>
          <a:p>
            <a:pPr lvl="0"/>
            <a:r>
              <a:rPr lang="en-US"/>
              <a:t>#</a:t>
            </a:r>
          </a:p>
        </p:txBody>
      </p:sp>
      <p:sp>
        <p:nvSpPr>
          <p:cNvPr id="32" name="Text Placeholder 13"/>
          <p:cNvSpPr>
            <a:spLocks noGrp="1"/>
          </p:cNvSpPr>
          <p:nvPr>
            <p:ph type="body" sz="quarter" idx="16" hasCustomPrompt="1"/>
          </p:nvPr>
        </p:nvSpPr>
        <p:spPr>
          <a:xfrm>
            <a:off x="357188" y="2303549"/>
            <a:ext cx="356616" cy="356616"/>
          </a:xfrm>
          <a:ln w="19050" cmpd="sng">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txBody>
          <a:bodyPr anchor="ctr">
            <a:normAutofit/>
          </a:bodyPr>
          <a:lstStyle>
            <a:lvl1pPr marL="0" indent="0" algn="ctr">
              <a:buNone/>
              <a:defRPr sz="1400" b="1">
                <a:solidFill>
                  <a:schemeClr val="accent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Font typeface="Arial" panose="020B0604020202020204" pitchFamily="34" charset="0"/>
              <a:buNone/>
              <a:defRPr>
                <a:latin typeface="+mj-lt"/>
              </a:defRPr>
            </a:lvl5pPr>
          </a:lstStyle>
          <a:p>
            <a:pPr lvl="0"/>
            <a:r>
              <a:rPr lang="en-US"/>
              <a:t>#</a:t>
            </a:r>
          </a:p>
        </p:txBody>
      </p:sp>
      <p:sp>
        <p:nvSpPr>
          <p:cNvPr id="33" name="Text Placeholder 13"/>
          <p:cNvSpPr>
            <a:spLocks noGrp="1"/>
          </p:cNvSpPr>
          <p:nvPr>
            <p:ph type="body" sz="quarter" idx="17" hasCustomPrompt="1"/>
          </p:nvPr>
        </p:nvSpPr>
        <p:spPr>
          <a:xfrm>
            <a:off x="357188" y="2909078"/>
            <a:ext cx="356616" cy="356616"/>
          </a:xfrm>
          <a:ln w="19050" cmpd="sng">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txBody>
          <a:bodyPr anchor="ctr">
            <a:normAutofit/>
          </a:bodyPr>
          <a:lstStyle>
            <a:lvl1pPr marL="0" indent="0" algn="ctr">
              <a:buNone/>
              <a:defRPr sz="1400" b="1">
                <a:solidFill>
                  <a:schemeClr val="accent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Font typeface="Arial" panose="020B0604020202020204" pitchFamily="34" charset="0"/>
              <a:buNone/>
              <a:defRPr>
                <a:latin typeface="+mj-lt"/>
              </a:defRPr>
            </a:lvl5pPr>
          </a:lstStyle>
          <a:p>
            <a:pPr lvl="0"/>
            <a:r>
              <a:rPr lang="en-US"/>
              <a:t>#</a:t>
            </a:r>
          </a:p>
        </p:txBody>
      </p:sp>
      <p:sp>
        <p:nvSpPr>
          <p:cNvPr id="34" name="Text Placeholder 13"/>
          <p:cNvSpPr>
            <a:spLocks noGrp="1"/>
          </p:cNvSpPr>
          <p:nvPr>
            <p:ph type="body" sz="quarter" idx="18" hasCustomPrompt="1"/>
          </p:nvPr>
        </p:nvSpPr>
        <p:spPr>
          <a:xfrm>
            <a:off x="357188" y="3514607"/>
            <a:ext cx="356616" cy="356616"/>
          </a:xfrm>
          <a:ln w="19050" cmpd="sng">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txBody>
          <a:bodyPr anchor="ctr">
            <a:normAutofit/>
          </a:bodyPr>
          <a:lstStyle>
            <a:lvl1pPr marL="0" indent="0" algn="ctr">
              <a:buNone/>
              <a:defRPr sz="1400" b="1">
                <a:solidFill>
                  <a:schemeClr val="accent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Font typeface="Arial" panose="020B0604020202020204" pitchFamily="34" charset="0"/>
              <a:buNone/>
              <a:defRPr>
                <a:latin typeface="+mj-lt"/>
              </a:defRPr>
            </a:lvl5pPr>
          </a:lstStyle>
          <a:p>
            <a:pPr lvl="0"/>
            <a:r>
              <a:rPr lang="en-US"/>
              <a:t>#</a:t>
            </a:r>
          </a:p>
        </p:txBody>
      </p:sp>
      <p:sp>
        <p:nvSpPr>
          <p:cNvPr id="35" name="Text Placeholder 19"/>
          <p:cNvSpPr>
            <a:spLocks noGrp="1"/>
          </p:cNvSpPr>
          <p:nvPr>
            <p:ph type="body" sz="quarter" idx="19" hasCustomPrompt="1"/>
          </p:nvPr>
        </p:nvSpPr>
        <p:spPr>
          <a:xfrm>
            <a:off x="710972" y="1697608"/>
            <a:ext cx="4089628" cy="356616"/>
          </a:xfrm>
          <a:ln w="19050">
            <a:solidFill>
              <a:srgbClr val="F5F5F5"/>
            </a:solidFill>
          </a:ln>
        </p:spPr>
        <p:txBody>
          <a:bodyPr lIns="108000" anchor="ctr"/>
          <a:lstStyle>
            <a:lvl1pPr marL="0" indent="0">
              <a:buNone/>
              <a:defRPr sz="1100" b="1" i="0" cap="all" spc="200" baseline="0">
                <a:latin typeface="+mn-lt"/>
              </a:defRPr>
            </a:lvl1pPr>
            <a:lvl5pPr marL="2114550" indent="-285750">
              <a:buFont typeface="Arial" panose="020B0604020202020204" pitchFamily="34" charset="0"/>
              <a:buChar char="•"/>
              <a:defRPr/>
            </a:lvl5pPr>
          </a:lstStyle>
          <a:p>
            <a:pPr lvl="0"/>
            <a:r>
              <a:rPr lang="en-US"/>
              <a:t>Please put section TWO title here</a:t>
            </a:r>
          </a:p>
        </p:txBody>
      </p:sp>
      <p:sp>
        <p:nvSpPr>
          <p:cNvPr id="36" name="Text Placeholder 19"/>
          <p:cNvSpPr>
            <a:spLocks noGrp="1"/>
          </p:cNvSpPr>
          <p:nvPr>
            <p:ph type="body" sz="quarter" idx="20" hasCustomPrompt="1"/>
          </p:nvPr>
        </p:nvSpPr>
        <p:spPr>
          <a:xfrm>
            <a:off x="710972" y="2302725"/>
            <a:ext cx="4089628" cy="356616"/>
          </a:xfrm>
          <a:ln w="19050">
            <a:solidFill>
              <a:srgbClr val="F5F5F5"/>
            </a:solidFill>
          </a:ln>
        </p:spPr>
        <p:txBody>
          <a:bodyPr lIns="108000" anchor="ctr"/>
          <a:lstStyle>
            <a:lvl1pPr marL="0" indent="0">
              <a:buNone/>
              <a:defRPr sz="1100" b="1" i="0" cap="all" spc="200" baseline="0">
                <a:latin typeface="+mn-lt"/>
              </a:defRPr>
            </a:lvl1pPr>
            <a:lvl5pPr marL="2114550" indent="-285750">
              <a:buFont typeface="Arial" panose="020B0604020202020204" pitchFamily="34" charset="0"/>
              <a:buChar char="•"/>
              <a:defRPr/>
            </a:lvl5pPr>
          </a:lstStyle>
          <a:p>
            <a:pPr lvl="0"/>
            <a:r>
              <a:rPr lang="en-US"/>
              <a:t>Please put section THREE title here</a:t>
            </a:r>
          </a:p>
        </p:txBody>
      </p:sp>
      <p:sp>
        <p:nvSpPr>
          <p:cNvPr id="37" name="Text Placeholder 19"/>
          <p:cNvSpPr>
            <a:spLocks noGrp="1"/>
          </p:cNvSpPr>
          <p:nvPr>
            <p:ph type="body" sz="quarter" idx="21" hasCustomPrompt="1"/>
          </p:nvPr>
        </p:nvSpPr>
        <p:spPr>
          <a:xfrm>
            <a:off x="710972" y="2907842"/>
            <a:ext cx="4089628" cy="356616"/>
          </a:xfrm>
          <a:ln w="19050">
            <a:solidFill>
              <a:srgbClr val="F5F5F5"/>
            </a:solidFill>
          </a:ln>
        </p:spPr>
        <p:txBody>
          <a:bodyPr lIns="108000" anchor="ctr"/>
          <a:lstStyle>
            <a:lvl1pPr marL="0" indent="0">
              <a:buNone/>
              <a:defRPr sz="1100" b="1" i="0" cap="all" spc="200" baseline="0">
                <a:latin typeface="+mn-lt"/>
              </a:defRPr>
            </a:lvl1pPr>
            <a:lvl5pPr marL="2114550" indent="-285750">
              <a:buFont typeface="Arial" panose="020B0604020202020204" pitchFamily="34" charset="0"/>
              <a:buChar char="•"/>
              <a:defRPr/>
            </a:lvl5pPr>
          </a:lstStyle>
          <a:p>
            <a:pPr lvl="0"/>
            <a:r>
              <a:rPr lang="en-US"/>
              <a:t>…</a:t>
            </a:r>
          </a:p>
        </p:txBody>
      </p:sp>
      <p:sp>
        <p:nvSpPr>
          <p:cNvPr id="38" name="Text Placeholder 19"/>
          <p:cNvSpPr>
            <a:spLocks noGrp="1"/>
          </p:cNvSpPr>
          <p:nvPr>
            <p:ph type="body" sz="quarter" idx="22" hasCustomPrompt="1"/>
          </p:nvPr>
        </p:nvSpPr>
        <p:spPr>
          <a:xfrm>
            <a:off x="710972" y="3512959"/>
            <a:ext cx="4089628" cy="356616"/>
          </a:xfrm>
          <a:ln w="19050">
            <a:solidFill>
              <a:srgbClr val="F5F5F5"/>
            </a:solidFill>
          </a:ln>
        </p:spPr>
        <p:txBody>
          <a:bodyPr lIns="108000" anchor="ctr">
            <a:normAutofit/>
          </a:bodyPr>
          <a:lstStyle>
            <a:lvl1pPr marL="0" indent="0">
              <a:buNone/>
              <a:defRPr sz="1100" b="1" i="0" cap="all" spc="200" baseline="0">
                <a:latin typeface="+mn-lt"/>
              </a:defRPr>
            </a:lvl1pPr>
            <a:lvl5pPr marL="2114550" indent="-285750">
              <a:buFont typeface="Arial" panose="020B0604020202020204" pitchFamily="34" charset="0"/>
              <a:buChar char="•"/>
              <a:defRPr/>
            </a:lvl5pPr>
          </a:lstStyle>
          <a:p>
            <a:pPr lvl="0"/>
            <a:r>
              <a:rPr lang="en-US"/>
              <a:t>And delete</a:t>
            </a:r>
          </a:p>
        </p:txBody>
      </p:sp>
      <p:sp>
        <p:nvSpPr>
          <p:cNvPr id="39" name="Text Placeholder 19"/>
          <p:cNvSpPr>
            <a:spLocks noGrp="1"/>
          </p:cNvSpPr>
          <p:nvPr>
            <p:ph type="body" sz="quarter" idx="23" hasCustomPrompt="1"/>
          </p:nvPr>
        </p:nvSpPr>
        <p:spPr>
          <a:xfrm>
            <a:off x="710972" y="4118077"/>
            <a:ext cx="4089628" cy="356616"/>
          </a:xfrm>
          <a:ln w="19050">
            <a:solidFill>
              <a:srgbClr val="F5F5F5"/>
            </a:solidFill>
          </a:ln>
        </p:spPr>
        <p:txBody>
          <a:bodyPr lIns="108000" anchor="ctr">
            <a:normAutofit/>
          </a:bodyPr>
          <a:lstStyle>
            <a:lvl1pPr marL="0" indent="0">
              <a:buNone/>
              <a:defRPr sz="1100" b="1" i="0" cap="all" spc="200" baseline="0">
                <a:latin typeface="+mn-lt"/>
              </a:defRPr>
            </a:lvl1pPr>
            <a:lvl5pPr marL="2114550" indent="-285750">
              <a:buFont typeface="Arial" panose="020B0604020202020204" pitchFamily="34" charset="0"/>
              <a:buChar char="•"/>
              <a:defRPr/>
            </a:lvl5pPr>
          </a:lstStyle>
          <a:p>
            <a:pPr lvl="0"/>
            <a:r>
              <a:rPr lang="en-US"/>
              <a:t>The extras</a:t>
            </a:r>
          </a:p>
        </p:txBody>
      </p:sp>
    </p:spTree>
    <p:extLst>
      <p:ext uri="{BB962C8B-B14F-4D97-AF65-F5344CB8AC3E}">
        <p14:creationId xmlns:p14="http://schemas.microsoft.com/office/powerpoint/2010/main" val="4007082933"/>
      </p:ext>
    </p:extLst>
  </p:cSld>
  <p:clrMapOvr>
    <a:masterClrMapping/>
  </p:clrMapOvr>
  <p:extLst>
    <p:ext uri="{DCECCB84-F9BA-43D5-87BE-67443E8EF086}">
      <p15:sldGuideLst xmlns:p15="http://schemas.microsoft.com/office/powerpoint/2012/main">
        <p15:guide id="1" pos="33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ale_AGENDA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2EB67F5-C7A3-4F3B-8A34-5C6E35D79B76}"/>
              </a:ext>
            </a:extLst>
          </p:cNvPr>
          <p:cNvSpPr>
            <a:spLocks noGrp="1"/>
          </p:cNvSpPr>
          <p:nvPr>
            <p:ph type="pic" sz="quarter" idx="10"/>
          </p:nvPr>
        </p:nvSpPr>
        <p:spPr>
          <a:xfrm>
            <a:off x="5334000" y="0"/>
            <a:ext cx="3810000" cy="5143500"/>
          </a:xfrm>
        </p:spPr>
        <p:txBody>
          <a:bodyPr anchor="ctr"/>
          <a:lstStyle>
            <a:lvl1pPr algn="ctr">
              <a:defRPr/>
            </a:lvl1pPr>
          </a:lstStyle>
          <a:p>
            <a:endParaRPr lang="en-US"/>
          </a:p>
        </p:txBody>
      </p:sp>
      <p:sp>
        <p:nvSpPr>
          <p:cNvPr id="2" name="Title 1"/>
          <p:cNvSpPr>
            <a:spLocks noGrp="1"/>
          </p:cNvSpPr>
          <p:nvPr>
            <p:ph type="title" hasCustomPrompt="1"/>
          </p:nvPr>
        </p:nvSpPr>
        <p:spPr>
          <a:xfrm>
            <a:off x="360365" y="225588"/>
            <a:ext cx="4440236" cy="307777"/>
          </a:xfrm>
        </p:spPr>
        <p:txBody>
          <a:bodyPr vert="horz" wrap="square" lIns="0" tIns="0" rIns="0" bIns="0" rtlCol="0" anchor="t" anchorCtr="0">
            <a:spAutoFit/>
          </a:bodyPr>
          <a:lstStyle>
            <a:lvl1pPr>
              <a:defRPr lang="en-US" dirty="0"/>
            </a:lvl1pPr>
          </a:lstStyle>
          <a:p>
            <a:pPr lvl="0"/>
            <a:r>
              <a:rPr lang="en-US"/>
              <a:t>Please add slide headline here</a:t>
            </a:r>
          </a:p>
        </p:txBody>
      </p:sp>
      <p:sp>
        <p:nvSpPr>
          <p:cNvPr id="5" name="Slide Number Placeholder 4"/>
          <p:cNvSpPr>
            <a:spLocks noGrp="1"/>
          </p:cNvSpPr>
          <p:nvPr>
            <p:ph type="sldNum" sz="quarter" idx="4"/>
          </p:nvPr>
        </p:nvSpPr>
        <p:spPr>
          <a:xfrm>
            <a:off x="7335520" y="4902763"/>
            <a:ext cx="1471613" cy="182880"/>
          </a:xfrm>
          <a:prstGeom prst="rect">
            <a:avLst/>
          </a:prstGeom>
          <a:noFill/>
        </p:spPr>
        <p:txBody>
          <a:bodyPr wrap="square" lIns="68526" tIns="34289" rIns="68526" bIns="34289" rtlCol="0" anchor="ctr">
            <a:noAutofit/>
          </a:bodyPr>
          <a:lstStyle>
            <a:lvl1pPr>
              <a:defRPr lang="en-US" sz="800" kern="0" spc="15" smtClean="0">
                <a:solidFill>
                  <a:schemeClr val="tx2"/>
                </a:solidFill>
                <a:cs typeface="Trebuchet MS"/>
              </a:defRPr>
            </a:lvl1pPr>
          </a:lstStyle>
          <a:p>
            <a:pPr algn="r" defTabSz="342542"/>
            <a:fld id="{04825EE3-D40C-4F67-95F2-2B3AD93195DA}" type="slidenum">
              <a:rPr lang="en-US" smtClean="0"/>
              <a:pPr algn="r" defTabSz="342542"/>
              <a:t>‹#›</a:t>
            </a:fld>
            <a:endParaRPr lang="en-US"/>
          </a:p>
        </p:txBody>
      </p:sp>
    </p:spTree>
    <p:extLst>
      <p:ext uri="{BB962C8B-B14F-4D97-AF65-F5344CB8AC3E}">
        <p14:creationId xmlns:p14="http://schemas.microsoft.com/office/powerpoint/2010/main" val="586983894"/>
      </p:ext>
    </p:extLst>
  </p:cSld>
  <p:clrMapOvr>
    <a:masterClrMapping/>
  </p:clrMapOvr>
  <p:extLst>
    <p:ext uri="{DCECCB84-F9BA-43D5-87BE-67443E8EF086}">
      <p15:sldGuideLst xmlns:p15="http://schemas.microsoft.com/office/powerpoint/2012/main">
        <p15:guide id="1" pos="33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ale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vert="horz" wrap="square" lIns="0" tIns="0" rIns="0" bIns="0" rtlCol="0" anchor="t" anchorCtr="0">
            <a:spAutoFit/>
          </a:bodyPr>
          <a:lstStyle>
            <a:lvl1pPr>
              <a:defRPr lang="en-US" dirty="0"/>
            </a:lvl1pPr>
          </a:lstStyle>
          <a:p>
            <a:pPr lvl="0"/>
            <a:r>
              <a:rPr lang="en-US"/>
              <a:t>Please add slide headline here</a:t>
            </a:r>
          </a:p>
        </p:txBody>
      </p:sp>
    </p:spTree>
    <p:extLst>
      <p:ext uri="{BB962C8B-B14F-4D97-AF65-F5344CB8AC3E}">
        <p14:creationId xmlns:p14="http://schemas.microsoft.com/office/powerpoint/2010/main" val="2779284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ale_Title_And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vert="horz" wrap="square" lIns="0" tIns="0" rIns="0" bIns="0" rtlCol="0" anchor="t" anchorCtr="0">
            <a:spAutoFit/>
          </a:bodyPr>
          <a:lstStyle>
            <a:lvl1pPr>
              <a:defRPr lang="en-US" dirty="0"/>
            </a:lvl1pPr>
          </a:lstStyle>
          <a:p>
            <a:pPr lvl="0"/>
            <a:r>
              <a:rPr lang="en-US"/>
              <a:t>Please add slide headline here</a:t>
            </a:r>
          </a:p>
        </p:txBody>
      </p:sp>
      <p:sp>
        <p:nvSpPr>
          <p:cNvPr id="4" name="Text Placeholder 3">
            <a:extLst>
              <a:ext uri="{FF2B5EF4-FFF2-40B4-BE49-F238E27FC236}">
                <a16:creationId xmlns:a16="http://schemas.microsoft.com/office/drawing/2014/main" id="{7F9E9595-695B-4CF6-87C8-F738114B66BD}"/>
              </a:ext>
            </a:extLst>
          </p:cNvPr>
          <p:cNvSpPr>
            <a:spLocks noGrp="1"/>
          </p:cNvSpPr>
          <p:nvPr>
            <p:ph type="body" sz="quarter" idx="10"/>
          </p:nvPr>
        </p:nvSpPr>
        <p:spPr/>
        <p:txBody>
          <a:bodyPr lIns="0" tIns="0" rIns="0" bIns="0">
            <a:normAutofit/>
          </a:bodyPr>
          <a:lstStyle>
            <a:lvl1pPr>
              <a:defRPr sz="1400"/>
            </a:lvl1pPr>
            <a:lvl2pPr marL="0" indent="0">
              <a:buNone/>
              <a:defRPr sz="1400"/>
            </a:lvl2pPr>
            <a:lvl3pPr>
              <a:defRPr sz="1400"/>
            </a:lvl3pPr>
            <a:lvl4pPr>
              <a:defRPr sz="1400"/>
            </a:lvl4pPr>
            <a:lvl5pPr>
              <a:defRPr sz="1400"/>
            </a:lvl5pPr>
          </a:lstStyle>
          <a:p>
            <a:pPr lvl="0"/>
            <a:r>
              <a:rPr lang="en-US"/>
              <a:t>Edit Master text styles</a:t>
            </a:r>
          </a:p>
        </p:txBody>
      </p:sp>
    </p:spTree>
    <p:extLst>
      <p:ext uri="{BB962C8B-B14F-4D97-AF65-F5344CB8AC3E}">
        <p14:creationId xmlns:p14="http://schemas.microsoft.com/office/powerpoint/2010/main" val="1663459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esale_Title,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vert="horz" wrap="square" lIns="0" tIns="0" rIns="0" bIns="0" rtlCol="0" anchor="t" anchorCtr="0">
            <a:spAutoFit/>
          </a:bodyPr>
          <a:lstStyle>
            <a:lvl1pPr>
              <a:defRPr lang="en-US" dirty="0"/>
            </a:lvl1pPr>
          </a:lstStyle>
          <a:p>
            <a:pPr lvl="0"/>
            <a:r>
              <a:rPr lang="en-US"/>
              <a:t>Please add slide headline here</a:t>
            </a:r>
          </a:p>
        </p:txBody>
      </p:sp>
      <p:sp>
        <p:nvSpPr>
          <p:cNvPr id="9" name="Text Placeholder 8">
            <a:extLst>
              <a:ext uri="{FF2B5EF4-FFF2-40B4-BE49-F238E27FC236}">
                <a16:creationId xmlns:a16="http://schemas.microsoft.com/office/drawing/2014/main" id="{6EE86E37-104E-4AC8-979C-19F59309235F}"/>
              </a:ext>
            </a:extLst>
          </p:cNvPr>
          <p:cNvSpPr>
            <a:spLocks noGrp="1"/>
          </p:cNvSpPr>
          <p:nvPr>
            <p:ph type="body" sz="quarter" idx="11"/>
          </p:nvPr>
        </p:nvSpPr>
        <p:spPr>
          <a:xfrm>
            <a:off x="371936" y="584174"/>
            <a:ext cx="8414877" cy="208006"/>
          </a:xfrm>
          <a:prstGeom prst="rect">
            <a:avLst/>
          </a:prstGeom>
        </p:spPr>
        <p:txBody>
          <a:bodyPr wrap="square" lIns="0" tIns="0" rIns="0" bIns="0" anchor="t" anchorCtr="0">
            <a:spAutoFit/>
          </a:bodyPr>
          <a:lstStyle>
            <a:lvl1pPr marL="0" indent="0">
              <a:buNone/>
              <a:defRPr sz="1600" b="0" i="0">
                <a:solidFill>
                  <a:schemeClr val="accent2"/>
                </a:solidFill>
              </a:defRPr>
            </a:lvl1pPr>
          </a:lstStyle>
          <a:p>
            <a:pPr lvl="0"/>
            <a:r>
              <a:rPr lang="en-US"/>
              <a:t>Edit Master text styles</a:t>
            </a:r>
          </a:p>
        </p:txBody>
      </p:sp>
    </p:spTree>
    <p:extLst>
      <p:ext uri="{BB962C8B-B14F-4D97-AF65-F5344CB8AC3E}">
        <p14:creationId xmlns:p14="http://schemas.microsoft.com/office/powerpoint/2010/main" val="31159114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360364" y="225588"/>
            <a:ext cx="8426449" cy="307777"/>
          </a:xfrm>
          <a:prstGeom prst="rect">
            <a:avLst/>
          </a:prstGeom>
        </p:spPr>
        <p:txBody>
          <a:bodyPr vert="horz" wrap="square" lIns="0" tIns="0" rIns="0" bIns="0" rtlCol="0" anchor="t" anchorCtr="0">
            <a:spAutoFit/>
          </a:bodyPr>
          <a:lstStyle/>
          <a:p>
            <a:r>
              <a:rPr lang="en-US"/>
              <a:t>Please add slide headline here</a:t>
            </a:r>
          </a:p>
        </p:txBody>
      </p:sp>
      <p:sp>
        <p:nvSpPr>
          <p:cNvPr id="12" name="TextBox 11">
            <a:extLst>
              <a:ext uri="{FF2B5EF4-FFF2-40B4-BE49-F238E27FC236}">
                <a16:creationId xmlns:a16="http://schemas.microsoft.com/office/drawing/2014/main" id="{1275DCCA-8D50-4444-96D5-61FB20C63FB0}"/>
              </a:ext>
            </a:extLst>
          </p:cNvPr>
          <p:cNvSpPr txBox="1"/>
          <p:nvPr userDrawn="1"/>
        </p:nvSpPr>
        <p:spPr>
          <a:xfrm>
            <a:off x="857700" y="4902763"/>
            <a:ext cx="1321620" cy="182880"/>
          </a:xfrm>
          <a:prstGeom prst="rect">
            <a:avLst/>
          </a:prstGeom>
          <a:noFill/>
        </p:spPr>
        <p:txBody>
          <a:bodyPr wrap="square" lIns="68526" tIns="34289" rIns="68526" bIns="34289" rtlCol="0" anchor="ctr">
            <a:noAutofit/>
          </a:bodyPr>
          <a:lstStyle/>
          <a:p>
            <a:pPr marL="0" marR="0" lvl="0" indent="0" algn="l" defTabSz="342542" rtl="0" eaLnBrk="1" fontAlgn="auto" latinLnBrk="0" hangingPunct="1">
              <a:lnSpc>
                <a:spcPct val="100000"/>
              </a:lnSpc>
              <a:spcBef>
                <a:spcPts val="0"/>
              </a:spcBef>
              <a:spcAft>
                <a:spcPts val="0"/>
              </a:spcAft>
              <a:buClrTx/>
              <a:buSzTx/>
              <a:buFontTx/>
              <a:buNone/>
              <a:tabLst/>
              <a:defRPr/>
            </a:pPr>
            <a:r>
              <a:rPr lang="en-US" sz="600" kern="0" spc="15">
                <a:solidFill>
                  <a:schemeClr val="tx2"/>
                </a:solidFill>
                <a:cs typeface="Trebuchet MS"/>
              </a:rPr>
              <a:t>CONFIDENTIAL. </a:t>
            </a:r>
            <a:r>
              <a:rPr lang="en-US" sz="600" kern="1200">
                <a:solidFill>
                  <a:schemeClr val="tx2"/>
                </a:solidFill>
                <a:effectLst/>
                <a:latin typeface="+mn-lt"/>
                <a:ea typeface="+mn-ea"/>
                <a:cs typeface="+mn-cs"/>
              </a:rPr>
              <a:t>Copyright © 2019</a:t>
            </a:r>
            <a:endParaRPr lang="en-US" sz="600" kern="0" spc="15">
              <a:solidFill>
                <a:schemeClr val="tx2"/>
              </a:solidFill>
              <a:cs typeface="Trebuchet MS"/>
            </a:endParaRPr>
          </a:p>
        </p:txBody>
      </p:sp>
      <p:cxnSp>
        <p:nvCxnSpPr>
          <p:cNvPr id="13" name="Straight Connector 12">
            <a:extLst>
              <a:ext uri="{FF2B5EF4-FFF2-40B4-BE49-F238E27FC236}">
                <a16:creationId xmlns:a16="http://schemas.microsoft.com/office/drawing/2014/main" id="{9585780B-226B-4A38-AFF3-E0B74E309CC9}"/>
              </a:ext>
            </a:extLst>
          </p:cNvPr>
          <p:cNvCxnSpPr/>
          <p:nvPr userDrawn="1"/>
        </p:nvCxnSpPr>
        <p:spPr>
          <a:xfrm>
            <a:off x="855159" y="4924298"/>
            <a:ext cx="0" cy="123444"/>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 name="Text Placeholder 1">
            <a:extLst>
              <a:ext uri="{FF2B5EF4-FFF2-40B4-BE49-F238E27FC236}">
                <a16:creationId xmlns:a16="http://schemas.microsoft.com/office/drawing/2014/main" id="{AF2872A7-07EE-484E-86AC-1C5DE9E0C735}"/>
              </a:ext>
            </a:extLst>
          </p:cNvPr>
          <p:cNvSpPr>
            <a:spLocks noGrp="1"/>
          </p:cNvSpPr>
          <p:nvPr>
            <p:ph type="body" idx="1"/>
          </p:nvPr>
        </p:nvSpPr>
        <p:spPr>
          <a:xfrm>
            <a:off x="360363" y="1079500"/>
            <a:ext cx="8426443" cy="36639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p:txBody>
      </p:sp>
      <p:sp>
        <p:nvSpPr>
          <p:cNvPr id="3" name="empower - DO NOT DELETE!!!" hidden="1"/>
          <p:cNvSpPr/>
          <p:nvPr userDrawn="1">
            <p:custDataLst>
              <p:tags r:id="rId33"/>
            </p:custDataLst>
          </p:nvPr>
        </p:nvSpPr>
        <p:spPr>
          <a:xfrm>
            <a:off x="0" y="0"/>
            <a:ext cx="0" cy="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1"/>
              </a:solidFill>
            </a:endParaRPr>
          </a:p>
        </p:txBody>
      </p:sp>
      <p:sp>
        <p:nvSpPr>
          <p:cNvPr id="10" name="Text Placeholder 3">
            <a:extLst>
              <a:ext uri="{FF2B5EF4-FFF2-40B4-BE49-F238E27FC236}">
                <a16:creationId xmlns:a16="http://schemas.microsoft.com/office/drawing/2014/main" id="{4FDF414F-02E5-42CB-B526-A04C54E7052D}"/>
              </a:ext>
            </a:extLst>
          </p:cNvPr>
          <p:cNvSpPr txBox="1">
            <a:spLocks/>
          </p:cNvSpPr>
          <p:nvPr userDrawn="1"/>
        </p:nvSpPr>
        <p:spPr>
          <a:xfrm>
            <a:off x="7335520" y="4902763"/>
            <a:ext cx="1471613" cy="182880"/>
          </a:xfrm>
          <a:prstGeom prst="rect">
            <a:avLst/>
          </a:prstGeom>
          <a:noFill/>
        </p:spPr>
        <p:txBody>
          <a:bodyPr wrap="square" lIns="68526" tIns="34289" rIns="68526" bIns="34289" rtlCol="0" anchor="ctr">
            <a:noAutofit/>
          </a:bodyPr>
          <a:lstStyle>
            <a:defPPr>
              <a:defRPr lang="en-US"/>
            </a:defPPr>
            <a:lvl1pPr marR="0" lvl="0" indent="0" defTabSz="342542" fontAlgn="auto">
              <a:lnSpc>
                <a:spcPct val="100000"/>
              </a:lnSpc>
              <a:spcBef>
                <a:spcPts val="0"/>
              </a:spcBef>
              <a:spcAft>
                <a:spcPts val="0"/>
              </a:spcAft>
              <a:buClrTx/>
              <a:buSzTx/>
              <a:buFontTx/>
              <a:buNone/>
              <a:tabLst/>
              <a:defRPr sz="600" kern="0" spc="15">
                <a:solidFill>
                  <a:srgbClr val="474648"/>
                </a:solidFill>
                <a:cs typeface="Trebuchet M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fld id="{07FA7470-6506-4B71-AD87-6F7FA0DD0168}" type="slidenum">
              <a:rPr lang="en-US" sz="800" smtClean="0">
                <a:solidFill>
                  <a:schemeClr val="tx2"/>
                </a:solidFill>
              </a:rPr>
              <a:pPr lvl="0" algn="r"/>
              <a:t>‹#›</a:t>
            </a:fld>
            <a:endParaRPr lang="en-US">
              <a:solidFill>
                <a:schemeClr val="tx2"/>
              </a:solidFill>
            </a:endParaRPr>
          </a:p>
        </p:txBody>
      </p:sp>
      <p:pic>
        <p:nvPicPr>
          <p:cNvPr id="11" name="Picture 10">
            <a:extLst>
              <a:ext uri="{FF2B5EF4-FFF2-40B4-BE49-F238E27FC236}">
                <a16:creationId xmlns:a16="http://schemas.microsoft.com/office/drawing/2014/main" id="{A4F5F36D-CE79-4B81-87CD-75951D4E1AE3}"/>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308992" y="4873819"/>
            <a:ext cx="527040" cy="263966"/>
          </a:xfrm>
          <a:prstGeom prst="rect">
            <a:avLst/>
          </a:prstGeom>
        </p:spPr>
      </p:pic>
      <p:sp>
        <p:nvSpPr>
          <p:cNvPr id="5" name="Slide Number Placeholder 4"/>
          <p:cNvSpPr>
            <a:spLocks noGrp="1"/>
          </p:cNvSpPr>
          <p:nvPr>
            <p:ph type="sldNum" sz="quarter" idx="4"/>
          </p:nvPr>
        </p:nvSpPr>
        <p:spPr>
          <a:xfrm>
            <a:off x="7335520" y="4902763"/>
            <a:ext cx="1471613" cy="182880"/>
          </a:xfrm>
          <a:prstGeom prst="rect">
            <a:avLst/>
          </a:prstGeom>
          <a:noFill/>
        </p:spPr>
        <p:txBody>
          <a:bodyPr wrap="square" lIns="68526" tIns="34289" rIns="68526" bIns="34289" rtlCol="0" anchor="ctr">
            <a:noAutofit/>
          </a:bodyPr>
          <a:lstStyle>
            <a:lvl1pPr>
              <a:defRPr lang="en-US" sz="800" kern="0" spc="15" smtClean="0">
                <a:solidFill>
                  <a:schemeClr val="tx2"/>
                </a:solidFill>
                <a:cs typeface="Trebuchet MS"/>
              </a:defRPr>
            </a:lvl1pPr>
          </a:lstStyle>
          <a:p>
            <a:pPr algn="r" defTabSz="342542"/>
            <a:fld id="{04825EE3-D40C-4F67-95F2-2B3AD93195DA}" type="slidenum">
              <a:rPr lang="en-US" smtClean="0"/>
              <a:pPr algn="r" defTabSz="342542"/>
              <a:t>‹#›</a:t>
            </a:fld>
            <a:endParaRPr lang="en-US"/>
          </a:p>
        </p:txBody>
      </p:sp>
    </p:spTree>
    <p:extLst>
      <p:ext uri="{BB962C8B-B14F-4D97-AF65-F5344CB8AC3E}">
        <p14:creationId xmlns:p14="http://schemas.microsoft.com/office/powerpoint/2010/main" val="1577352991"/>
      </p:ext>
    </p:extLst>
  </p:cSld>
  <p:clrMap bg1="lt1" tx1="dk1" bg2="lt2" tx2="dk2" accent1="accent1" accent2="accent2" accent3="accent3" accent4="accent4" accent5="accent5" accent6="accent6" hlink="hlink" folHlink="folHlink"/>
  <p:sldLayoutIdLst>
    <p:sldLayoutId id="2147483745" r:id="rId1"/>
    <p:sldLayoutId id="2147483761" r:id="rId2"/>
    <p:sldLayoutId id="2147483764" r:id="rId3"/>
    <p:sldLayoutId id="2147483765" r:id="rId4"/>
    <p:sldLayoutId id="2147483687" r:id="rId5"/>
    <p:sldLayoutId id="2147483774" r:id="rId6"/>
    <p:sldLayoutId id="2147483680" r:id="rId7"/>
    <p:sldLayoutId id="2147483763" r:id="rId8"/>
    <p:sldLayoutId id="2147483736" r:id="rId9"/>
    <p:sldLayoutId id="2147483739" r:id="rId10"/>
    <p:sldLayoutId id="2147483767" r:id="rId11"/>
    <p:sldLayoutId id="2147483740" r:id="rId12"/>
    <p:sldLayoutId id="2147483768" r:id="rId13"/>
    <p:sldLayoutId id="2147483769" r:id="rId14"/>
    <p:sldLayoutId id="2147483772" r:id="rId15"/>
    <p:sldLayoutId id="2147483756" r:id="rId16"/>
    <p:sldLayoutId id="2147483757" r:id="rId17"/>
    <p:sldLayoutId id="2147483759" r:id="rId18"/>
    <p:sldLayoutId id="2147483758" r:id="rId19"/>
    <p:sldLayoutId id="2147483738" r:id="rId20"/>
    <p:sldLayoutId id="2147483773" r:id="rId21"/>
    <p:sldLayoutId id="2147483770" r:id="rId22"/>
    <p:sldLayoutId id="2147483771" r:id="rId23"/>
    <p:sldLayoutId id="2147483694" r:id="rId24"/>
    <p:sldLayoutId id="2147483751" r:id="rId25"/>
    <p:sldLayoutId id="2147483753" r:id="rId26"/>
    <p:sldLayoutId id="2147483754" r:id="rId27"/>
    <p:sldLayoutId id="2147483766" r:id="rId28"/>
    <p:sldLayoutId id="2147483677" r:id="rId29"/>
    <p:sldLayoutId id="2147483775" r:id="rId30"/>
    <p:sldLayoutId id="2147483776" r:id="rId31"/>
  </p:sldLayoutIdLst>
  <p:hf hdr="0" ftr="0" dt="0"/>
  <p:txStyles>
    <p:titleStyle>
      <a:lvl1pPr algn="l" defTabSz="914400" rtl="0" eaLnBrk="1" latinLnBrk="0" hangingPunct="1">
        <a:lnSpc>
          <a:spcPct val="100000"/>
        </a:lnSpc>
        <a:spcBef>
          <a:spcPct val="0"/>
        </a:spcBef>
        <a:buNone/>
        <a:defRPr sz="2000" b="0" kern="1200" cap="none" spc="100" baseline="0">
          <a:solidFill>
            <a:schemeClr val="tx1"/>
          </a:solidFill>
          <a:latin typeface="+mj-lt"/>
          <a:ea typeface="+mj-ea"/>
          <a:cs typeface="+mj-cs"/>
        </a:defRPr>
      </a:lvl1pPr>
    </p:titleStyle>
    <p:bodyStyle>
      <a:lvl1pPr marL="0" indent="0" algn="l" defTabSz="914400" rtl="0" eaLnBrk="1" latinLnBrk="0" hangingPunct="1">
        <a:lnSpc>
          <a:spcPts val="1600"/>
        </a:lnSpc>
        <a:spcBef>
          <a:spcPts val="264"/>
        </a:spcBef>
        <a:spcAft>
          <a:spcPts val="300"/>
        </a:spcAft>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342900" indent="-165100" algn="l" defTabSz="914400" rtl="0" eaLnBrk="1" latinLnBrk="0" hangingPunct="1">
        <a:lnSpc>
          <a:spcPct val="90000"/>
        </a:lnSpc>
        <a:spcBef>
          <a:spcPts val="500"/>
        </a:spcBef>
        <a:buClr>
          <a:schemeClr val="tx2"/>
        </a:buClr>
        <a:buFont typeface="Calibri" panose="020F0502020204030204" pitchFamily="34" charset="0"/>
        <a:buChar char="-"/>
        <a:defRPr sz="1400" kern="1200" baseline="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userDrawn="1">
          <p15:clr>
            <a:srgbClr val="F26B43"/>
          </p15:clr>
        </p15:guide>
        <p15:guide id="2" orient="horz" pos="338" userDrawn="1">
          <p15:clr>
            <a:srgbClr val="F26B43"/>
          </p15:clr>
        </p15:guide>
        <p15:guide id="3" orient="horz" pos="680" userDrawn="1">
          <p15:clr>
            <a:srgbClr val="F26B43"/>
          </p15:clr>
        </p15:guide>
        <p15:guide id="5" pos="226" userDrawn="1">
          <p15:clr>
            <a:srgbClr val="F26B43"/>
          </p15:clr>
        </p15:guide>
        <p15:guide id="6" pos="5535" userDrawn="1">
          <p15:clr>
            <a:srgbClr val="F26B43"/>
          </p15:clr>
        </p15:guide>
        <p15:guide id="7" orient="horz" pos="896" userDrawn="1">
          <p15:clr>
            <a:srgbClr val="F26B43"/>
          </p15:clr>
        </p15:guide>
        <p15:guide id="8" pos="2736" userDrawn="1">
          <p15:clr>
            <a:srgbClr val="F26B43"/>
          </p15:clr>
        </p15:guide>
        <p15:guide id="9" pos="3024" userDrawn="1">
          <p15:clr>
            <a:srgbClr val="F26B43"/>
          </p15:clr>
        </p15:guide>
        <p15:guide id="10" orient="horz" pos="2988" userDrawn="1">
          <p15:clr>
            <a:srgbClr val="F26B43"/>
          </p15:clr>
        </p15:guide>
        <p15:guide id="11" orient="horz" pos="3084" userDrawn="1">
          <p15:clr>
            <a:srgbClr val="F26B43"/>
          </p15:clr>
        </p15:guide>
        <p15:guide id="12" orient="horz" pos="31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28.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7.svg"/><Relationship Id="rId2" Type="http://schemas.openxmlformats.org/officeDocument/2006/relationships/image" Target="../media/image12.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8.xml"/><Relationship Id="rId7" Type="http://schemas.openxmlformats.org/officeDocument/2006/relationships/image" Target="../media/image53.sv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hyperlink" Target="mailto:Bhuvan_Malhan@Epam.com" TargetMode="Externa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95D9D6FE-2FB1-FF49-BB31-3DA05C5962A2}"/>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l="25686" r="14672"/>
          <a:stretch/>
        </p:blipFill>
        <p:spPr>
          <a:xfrm>
            <a:off x="5073800" y="0"/>
            <a:ext cx="4918611" cy="5143500"/>
          </a:xfrm>
        </p:spPr>
      </p:pic>
      <p:sp>
        <p:nvSpPr>
          <p:cNvPr id="2" name="Title 1">
            <a:extLst>
              <a:ext uri="{FF2B5EF4-FFF2-40B4-BE49-F238E27FC236}">
                <a16:creationId xmlns:a16="http://schemas.microsoft.com/office/drawing/2014/main" id="{6A166CB0-4F27-C244-B387-C95786FFEF41}"/>
              </a:ext>
            </a:extLst>
          </p:cNvPr>
          <p:cNvSpPr>
            <a:spLocks noGrp="1"/>
          </p:cNvSpPr>
          <p:nvPr>
            <p:ph type="title"/>
          </p:nvPr>
        </p:nvSpPr>
        <p:spPr>
          <a:xfrm>
            <a:off x="531466" y="2017752"/>
            <a:ext cx="4315968" cy="1415772"/>
          </a:xfrm>
        </p:spPr>
        <p:txBody>
          <a:bodyPr/>
          <a:lstStyle/>
          <a:p>
            <a:r>
              <a:rPr lang="en-US" sz="3200"/>
              <a:t>Introducing AOS:</a:t>
            </a:r>
            <a:br>
              <a:rPr lang="en-US" sz="3200"/>
            </a:br>
            <a:r>
              <a:rPr lang="en-US"/>
              <a:t>Microservices deployment and orchestration solution for</a:t>
            </a:r>
            <a:br>
              <a:rPr lang="en-US"/>
            </a:br>
            <a:r>
              <a:rPr lang="en-US"/>
              <a:t>the Connected Car</a:t>
            </a:r>
          </a:p>
        </p:txBody>
      </p:sp>
      <p:sp>
        <p:nvSpPr>
          <p:cNvPr id="5" name="Text Placeholder 4">
            <a:extLst>
              <a:ext uri="{FF2B5EF4-FFF2-40B4-BE49-F238E27FC236}">
                <a16:creationId xmlns:a16="http://schemas.microsoft.com/office/drawing/2014/main" id="{2255B9DB-0DBC-B649-9BCF-ECC8B681123B}"/>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9292E832-C045-5048-910F-BFD9462D5BD9}"/>
              </a:ext>
            </a:extLst>
          </p:cNvPr>
          <p:cNvSpPr>
            <a:spLocks noGrp="1"/>
          </p:cNvSpPr>
          <p:nvPr>
            <p:ph type="body" sz="quarter" idx="11"/>
          </p:nvPr>
        </p:nvSpPr>
        <p:spPr>
          <a:xfrm>
            <a:off x="531466" y="3929312"/>
            <a:ext cx="4315968" cy="313932"/>
          </a:xfrm>
        </p:spPr>
        <p:txBody>
          <a:bodyPr/>
          <a:lstStyle/>
          <a:p>
            <a:r>
              <a:rPr lang="en-US" sz="1400" spc="300"/>
              <a:t>July</a:t>
            </a:r>
            <a:r>
              <a:rPr lang="en-US" sz="1400" b="0" spc="300"/>
              <a:t>, 2019</a:t>
            </a:r>
          </a:p>
        </p:txBody>
      </p:sp>
    </p:spTree>
    <p:extLst>
      <p:ext uri="{BB962C8B-B14F-4D97-AF65-F5344CB8AC3E}">
        <p14:creationId xmlns:p14="http://schemas.microsoft.com/office/powerpoint/2010/main" val="1733196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89D64247-EFC5-4327-A3E1-143182F5B8F8}"/>
              </a:ext>
            </a:extLst>
          </p:cNvPr>
          <p:cNvSpPr/>
          <p:nvPr/>
        </p:nvSpPr>
        <p:spPr>
          <a:xfrm>
            <a:off x="0" y="772545"/>
            <a:ext cx="9144000" cy="20839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1"/>
              </a:solidFill>
            </a:endParaRPr>
          </a:p>
        </p:txBody>
      </p:sp>
      <p:sp>
        <p:nvSpPr>
          <p:cNvPr id="2" name="Title 1">
            <a:extLst>
              <a:ext uri="{FF2B5EF4-FFF2-40B4-BE49-F238E27FC236}">
                <a16:creationId xmlns:a16="http://schemas.microsoft.com/office/drawing/2014/main" id="{FE47BDB5-99B6-4835-BC44-A6B84962ED63}"/>
              </a:ext>
            </a:extLst>
          </p:cNvPr>
          <p:cNvSpPr>
            <a:spLocks noGrp="1"/>
          </p:cNvSpPr>
          <p:nvPr>
            <p:ph type="title"/>
          </p:nvPr>
        </p:nvSpPr>
        <p:spPr/>
        <p:txBody>
          <a:bodyPr/>
          <a:lstStyle/>
          <a:p>
            <a:r>
              <a:rPr lang="en-US"/>
              <a:t>Microservices Deployment and Orchestration Platform</a:t>
            </a:r>
          </a:p>
        </p:txBody>
      </p:sp>
      <p:sp>
        <p:nvSpPr>
          <p:cNvPr id="46" name="TextBox 45">
            <a:extLst>
              <a:ext uri="{FF2B5EF4-FFF2-40B4-BE49-F238E27FC236}">
                <a16:creationId xmlns:a16="http://schemas.microsoft.com/office/drawing/2014/main" id="{11FC516D-78E5-40CE-9A62-CBCD56DD96F2}"/>
              </a:ext>
            </a:extLst>
          </p:cNvPr>
          <p:cNvSpPr txBox="1"/>
          <p:nvPr/>
        </p:nvSpPr>
        <p:spPr>
          <a:xfrm>
            <a:off x="385551" y="1082273"/>
            <a:ext cx="1052286" cy="215444"/>
          </a:xfrm>
          <a:prstGeom prst="rect">
            <a:avLst/>
          </a:prstGeom>
          <a:noFill/>
        </p:spPr>
        <p:txBody>
          <a:bodyPr wrap="square" lIns="0" tIns="0" rIns="0" bIns="0" rtlCol="0">
            <a:spAutoFit/>
          </a:bodyPr>
          <a:lstStyle/>
          <a:p>
            <a:r>
              <a:rPr lang="en-US" sz="1400" b="1">
                <a:solidFill>
                  <a:srgbClr val="263852"/>
                </a:solidFill>
              </a:rPr>
              <a:t>What is Aos</a:t>
            </a:r>
          </a:p>
        </p:txBody>
      </p:sp>
      <p:sp>
        <p:nvSpPr>
          <p:cNvPr id="47" name="TextBox 46">
            <a:extLst>
              <a:ext uri="{FF2B5EF4-FFF2-40B4-BE49-F238E27FC236}">
                <a16:creationId xmlns:a16="http://schemas.microsoft.com/office/drawing/2014/main" id="{E5B873FE-9CAB-4606-9504-D475DEB1EFF6}"/>
              </a:ext>
            </a:extLst>
          </p:cNvPr>
          <p:cNvSpPr txBox="1"/>
          <p:nvPr/>
        </p:nvSpPr>
        <p:spPr>
          <a:xfrm>
            <a:off x="368687" y="1464119"/>
            <a:ext cx="2582706" cy="1200329"/>
          </a:xfrm>
          <a:prstGeom prst="rect">
            <a:avLst/>
          </a:prstGeom>
          <a:noFill/>
        </p:spPr>
        <p:txBody>
          <a:bodyPr wrap="square" lIns="0" tIns="0" rIns="0" bIns="0" rtlCol="0">
            <a:spAutoFit/>
          </a:bodyPr>
          <a:lstStyle/>
          <a:p>
            <a:pPr marL="171450" indent="-171450">
              <a:spcBef>
                <a:spcPts val="600"/>
              </a:spcBef>
              <a:buClr>
                <a:srgbClr val="263852"/>
              </a:buClr>
              <a:buFont typeface="Arial" panose="020B0604020202020204" pitchFamily="34" charset="0"/>
              <a:buChar char="•"/>
            </a:pPr>
            <a:r>
              <a:rPr lang="en-US" sz="1050"/>
              <a:t>“Kubernetes” for vehicles. </a:t>
            </a:r>
          </a:p>
          <a:p>
            <a:pPr marL="171450" indent="-171450">
              <a:spcBef>
                <a:spcPts val="600"/>
              </a:spcBef>
              <a:buClr>
                <a:srgbClr val="263852"/>
              </a:buClr>
              <a:buFont typeface="Arial" panose="020B0604020202020204" pitchFamily="34" charset="0"/>
              <a:buChar char="•"/>
            </a:pPr>
            <a:r>
              <a:rPr lang="en-US" sz="1050"/>
              <a:t>Open source microservices deployment and orchestration platform. </a:t>
            </a:r>
          </a:p>
          <a:p>
            <a:pPr marL="171450" indent="-171450">
              <a:spcBef>
                <a:spcPts val="600"/>
              </a:spcBef>
              <a:buClr>
                <a:srgbClr val="263852"/>
              </a:buClr>
              <a:buFont typeface="Arial" panose="020B0604020202020204" pitchFamily="34" charset="0"/>
              <a:buChar char="•"/>
            </a:pPr>
            <a:r>
              <a:rPr lang="en-US" sz="1050"/>
              <a:t>Enabler of standard software development language, tools, and processes.</a:t>
            </a:r>
          </a:p>
          <a:p>
            <a:pPr marL="171450" indent="-171450">
              <a:spcBef>
                <a:spcPts val="600"/>
              </a:spcBef>
              <a:buClr>
                <a:srgbClr val="263852"/>
              </a:buClr>
              <a:buFont typeface="Arial" panose="020B0604020202020204" pitchFamily="34" charset="0"/>
              <a:buChar char="•"/>
            </a:pPr>
            <a:r>
              <a:rPr lang="en-US" sz="1050"/>
              <a:t>Vehicle Edge approach.</a:t>
            </a:r>
          </a:p>
        </p:txBody>
      </p:sp>
      <p:pic>
        <p:nvPicPr>
          <p:cNvPr id="55" name="Graphic 54">
            <a:extLst>
              <a:ext uri="{FF2B5EF4-FFF2-40B4-BE49-F238E27FC236}">
                <a16:creationId xmlns:a16="http://schemas.microsoft.com/office/drawing/2014/main" id="{FCFF6377-E2EB-4C1A-82A4-F3E20EE360A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97372" y="854346"/>
            <a:ext cx="506368" cy="506368"/>
          </a:xfrm>
          <a:prstGeom prst="rect">
            <a:avLst/>
          </a:prstGeom>
        </p:spPr>
      </p:pic>
      <p:pic>
        <p:nvPicPr>
          <p:cNvPr id="56" name="Graphic 55">
            <a:extLst>
              <a:ext uri="{FF2B5EF4-FFF2-40B4-BE49-F238E27FC236}">
                <a16:creationId xmlns:a16="http://schemas.microsoft.com/office/drawing/2014/main" id="{76EEA9ED-60C0-4C3B-A102-85F696DFC44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669856" y="1706773"/>
            <a:ext cx="701368" cy="466203"/>
          </a:xfrm>
          <a:prstGeom prst="rect">
            <a:avLst/>
          </a:prstGeom>
        </p:spPr>
      </p:pic>
      <p:sp>
        <p:nvSpPr>
          <p:cNvPr id="58" name="Freeform 5">
            <a:extLst>
              <a:ext uri="{FF2B5EF4-FFF2-40B4-BE49-F238E27FC236}">
                <a16:creationId xmlns:a16="http://schemas.microsoft.com/office/drawing/2014/main" id="{A1878BB3-6D83-4778-BF3B-97BA4C93BF99}"/>
              </a:ext>
            </a:extLst>
          </p:cNvPr>
          <p:cNvSpPr/>
          <p:nvPr/>
        </p:nvSpPr>
        <p:spPr>
          <a:xfrm>
            <a:off x="5947270" y="969031"/>
            <a:ext cx="421902" cy="276999"/>
          </a:xfrm>
          <a:custGeom>
            <a:avLst/>
            <a:gdLst>
              <a:gd name="connsiteX0" fmla="*/ 0 w 2699659"/>
              <a:gd name="connsiteY0" fmla="*/ 1259918 h 1768741"/>
              <a:gd name="connsiteX1" fmla="*/ 0 w 2699659"/>
              <a:gd name="connsiteY1" fmla="*/ 1259919 h 1768741"/>
              <a:gd name="connsiteX2" fmla="*/ 0 w 2699659"/>
              <a:gd name="connsiteY2" fmla="*/ 1259919 h 1768741"/>
              <a:gd name="connsiteX3" fmla="*/ 1528286 w 2699659"/>
              <a:gd name="connsiteY3" fmla="*/ 0 h 1768741"/>
              <a:gd name="connsiteX4" fmla="*/ 2239025 w 2699659"/>
              <a:gd name="connsiteY4" fmla="*/ 710739 h 1768741"/>
              <a:gd name="connsiteX5" fmla="*/ 2234513 w 2699659"/>
              <a:gd name="connsiteY5" fmla="*/ 755500 h 1768741"/>
              <a:gd name="connsiteX6" fmla="*/ 2293382 w 2699659"/>
              <a:gd name="connsiteY6" fmla="*/ 761435 h 1768741"/>
              <a:gd name="connsiteX7" fmla="*/ 2699659 w 2699659"/>
              <a:gd name="connsiteY7" fmla="*/ 1259919 h 1768741"/>
              <a:gd name="connsiteX8" fmla="*/ 2699658 w 2699659"/>
              <a:gd name="connsiteY8" fmla="*/ 1259919 h 1768741"/>
              <a:gd name="connsiteX9" fmla="*/ 2190836 w 2699659"/>
              <a:gd name="connsiteY9" fmla="*/ 1768741 h 1768741"/>
              <a:gd name="connsiteX10" fmla="*/ 508822 w 2699659"/>
              <a:gd name="connsiteY10" fmla="*/ 1768740 h 1768741"/>
              <a:gd name="connsiteX11" fmla="*/ 10337 w 2699659"/>
              <a:gd name="connsiteY11" fmla="*/ 1362464 h 1768741"/>
              <a:gd name="connsiteX12" fmla="*/ 0 w 2699659"/>
              <a:gd name="connsiteY12" fmla="*/ 1259919 h 1768741"/>
              <a:gd name="connsiteX13" fmla="*/ 10337 w 2699659"/>
              <a:gd name="connsiteY13" fmla="*/ 1157374 h 1768741"/>
              <a:gd name="connsiteX14" fmla="*/ 310765 w 2699659"/>
              <a:gd name="connsiteY14" fmla="*/ 791083 h 1768741"/>
              <a:gd name="connsiteX15" fmla="*/ 336036 w 2699659"/>
              <a:gd name="connsiteY15" fmla="*/ 783238 h 1768741"/>
              <a:gd name="connsiteX16" fmla="*/ 323728 w 2699659"/>
              <a:gd name="connsiteY16" fmla="*/ 743588 h 1768741"/>
              <a:gd name="connsiteX17" fmla="*/ 315967 w 2699659"/>
              <a:gd name="connsiteY17" fmla="*/ 666604 h 1768741"/>
              <a:gd name="connsiteX18" fmla="*/ 697953 w 2699659"/>
              <a:gd name="connsiteY18" fmla="*/ 284618 h 1768741"/>
              <a:gd name="connsiteX19" fmla="*/ 911525 w 2699659"/>
              <a:gd name="connsiteY19" fmla="*/ 349855 h 1768741"/>
              <a:gd name="connsiteX20" fmla="*/ 916771 w 2699659"/>
              <a:gd name="connsiteY20" fmla="*/ 354184 h 1768741"/>
              <a:gd name="connsiteX21" fmla="*/ 938930 w 2699659"/>
              <a:gd name="connsiteY21" fmla="*/ 313358 h 1768741"/>
              <a:gd name="connsiteX22" fmla="*/ 1528286 w 2699659"/>
              <a:gd name="connsiteY22" fmla="*/ 0 h 1768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99659" h="1768741">
                <a:moveTo>
                  <a:pt x="0" y="1259918"/>
                </a:moveTo>
                <a:lnTo>
                  <a:pt x="0" y="1259919"/>
                </a:lnTo>
                <a:lnTo>
                  <a:pt x="0" y="1259919"/>
                </a:lnTo>
                <a:close/>
                <a:moveTo>
                  <a:pt x="1528286" y="0"/>
                </a:moveTo>
                <a:cubicBezTo>
                  <a:pt x="1920816" y="0"/>
                  <a:pt x="2239025" y="318209"/>
                  <a:pt x="2239025" y="710739"/>
                </a:cubicBezTo>
                <a:lnTo>
                  <a:pt x="2234513" y="755500"/>
                </a:lnTo>
                <a:lnTo>
                  <a:pt x="2293382" y="761435"/>
                </a:lnTo>
                <a:cubicBezTo>
                  <a:pt x="2525244" y="808880"/>
                  <a:pt x="2699659" y="1014031"/>
                  <a:pt x="2699659" y="1259919"/>
                </a:cubicBezTo>
                <a:lnTo>
                  <a:pt x="2699658" y="1259919"/>
                </a:lnTo>
                <a:cubicBezTo>
                  <a:pt x="2699658" y="1540934"/>
                  <a:pt x="2471851" y="1768741"/>
                  <a:pt x="2190836" y="1768741"/>
                </a:cubicBezTo>
                <a:lnTo>
                  <a:pt x="508822" y="1768740"/>
                </a:lnTo>
                <a:cubicBezTo>
                  <a:pt x="262934" y="1768740"/>
                  <a:pt x="57783" y="1594325"/>
                  <a:pt x="10337" y="1362464"/>
                </a:cubicBezTo>
                <a:lnTo>
                  <a:pt x="0" y="1259919"/>
                </a:lnTo>
                <a:lnTo>
                  <a:pt x="10337" y="1157374"/>
                </a:lnTo>
                <a:cubicBezTo>
                  <a:pt x="44227" y="991758"/>
                  <a:pt x="158579" y="855452"/>
                  <a:pt x="310765" y="791083"/>
                </a:cubicBezTo>
                <a:lnTo>
                  <a:pt x="336036" y="783238"/>
                </a:lnTo>
                <a:lnTo>
                  <a:pt x="323728" y="743588"/>
                </a:lnTo>
                <a:cubicBezTo>
                  <a:pt x="318639" y="718721"/>
                  <a:pt x="315967" y="692975"/>
                  <a:pt x="315967" y="666604"/>
                </a:cubicBezTo>
                <a:cubicBezTo>
                  <a:pt x="315967" y="455639"/>
                  <a:pt x="486988" y="284618"/>
                  <a:pt x="697953" y="284618"/>
                </a:cubicBezTo>
                <a:cubicBezTo>
                  <a:pt x="777065" y="284618"/>
                  <a:pt x="850560" y="308668"/>
                  <a:pt x="911525" y="349855"/>
                </a:cubicBezTo>
                <a:lnTo>
                  <a:pt x="916771" y="354184"/>
                </a:lnTo>
                <a:lnTo>
                  <a:pt x="938930" y="313358"/>
                </a:lnTo>
                <a:cubicBezTo>
                  <a:pt x="1066655" y="124300"/>
                  <a:pt x="1282955" y="0"/>
                  <a:pt x="1528286" y="0"/>
                </a:cubicBezTo>
                <a:close/>
              </a:path>
            </a:pathLst>
          </a:custGeom>
          <a:noFill/>
          <a:ln w="15875">
            <a:solidFill>
              <a:srgbClr val="263852"/>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oAutofit/>
          </a:bodyPr>
          <a:lstStyle/>
          <a:p>
            <a:pPr algn="ctr"/>
            <a:endParaRPr lang="en-US" sz="1200"/>
          </a:p>
        </p:txBody>
      </p:sp>
      <p:sp>
        <p:nvSpPr>
          <p:cNvPr id="60" name="TextBox 59">
            <a:extLst>
              <a:ext uri="{FF2B5EF4-FFF2-40B4-BE49-F238E27FC236}">
                <a16:creationId xmlns:a16="http://schemas.microsoft.com/office/drawing/2014/main" id="{68F06ADE-4DF4-47D9-A161-4CEAB3BDC757}"/>
              </a:ext>
            </a:extLst>
          </p:cNvPr>
          <p:cNvSpPr txBox="1"/>
          <p:nvPr/>
        </p:nvSpPr>
        <p:spPr>
          <a:xfrm>
            <a:off x="4047009" y="864227"/>
            <a:ext cx="1245534" cy="276999"/>
          </a:xfrm>
          <a:prstGeom prst="rect">
            <a:avLst/>
          </a:prstGeom>
          <a:noFill/>
        </p:spPr>
        <p:txBody>
          <a:bodyPr wrap="none" lIns="0" tIns="0" rIns="0" bIns="0" rtlCol="0">
            <a:spAutoFit/>
          </a:bodyPr>
          <a:lstStyle>
            <a:defPPr>
              <a:defRPr lang="en-US"/>
            </a:defPPr>
            <a:lvl1pPr algn="ctr">
              <a:defRPr sz="1200">
                <a:solidFill>
                  <a:schemeClr val="bg1"/>
                </a:solidFill>
              </a:defRPr>
            </a:lvl1pPr>
          </a:lstStyle>
          <a:p>
            <a:pPr algn="l"/>
            <a:r>
              <a:rPr lang="en-US" sz="900">
                <a:solidFill>
                  <a:srgbClr val="263852"/>
                </a:solidFill>
              </a:rPr>
              <a:t>Monitoring &amp; Control</a:t>
            </a:r>
          </a:p>
          <a:p>
            <a:pPr algn="l"/>
            <a:r>
              <a:rPr lang="en-US" sz="900">
                <a:solidFill>
                  <a:srgbClr val="263852"/>
                </a:solidFill>
              </a:rPr>
              <a:t>Microservices deployment</a:t>
            </a:r>
          </a:p>
        </p:txBody>
      </p:sp>
      <p:sp>
        <p:nvSpPr>
          <p:cNvPr id="61" name="TextBox 60">
            <a:extLst>
              <a:ext uri="{FF2B5EF4-FFF2-40B4-BE49-F238E27FC236}">
                <a16:creationId xmlns:a16="http://schemas.microsoft.com/office/drawing/2014/main" id="{DB3251E3-B48E-42FA-AA3E-8952D0A64391}"/>
              </a:ext>
            </a:extLst>
          </p:cNvPr>
          <p:cNvSpPr txBox="1"/>
          <p:nvPr/>
        </p:nvSpPr>
        <p:spPr>
          <a:xfrm>
            <a:off x="4418294" y="2512639"/>
            <a:ext cx="580287" cy="138499"/>
          </a:xfrm>
          <a:prstGeom prst="rect">
            <a:avLst/>
          </a:prstGeom>
          <a:noFill/>
        </p:spPr>
        <p:txBody>
          <a:bodyPr wrap="none" lIns="0" tIns="0" rIns="0" bIns="0" rtlCol="0">
            <a:spAutoFit/>
          </a:bodyPr>
          <a:lstStyle>
            <a:defPPr>
              <a:defRPr lang="en-US"/>
            </a:defPPr>
            <a:lvl1pPr algn="ctr">
              <a:defRPr sz="1200">
                <a:solidFill>
                  <a:schemeClr val="bg1"/>
                </a:solidFill>
              </a:defRPr>
            </a:lvl1pPr>
          </a:lstStyle>
          <a:p>
            <a:pPr algn="l"/>
            <a:r>
              <a:rPr lang="en-US" sz="900">
                <a:solidFill>
                  <a:srgbClr val="263852"/>
                </a:solidFill>
              </a:rPr>
              <a:t>Service Data</a:t>
            </a:r>
          </a:p>
        </p:txBody>
      </p:sp>
      <p:sp>
        <p:nvSpPr>
          <p:cNvPr id="62" name="TextBox 61">
            <a:extLst>
              <a:ext uri="{FF2B5EF4-FFF2-40B4-BE49-F238E27FC236}">
                <a16:creationId xmlns:a16="http://schemas.microsoft.com/office/drawing/2014/main" id="{E46FAE8E-0CC6-409F-817C-16787DCC27EF}"/>
              </a:ext>
            </a:extLst>
          </p:cNvPr>
          <p:cNvSpPr txBox="1"/>
          <p:nvPr/>
        </p:nvSpPr>
        <p:spPr>
          <a:xfrm>
            <a:off x="7054564" y="1002727"/>
            <a:ext cx="477695" cy="138499"/>
          </a:xfrm>
          <a:prstGeom prst="rect">
            <a:avLst/>
          </a:prstGeom>
          <a:noFill/>
        </p:spPr>
        <p:txBody>
          <a:bodyPr wrap="none" lIns="0" tIns="0" rIns="0" bIns="0" rtlCol="0">
            <a:spAutoFit/>
          </a:bodyPr>
          <a:lstStyle>
            <a:defPPr>
              <a:defRPr lang="en-US"/>
            </a:defPPr>
            <a:lvl1pPr algn="ctr">
              <a:defRPr sz="1200">
                <a:solidFill>
                  <a:schemeClr val="bg1"/>
                </a:solidFill>
              </a:defRPr>
            </a:lvl1pPr>
          </a:lstStyle>
          <a:p>
            <a:pPr algn="l"/>
            <a:r>
              <a:rPr lang="en-US" sz="900">
                <a:solidFill>
                  <a:srgbClr val="263852"/>
                </a:solidFill>
              </a:rPr>
              <a:t>Operation</a:t>
            </a:r>
          </a:p>
        </p:txBody>
      </p:sp>
      <p:sp>
        <p:nvSpPr>
          <p:cNvPr id="63" name="TextBox 62">
            <a:extLst>
              <a:ext uri="{FF2B5EF4-FFF2-40B4-BE49-F238E27FC236}">
                <a16:creationId xmlns:a16="http://schemas.microsoft.com/office/drawing/2014/main" id="{722B4A97-EA4C-4A84-89A6-DDF050328784}"/>
              </a:ext>
            </a:extLst>
          </p:cNvPr>
          <p:cNvSpPr txBox="1"/>
          <p:nvPr/>
        </p:nvSpPr>
        <p:spPr>
          <a:xfrm>
            <a:off x="5623459" y="1359309"/>
            <a:ext cx="1069524" cy="261610"/>
          </a:xfrm>
          <a:prstGeom prst="rect">
            <a:avLst/>
          </a:prstGeom>
          <a:noFill/>
        </p:spPr>
        <p:txBody>
          <a:bodyPr wrap="none" rtlCol="0" anchor="t">
            <a:spAutoFit/>
          </a:bodyPr>
          <a:lstStyle/>
          <a:p>
            <a:r>
              <a:rPr lang="en-US" sz="1050" b="1">
                <a:solidFill>
                  <a:srgbClr val="263852"/>
                </a:solidFill>
              </a:rPr>
              <a:t>OEM Aos Cloud</a:t>
            </a:r>
            <a:endParaRPr lang="en-US"/>
          </a:p>
        </p:txBody>
      </p:sp>
      <p:sp>
        <p:nvSpPr>
          <p:cNvPr id="64" name="TextBox 63">
            <a:extLst>
              <a:ext uri="{FF2B5EF4-FFF2-40B4-BE49-F238E27FC236}">
                <a16:creationId xmlns:a16="http://schemas.microsoft.com/office/drawing/2014/main" id="{8FC4ABD2-72FE-4969-BFD0-08180B94FE1D}"/>
              </a:ext>
            </a:extLst>
          </p:cNvPr>
          <p:cNvSpPr txBox="1"/>
          <p:nvPr/>
        </p:nvSpPr>
        <p:spPr>
          <a:xfrm>
            <a:off x="8017159" y="1359309"/>
            <a:ext cx="466794" cy="261610"/>
          </a:xfrm>
          <a:prstGeom prst="rect">
            <a:avLst/>
          </a:prstGeom>
          <a:noFill/>
        </p:spPr>
        <p:txBody>
          <a:bodyPr wrap="none" rtlCol="0">
            <a:spAutoFit/>
          </a:bodyPr>
          <a:lstStyle/>
          <a:p>
            <a:pPr algn="ctr"/>
            <a:r>
              <a:rPr lang="en-US" sz="1050" b="1">
                <a:solidFill>
                  <a:srgbClr val="263852"/>
                </a:solidFill>
              </a:rPr>
              <a:t>OEM</a:t>
            </a:r>
          </a:p>
        </p:txBody>
      </p:sp>
      <p:cxnSp>
        <p:nvCxnSpPr>
          <p:cNvPr id="71" name="Straight Arrow Connector 70">
            <a:extLst>
              <a:ext uri="{FF2B5EF4-FFF2-40B4-BE49-F238E27FC236}">
                <a16:creationId xmlns:a16="http://schemas.microsoft.com/office/drawing/2014/main" id="{474EBCAC-16B2-4931-88FE-9C57361A0778}"/>
              </a:ext>
            </a:extLst>
          </p:cNvPr>
          <p:cNvCxnSpPr>
            <a:cxnSpLocks/>
          </p:cNvCxnSpPr>
          <p:nvPr/>
        </p:nvCxnSpPr>
        <p:spPr>
          <a:xfrm>
            <a:off x="6847701" y="1333408"/>
            <a:ext cx="876168" cy="1187099"/>
          </a:xfrm>
          <a:prstGeom prst="straightConnector1">
            <a:avLst/>
          </a:prstGeom>
          <a:ln w="12700">
            <a:solidFill>
              <a:schemeClr val="accent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CF9C38BE-E054-4A3E-88D6-65B142C5F790}"/>
              </a:ext>
            </a:extLst>
          </p:cNvPr>
          <p:cNvSpPr txBox="1"/>
          <p:nvPr/>
        </p:nvSpPr>
        <p:spPr>
          <a:xfrm>
            <a:off x="6991245" y="1737008"/>
            <a:ext cx="604333" cy="276999"/>
          </a:xfrm>
          <a:prstGeom prst="rect">
            <a:avLst/>
          </a:prstGeom>
          <a:solidFill>
            <a:schemeClr val="bg1">
              <a:lumMod val="95000"/>
            </a:schemeClr>
          </a:solidFill>
        </p:spPr>
        <p:txBody>
          <a:bodyPr wrap="none" lIns="0" tIns="0" rIns="0" bIns="0" rtlCol="0">
            <a:spAutoFit/>
          </a:bodyPr>
          <a:lstStyle/>
          <a:p>
            <a:pPr algn="ctr"/>
            <a:r>
              <a:rPr lang="en-US" sz="900">
                <a:solidFill>
                  <a:srgbClr val="263852"/>
                </a:solidFill>
              </a:rPr>
              <a:t>Microservice</a:t>
            </a:r>
          </a:p>
          <a:p>
            <a:pPr algn="ctr"/>
            <a:r>
              <a:rPr lang="en-US" sz="900">
                <a:solidFill>
                  <a:srgbClr val="263852"/>
                </a:solidFill>
              </a:rPr>
              <a:t>deployment</a:t>
            </a:r>
          </a:p>
        </p:txBody>
      </p:sp>
      <p:pic>
        <p:nvPicPr>
          <p:cNvPr id="79" name="Graphic 78">
            <a:extLst>
              <a:ext uri="{FF2B5EF4-FFF2-40B4-BE49-F238E27FC236}">
                <a16:creationId xmlns:a16="http://schemas.microsoft.com/office/drawing/2014/main" id="{75926227-7E51-407F-A6E5-AB45E176C1A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40567" y="1504394"/>
            <a:ext cx="159946" cy="159946"/>
          </a:xfrm>
          <a:prstGeom prst="rect">
            <a:avLst/>
          </a:prstGeom>
        </p:spPr>
      </p:pic>
      <p:pic>
        <p:nvPicPr>
          <p:cNvPr id="81" name="Graphic 80">
            <a:extLst>
              <a:ext uri="{FF2B5EF4-FFF2-40B4-BE49-F238E27FC236}">
                <a16:creationId xmlns:a16="http://schemas.microsoft.com/office/drawing/2014/main" id="{599438F6-B946-4934-B0E5-64EDEFAC78F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44918" y="2156111"/>
            <a:ext cx="156146" cy="156144"/>
          </a:xfrm>
          <a:prstGeom prst="rect">
            <a:avLst/>
          </a:prstGeom>
        </p:spPr>
      </p:pic>
      <p:pic>
        <p:nvPicPr>
          <p:cNvPr id="84" name="Graphic 83">
            <a:extLst>
              <a:ext uri="{FF2B5EF4-FFF2-40B4-BE49-F238E27FC236}">
                <a16:creationId xmlns:a16="http://schemas.microsoft.com/office/drawing/2014/main" id="{1BD09604-15A6-4B42-B604-B06A24A567F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97372" y="2056854"/>
            <a:ext cx="506368" cy="506368"/>
          </a:xfrm>
          <a:prstGeom prst="rect">
            <a:avLst/>
          </a:prstGeom>
        </p:spPr>
      </p:pic>
      <p:sp>
        <p:nvSpPr>
          <p:cNvPr id="85" name="Freeform 5">
            <a:extLst>
              <a:ext uri="{FF2B5EF4-FFF2-40B4-BE49-F238E27FC236}">
                <a16:creationId xmlns:a16="http://schemas.microsoft.com/office/drawing/2014/main" id="{0A2DB2A0-2A83-4204-9128-C478AAF022B1}"/>
              </a:ext>
            </a:extLst>
          </p:cNvPr>
          <p:cNvSpPr/>
          <p:nvPr/>
        </p:nvSpPr>
        <p:spPr>
          <a:xfrm>
            <a:off x="5947270" y="2266789"/>
            <a:ext cx="421902" cy="276999"/>
          </a:xfrm>
          <a:custGeom>
            <a:avLst/>
            <a:gdLst>
              <a:gd name="connsiteX0" fmla="*/ 0 w 2699659"/>
              <a:gd name="connsiteY0" fmla="*/ 1259918 h 1768741"/>
              <a:gd name="connsiteX1" fmla="*/ 0 w 2699659"/>
              <a:gd name="connsiteY1" fmla="*/ 1259919 h 1768741"/>
              <a:gd name="connsiteX2" fmla="*/ 0 w 2699659"/>
              <a:gd name="connsiteY2" fmla="*/ 1259919 h 1768741"/>
              <a:gd name="connsiteX3" fmla="*/ 1528286 w 2699659"/>
              <a:gd name="connsiteY3" fmla="*/ 0 h 1768741"/>
              <a:gd name="connsiteX4" fmla="*/ 2239025 w 2699659"/>
              <a:gd name="connsiteY4" fmla="*/ 710739 h 1768741"/>
              <a:gd name="connsiteX5" fmla="*/ 2234513 w 2699659"/>
              <a:gd name="connsiteY5" fmla="*/ 755500 h 1768741"/>
              <a:gd name="connsiteX6" fmla="*/ 2293382 w 2699659"/>
              <a:gd name="connsiteY6" fmla="*/ 761435 h 1768741"/>
              <a:gd name="connsiteX7" fmla="*/ 2699659 w 2699659"/>
              <a:gd name="connsiteY7" fmla="*/ 1259919 h 1768741"/>
              <a:gd name="connsiteX8" fmla="*/ 2699658 w 2699659"/>
              <a:gd name="connsiteY8" fmla="*/ 1259919 h 1768741"/>
              <a:gd name="connsiteX9" fmla="*/ 2190836 w 2699659"/>
              <a:gd name="connsiteY9" fmla="*/ 1768741 h 1768741"/>
              <a:gd name="connsiteX10" fmla="*/ 508822 w 2699659"/>
              <a:gd name="connsiteY10" fmla="*/ 1768740 h 1768741"/>
              <a:gd name="connsiteX11" fmla="*/ 10337 w 2699659"/>
              <a:gd name="connsiteY11" fmla="*/ 1362464 h 1768741"/>
              <a:gd name="connsiteX12" fmla="*/ 0 w 2699659"/>
              <a:gd name="connsiteY12" fmla="*/ 1259919 h 1768741"/>
              <a:gd name="connsiteX13" fmla="*/ 10337 w 2699659"/>
              <a:gd name="connsiteY13" fmla="*/ 1157374 h 1768741"/>
              <a:gd name="connsiteX14" fmla="*/ 310765 w 2699659"/>
              <a:gd name="connsiteY14" fmla="*/ 791083 h 1768741"/>
              <a:gd name="connsiteX15" fmla="*/ 336036 w 2699659"/>
              <a:gd name="connsiteY15" fmla="*/ 783238 h 1768741"/>
              <a:gd name="connsiteX16" fmla="*/ 323728 w 2699659"/>
              <a:gd name="connsiteY16" fmla="*/ 743588 h 1768741"/>
              <a:gd name="connsiteX17" fmla="*/ 315967 w 2699659"/>
              <a:gd name="connsiteY17" fmla="*/ 666604 h 1768741"/>
              <a:gd name="connsiteX18" fmla="*/ 697953 w 2699659"/>
              <a:gd name="connsiteY18" fmla="*/ 284618 h 1768741"/>
              <a:gd name="connsiteX19" fmla="*/ 911525 w 2699659"/>
              <a:gd name="connsiteY19" fmla="*/ 349855 h 1768741"/>
              <a:gd name="connsiteX20" fmla="*/ 916771 w 2699659"/>
              <a:gd name="connsiteY20" fmla="*/ 354184 h 1768741"/>
              <a:gd name="connsiteX21" fmla="*/ 938930 w 2699659"/>
              <a:gd name="connsiteY21" fmla="*/ 313358 h 1768741"/>
              <a:gd name="connsiteX22" fmla="*/ 1528286 w 2699659"/>
              <a:gd name="connsiteY22" fmla="*/ 0 h 1768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99659" h="1768741">
                <a:moveTo>
                  <a:pt x="0" y="1259918"/>
                </a:moveTo>
                <a:lnTo>
                  <a:pt x="0" y="1259919"/>
                </a:lnTo>
                <a:lnTo>
                  <a:pt x="0" y="1259919"/>
                </a:lnTo>
                <a:close/>
                <a:moveTo>
                  <a:pt x="1528286" y="0"/>
                </a:moveTo>
                <a:cubicBezTo>
                  <a:pt x="1920816" y="0"/>
                  <a:pt x="2239025" y="318209"/>
                  <a:pt x="2239025" y="710739"/>
                </a:cubicBezTo>
                <a:lnTo>
                  <a:pt x="2234513" y="755500"/>
                </a:lnTo>
                <a:lnTo>
                  <a:pt x="2293382" y="761435"/>
                </a:lnTo>
                <a:cubicBezTo>
                  <a:pt x="2525244" y="808880"/>
                  <a:pt x="2699659" y="1014031"/>
                  <a:pt x="2699659" y="1259919"/>
                </a:cubicBezTo>
                <a:lnTo>
                  <a:pt x="2699658" y="1259919"/>
                </a:lnTo>
                <a:cubicBezTo>
                  <a:pt x="2699658" y="1540934"/>
                  <a:pt x="2471851" y="1768741"/>
                  <a:pt x="2190836" y="1768741"/>
                </a:cubicBezTo>
                <a:lnTo>
                  <a:pt x="508822" y="1768740"/>
                </a:lnTo>
                <a:cubicBezTo>
                  <a:pt x="262934" y="1768740"/>
                  <a:pt x="57783" y="1594325"/>
                  <a:pt x="10337" y="1362464"/>
                </a:cubicBezTo>
                <a:lnTo>
                  <a:pt x="0" y="1259919"/>
                </a:lnTo>
                <a:lnTo>
                  <a:pt x="10337" y="1157374"/>
                </a:lnTo>
                <a:cubicBezTo>
                  <a:pt x="44227" y="991758"/>
                  <a:pt x="158579" y="855452"/>
                  <a:pt x="310765" y="791083"/>
                </a:cubicBezTo>
                <a:lnTo>
                  <a:pt x="336036" y="783238"/>
                </a:lnTo>
                <a:lnTo>
                  <a:pt x="323728" y="743588"/>
                </a:lnTo>
                <a:cubicBezTo>
                  <a:pt x="318639" y="718721"/>
                  <a:pt x="315967" y="692975"/>
                  <a:pt x="315967" y="666604"/>
                </a:cubicBezTo>
                <a:cubicBezTo>
                  <a:pt x="315967" y="455639"/>
                  <a:pt x="486988" y="284618"/>
                  <a:pt x="697953" y="284618"/>
                </a:cubicBezTo>
                <a:cubicBezTo>
                  <a:pt x="777065" y="284618"/>
                  <a:pt x="850560" y="308668"/>
                  <a:pt x="911525" y="349855"/>
                </a:cubicBezTo>
                <a:lnTo>
                  <a:pt x="916771" y="354184"/>
                </a:lnTo>
                <a:lnTo>
                  <a:pt x="938930" y="313358"/>
                </a:lnTo>
                <a:cubicBezTo>
                  <a:pt x="1066655" y="124300"/>
                  <a:pt x="1282955" y="0"/>
                  <a:pt x="1528286" y="0"/>
                </a:cubicBezTo>
                <a:close/>
              </a:path>
            </a:pathLst>
          </a:custGeom>
          <a:noFill/>
          <a:ln w="15875">
            <a:solidFill>
              <a:srgbClr val="263852"/>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oAutofit/>
          </a:bodyPr>
          <a:lstStyle/>
          <a:p>
            <a:pPr algn="ctr"/>
            <a:endParaRPr lang="en-US" sz="1200"/>
          </a:p>
        </p:txBody>
      </p:sp>
      <p:sp>
        <p:nvSpPr>
          <p:cNvPr id="86" name="TextBox 85">
            <a:extLst>
              <a:ext uri="{FF2B5EF4-FFF2-40B4-BE49-F238E27FC236}">
                <a16:creationId xmlns:a16="http://schemas.microsoft.com/office/drawing/2014/main" id="{0F4A1AE3-E174-4C8E-95C4-7402FF2BF3E4}"/>
              </a:ext>
            </a:extLst>
          </p:cNvPr>
          <p:cNvSpPr txBox="1"/>
          <p:nvPr/>
        </p:nvSpPr>
        <p:spPr>
          <a:xfrm>
            <a:off x="5435908" y="2561817"/>
            <a:ext cx="1444626" cy="253916"/>
          </a:xfrm>
          <a:prstGeom prst="rect">
            <a:avLst/>
          </a:prstGeom>
          <a:noFill/>
        </p:spPr>
        <p:txBody>
          <a:bodyPr wrap="none" rtlCol="0" anchor="t">
            <a:spAutoFit/>
          </a:bodyPr>
          <a:lstStyle/>
          <a:p>
            <a:r>
              <a:rPr lang="en-US" sz="1050" b="1">
                <a:solidFill>
                  <a:srgbClr val="263852"/>
                </a:solidFill>
              </a:rPr>
              <a:t>Service Provider Cloud</a:t>
            </a:r>
            <a:endParaRPr lang="en-US"/>
          </a:p>
        </p:txBody>
      </p:sp>
      <p:sp>
        <p:nvSpPr>
          <p:cNvPr id="87" name="TextBox 86">
            <a:extLst>
              <a:ext uri="{FF2B5EF4-FFF2-40B4-BE49-F238E27FC236}">
                <a16:creationId xmlns:a16="http://schemas.microsoft.com/office/drawing/2014/main" id="{B3056550-52A2-42BB-9FDE-1B8BA08D613B}"/>
              </a:ext>
            </a:extLst>
          </p:cNvPr>
          <p:cNvSpPr txBox="1"/>
          <p:nvPr/>
        </p:nvSpPr>
        <p:spPr>
          <a:xfrm>
            <a:off x="7703772" y="2561817"/>
            <a:ext cx="1093569" cy="253916"/>
          </a:xfrm>
          <a:prstGeom prst="rect">
            <a:avLst/>
          </a:prstGeom>
          <a:noFill/>
        </p:spPr>
        <p:txBody>
          <a:bodyPr wrap="none" rtlCol="0">
            <a:spAutoFit/>
          </a:bodyPr>
          <a:lstStyle/>
          <a:p>
            <a:pPr algn="ctr"/>
            <a:r>
              <a:rPr lang="en-US" sz="1050" b="1">
                <a:solidFill>
                  <a:srgbClr val="263852"/>
                </a:solidFill>
              </a:rPr>
              <a:t>Service Provider</a:t>
            </a:r>
          </a:p>
        </p:txBody>
      </p:sp>
      <p:pic>
        <p:nvPicPr>
          <p:cNvPr id="88" name="Graphic 87">
            <a:extLst>
              <a:ext uri="{FF2B5EF4-FFF2-40B4-BE49-F238E27FC236}">
                <a16:creationId xmlns:a16="http://schemas.microsoft.com/office/drawing/2014/main" id="{F89B08E5-5A51-4210-816C-901694E087F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14434" y="1086084"/>
            <a:ext cx="159946" cy="159946"/>
          </a:xfrm>
          <a:prstGeom prst="rect">
            <a:avLst/>
          </a:prstGeom>
        </p:spPr>
      </p:pic>
      <p:pic>
        <p:nvPicPr>
          <p:cNvPr id="89" name="Graphic 88">
            <a:extLst>
              <a:ext uri="{FF2B5EF4-FFF2-40B4-BE49-F238E27FC236}">
                <a16:creationId xmlns:a16="http://schemas.microsoft.com/office/drawing/2014/main" id="{182454D0-F143-4E8E-A860-BC25A7B4D66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51032" y="1086084"/>
            <a:ext cx="159946" cy="159946"/>
          </a:xfrm>
          <a:prstGeom prst="rect">
            <a:avLst/>
          </a:prstGeom>
        </p:spPr>
      </p:pic>
      <p:sp>
        <p:nvSpPr>
          <p:cNvPr id="91" name="TextBox 90">
            <a:extLst>
              <a:ext uri="{FF2B5EF4-FFF2-40B4-BE49-F238E27FC236}">
                <a16:creationId xmlns:a16="http://schemas.microsoft.com/office/drawing/2014/main" id="{8EB1AA69-C4D2-4014-A8C2-9E1D8E31FD9D}"/>
              </a:ext>
            </a:extLst>
          </p:cNvPr>
          <p:cNvSpPr txBox="1"/>
          <p:nvPr/>
        </p:nvSpPr>
        <p:spPr>
          <a:xfrm>
            <a:off x="7054564" y="2512639"/>
            <a:ext cx="477695" cy="138499"/>
          </a:xfrm>
          <a:prstGeom prst="rect">
            <a:avLst/>
          </a:prstGeom>
          <a:noFill/>
        </p:spPr>
        <p:txBody>
          <a:bodyPr wrap="none" lIns="0" tIns="0" rIns="0" bIns="0" rtlCol="0">
            <a:spAutoFit/>
          </a:bodyPr>
          <a:lstStyle>
            <a:defPPr>
              <a:defRPr lang="en-US"/>
            </a:defPPr>
            <a:lvl1pPr algn="ctr">
              <a:defRPr sz="1200">
                <a:solidFill>
                  <a:schemeClr val="bg1"/>
                </a:solidFill>
              </a:defRPr>
            </a:lvl1pPr>
          </a:lstStyle>
          <a:p>
            <a:pPr algn="l"/>
            <a:r>
              <a:rPr lang="en-US" sz="900">
                <a:solidFill>
                  <a:srgbClr val="263852"/>
                </a:solidFill>
              </a:rPr>
              <a:t>Operation</a:t>
            </a:r>
          </a:p>
        </p:txBody>
      </p:sp>
      <p:cxnSp>
        <p:nvCxnSpPr>
          <p:cNvPr id="73" name="Straight Arrow Connector 72">
            <a:extLst>
              <a:ext uri="{FF2B5EF4-FFF2-40B4-BE49-F238E27FC236}">
                <a16:creationId xmlns:a16="http://schemas.microsoft.com/office/drawing/2014/main" id="{584F6BA9-33E3-45B0-94F0-0126FFF198BA}"/>
              </a:ext>
            </a:extLst>
          </p:cNvPr>
          <p:cNvCxnSpPr>
            <a:cxnSpLocks/>
          </p:cNvCxnSpPr>
          <p:nvPr/>
        </p:nvCxnSpPr>
        <p:spPr>
          <a:xfrm>
            <a:off x="6859237" y="1187323"/>
            <a:ext cx="868349" cy="0"/>
          </a:xfrm>
          <a:prstGeom prst="straightConnector1">
            <a:avLst/>
          </a:prstGeom>
          <a:ln w="12700">
            <a:solidFill>
              <a:schemeClr val="accent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3E41F7D0-931B-4655-814C-7632C75EA9A1}"/>
              </a:ext>
            </a:extLst>
          </p:cNvPr>
          <p:cNvCxnSpPr>
            <a:cxnSpLocks/>
          </p:cNvCxnSpPr>
          <p:nvPr/>
        </p:nvCxnSpPr>
        <p:spPr>
          <a:xfrm>
            <a:off x="6859237" y="2693022"/>
            <a:ext cx="868349" cy="0"/>
          </a:xfrm>
          <a:prstGeom prst="straightConnector1">
            <a:avLst/>
          </a:prstGeom>
          <a:ln w="12700">
            <a:solidFill>
              <a:schemeClr val="accent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B81E412D-0D47-496A-8525-84A3902C3CC1}"/>
              </a:ext>
            </a:extLst>
          </p:cNvPr>
          <p:cNvSpPr/>
          <p:nvPr/>
        </p:nvSpPr>
        <p:spPr>
          <a:xfrm>
            <a:off x="4026694" y="2450131"/>
            <a:ext cx="1389210" cy="238644"/>
          </a:xfrm>
          <a:custGeom>
            <a:avLst/>
            <a:gdLst>
              <a:gd name="connsiteX0" fmla="*/ 0 w 1588191"/>
              <a:gd name="connsiteY0" fmla="*/ 0 h 594012"/>
              <a:gd name="connsiteX1" fmla="*/ 1588191 w 1588191"/>
              <a:gd name="connsiteY1" fmla="*/ 0 h 594012"/>
              <a:gd name="connsiteX2" fmla="*/ 1588191 w 1588191"/>
              <a:gd name="connsiteY2" fmla="*/ 594012 h 594012"/>
              <a:gd name="connsiteX3" fmla="*/ 0 w 1588191"/>
              <a:gd name="connsiteY3" fmla="*/ 594012 h 594012"/>
              <a:gd name="connsiteX4" fmla="*/ 0 w 1588191"/>
              <a:gd name="connsiteY4" fmla="*/ 0 h 594012"/>
              <a:gd name="connsiteX0" fmla="*/ 1588191 w 1679631"/>
              <a:gd name="connsiteY0" fmla="*/ 0 h 594012"/>
              <a:gd name="connsiteX1" fmla="*/ 1588191 w 1679631"/>
              <a:gd name="connsiteY1" fmla="*/ 594012 h 594012"/>
              <a:gd name="connsiteX2" fmla="*/ 0 w 1679631"/>
              <a:gd name="connsiteY2" fmla="*/ 594012 h 594012"/>
              <a:gd name="connsiteX3" fmla="*/ 0 w 1679631"/>
              <a:gd name="connsiteY3" fmla="*/ 0 h 594012"/>
              <a:gd name="connsiteX4" fmla="*/ 1679631 w 1679631"/>
              <a:gd name="connsiteY4" fmla="*/ 91440 h 594012"/>
              <a:gd name="connsiteX0" fmla="*/ 1588191 w 1588191"/>
              <a:gd name="connsiteY0" fmla="*/ 0 h 594012"/>
              <a:gd name="connsiteX1" fmla="*/ 1588191 w 1588191"/>
              <a:gd name="connsiteY1" fmla="*/ 594012 h 594012"/>
              <a:gd name="connsiteX2" fmla="*/ 0 w 1588191"/>
              <a:gd name="connsiteY2" fmla="*/ 594012 h 594012"/>
              <a:gd name="connsiteX3" fmla="*/ 0 w 1588191"/>
              <a:gd name="connsiteY3" fmla="*/ 0 h 594012"/>
              <a:gd name="connsiteX0" fmla="*/ 1588191 w 1588191"/>
              <a:gd name="connsiteY0" fmla="*/ 594012 h 594012"/>
              <a:gd name="connsiteX1" fmla="*/ 0 w 1588191"/>
              <a:gd name="connsiteY1" fmla="*/ 594012 h 594012"/>
              <a:gd name="connsiteX2" fmla="*/ 0 w 1588191"/>
              <a:gd name="connsiteY2" fmla="*/ 0 h 594012"/>
            </a:gdLst>
            <a:ahLst/>
            <a:cxnLst>
              <a:cxn ang="0">
                <a:pos x="connsiteX0" y="connsiteY0"/>
              </a:cxn>
              <a:cxn ang="0">
                <a:pos x="connsiteX1" y="connsiteY1"/>
              </a:cxn>
              <a:cxn ang="0">
                <a:pos x="connsiteX2" y="connsiteY2"/>
              </a:cxn>
            </a:cxnLst>
            <a:rect l="l" t="t" r="r" b="b"/>
            <a:pathLst>
              <a:path w="1588191" h="594012">
                <a:moveTo>
                  <a:pt x="1588191" y="594012"/>
                </a:moveTo>
                <a:lnTo>
                  <a:pt x="0" y="594012"/>
                </a:lnTo>
                <a:lnTo>
                  <a:pt x="0" y="0"/>
                </a:lnTo>
              </a:path>
            </a:pathLst>
          </a:custGeom>
          <a:ln w="12700">
            <a:solidFill>
              <a:schemeClr val="accent2"/>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solidFill>
                <a:schemeClr val="accent1"/>
              </a:solidFill>
            </a:endParaRPr>
          </a:p>
        </p:txBody>
      </p:sp>
      <p:sp>
        <p:nvSpPr>
          <p:cNvPr id="101" name="Rectangle 95">
            <a:extLst>
              <a:ext uri="{FF2B5EF4-FFF2-40B4-BE49-F238E27FC236}">
                <a16:creationId xmlns:a16="http://schemas.microsoft.com/office/drawing/2014/main" id="{5874D539-B6A6-4923-A986-7B7C40EC8E47}"/>
              </a:ext>
            </a:extLst>
          </p:cNvPr>
          <p:cNvSpPr/>
          <p:nvPr/>
        </p:nvSpPr>
        <p:spPr>
          <a:xfrm flipV="1">
            <a:off x="4026694" y="1187323"/>
            <a:ext cx="1389210" cy="238644"/>
          </a:xfrm>
          <a:custGeom>
            <a:avLst/>
            <a:gdLst>
              <a:gd name="connsiteX0" fmla="*/ 0 w 1588191"/>
              <a:gd name="connsiteY0" fmla="*/ 0 h 594012"/>
              <a:gd name="connsiteX1" fmla="*/ 1588191 w 1588191"/>
              <a:gd name="connsiteY1" fmla="*/ 0 h 594012"/>
              <a:gd name="connsiteX2" fmla="*/ 1588191 w 1588191"/>
              <a:gd name="connsiteY2" fmla="*/ 594012 h 594012"/>
              <a:gd name="connsiteX3" fmla="*/ 0 w 1588191"/>
              <a:gd name="connsiteY3" fmla="*/ 594012 h 594012"/>
              <a:gd name="connsiteX4" fmla="*/ 0 w 1588191"/>
              <a:gd name="connsiteY4" fmla="*/ 0 h 594012"/>
              <a:gd name="connsiteX0" fmla="*/ 1588191 w 1679631"/>
              <a:gd name="connsiteY0" fmla="*/ 0 h 594012"/>
              <a:gd name="connsiteX1" fmla="*/ 1588191 w 1679631"/>
              <a:gd name="connsiteY1" fmla="*/ 594012 h 594012"/>
              <a:gd name="connsiteX2" fmla="*/ 0 w 1679631"/>
              <a:gd name="connsiteY2" fmla="*/ 594012 h 594012"/>
              <a:gd name="connsiteX3" fmla="*/ 0 w 1679631"/>
              <a:gd name="connsiteY3" fmla="*/ 0 h 594012"/>
              <a:gd name="connsiteX4" fmla="*/ 1679631 w 1679631"/>
              <a:gd name="connsiteY4" fmla="*/ 91440 h 594012"/>
              <a:gd name="connsiteX0" fmla="*/ 1588191 w 1588191"/>
              <a:gd name="connsiteY0" fmla="*/ 0 h 594012"/>
              <a:gd name="connsiteX1" fmla="*/ 1588191 w 1588191"/>
              <a:gd name="connsiteY1" fmla="*/ 594012 h 594012"/>
              <a:gd name="connsiteX2" fmla="*/ 0 w 1588191"/>
              <a:gd name="connsiteY2" fmla="*/ 594012 h 594012"/>
              <a:gd name="connsiteX3" fmla="*/ 0 w 1588191"/>
              <a:gd name="connsiteY3" fmla="*/ 0 h 594012"/>
              <a:gd name="connsiteX0" fmla="*/ 1588191 w 1588191"/>
              <a:gd name="connsiteY0" fmla="*/ 594012 h 594012"/>
              <a:gd name="connsiteX1" fmla="*/ 0 w 1588191"/>
              <a:gd name="connsiteY1" fmla="*/ 594012 h 594012"/>
              <a:gd name="connsiteX2" fmla="*/ 0 w 1588191"/>
              <a:gd name="connsiteY2" fmla="*/ 0 h 594012"/>
            </a:gdLst>
            <a:ahLst/>
            <a:cxnLst>
              <a:cxn ang="0">
                <a:pos x="connsiteX0" y="connsiteY0"/>
              </a:cxn>
              <a:cxn ang="0">
                <a:pos x="connsiteX1" y="connsiteY1"/>
              </a:cxn>
              <a:cxn ang="0">
                <a:pos x="connsiteX2" y="connsiteY2"/>
              </a:cxn>
            </a:cxnLst>
            <a:rect l="l" t="t" r="r" b="b"/>
            <a:pathLst>
              <a:path w="1588191" h="594012">
                <a:moveTo>
                  <a:pt x="1588191" y="594012"/>
                </a:moveTo>
                <a:lnTo>
                  <a:pt x="0" y="594012"/>
                </a:lnTo>
                <a:lnTo>
                  <a:pt x="0" y="0"/>
                </a:lnTo>
              </a:path>
            </a:pathLst>
          </a:custGeom>
          <a:ln w="12700">
            <a:solidFill>
              <a:schemeClr val="accent2"/>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solidFill>
                <a:schemeClr val="accent1"/>
              </a:solidFill>
            </a:endParaRPr>
          </a:p>
        </p:txBody>
      </p:sp>
      <p:grpSp>
        <p:nvGrpSpPr>
          <p:cNvPr id="7" name="Group 6">
            <a:extLst>
              <a:ext uri="{FF2B5EF4-FFF2-40B4-BE49-F238E27FC236}">
                <a16:creationId xmlns:a16="http://schemas.microsoft.com/office/drawing/2014/main" id="{07D154BA-7CA3-4194-A9B7-00C991C3D2E7}"/>
              </a:ext>
            </a:extLst>
          </p:cNvPr>
          <p:cNvGrpSpPr/>
          <p:nvPr/>
        </p:nvGrpSpPr>
        <p:grpSpPr>
          <a:xfrm>
            <a:off x="360364" y="2691038"/>
            <a:ext cx="8434705" cy="2646878"/>
            <a:chOff x="360364" y="356933"/>
            <a:chExt cx="8434705" cy="2646878"/>
          </a:xfrm>
        </p:grpSpPr>
        <p:sp>
          <p:nvSpPr>
            <p:cNvPr id="41" name="TextBox 40">
              <a:extLst>
                <a:ext uri="{FF2B5EF4-FFF2-40B4-BE49-F238E27FC236}">
                  <a16:creationId xmlns:a16="http://schemas.microsoft.com/office/drawing/2014/main" id="{C997B938-82B5-43C5-9CA3-5024355C8B17}"/>
                </a:ext>
              </a:extLst>
            </p:cNvPr>
            <p:cNvSpPr txBox="1"/>
            <p:nvPr/>
          </p:nvSpPr>
          <p:spPr>
            <a:xfrm>
              <a:off x="2291568" y="356933"/>
              <a:ext cx="4560864" cy="2646878"/>
            </a:xfrm>
            <a:prstGeom prst="rect">
              <a:avLst/>
            </a:prstGeom>
            <a:noFill/>
          </p:spPr>
          <p:txBody>
            <a:bodyPr wrap="square" rtlCol="0">
              <a:spAutoFit/>
            </a:bodyPr>
            <a:lstStyle/>
            <a:p>
              <a:pPr algn="ctr"/>
              <a:r>
                <a:rPr lang="en-US" sz="16600" b="1">
                  <a:solidFill>
                    <a:schemeClr val="bg1">
                      <a:lumMod val="95000"/>
                      <a:alpha val="22000"/>
                    </a:schemeClr>
                  </a:solidFill>
                  <a:latin typeface="Arial Black" panose="020B0A04020102020204" pitchFamily="34" charset="0"/>
                </a:rPr>
                <a:t>Aos</a:t>
              </a:r>
            </a:p>
          </p:txBody>
        </p:sp>
        <p:sp>
          <p:nvSpPr>
            <p:cNvPr id="42" name="TextBox 41">
              <a:extLst>
                <a:ext uri="{FF2B5EF4-FFF2-40B4-BE49-F238E27FC236}">
                  <a16:creationId xmlns:a16="http://schemas.microsoft.com/office/drawing/2014/main" id="{4E99F2FB-9162-45E5-8FD4-C2B3D1612CA3}"/>
                </a:ext>
              </a:extLst>
            </p:cNvPr>
            <p:cNvSpPr txBox="1"/>
            <p:nvPr/>
          </p:nvSpPr>
          <p:spPr>
            <a:xfrm>
              <a:off x="374027" y="1344481"/>
              <a:ext cx="1292020" cy="1107996"/>
            </a:xfrm>
            <a:prstGeom prst="rect">
              <a:avLst/>
            </a:prstGeom>
            <a:noFill/>
          </p:spPr>
          <p:txBody>
            <a:bodyPr wrap="none" lIns="0" tIns="0" rIns="0" bIns="0" rtlCol="0" anchor="t">
              <a:spAutoFit/>
            </a:bodyPr>
            <a:lstStyle/>
            <a:p>
              <a:r>
                <a:rPr lang="en-US" sz="1050" b="1">
                  <a:solidFill>
                    <a:schemeClr val="accent2"/>
                  </a:solidFill>
                </a:rPr>
                <a:t>Delivery</a:t>
              </a:r>
            </a:p>
            <a:p>
              <a:endParaRPr lang="en-US" sz="1050"/>
            </a:p>
            <a:p>
              <a:pPr>
                <a:spcAft>
                  <a:spcPts val="600"/>
                </a:spcAft>
              </a:pPr>
              <a:r>
                <a:rPr lang="en-US" sz="900"/>
                <a:t>OCI-Compliant Containers</a:t>
              </a:r>
            </a:p>
            <a:p>
              <a:pPr>
                <a:spcAft>
                  <a:spcPts val="600"/>
                </a:spcAft>
              </a:pPr>
              <a:r>
                <a:rPr lang="en-US" sz="900"/>
                <a:t>AMQP Command &amp; Control</a:t>
              </a:r>
            </a:p>
            <a:p>
              <a:pPr>
                <a:spcAft>
                  <a:spcPts val="600"/>
                </a:spcAft>
              </a:pPr>
              <a:r>
                <a:rPr lang="en-US" sz="900"/>
                <a:t>Campaign Planning </a:t>
              </a:r>
              <a:endParaRPr lang="en-US" sz="900">
                <a:cs typeface="Calibri"/>
              </a:endParaRPr>
            </a:p>
            <a:p>
              <a:pPr>
                <a:spcAft>
                  <a:spcPts val="600"/>
                </a:spcAft>
              </a:pPr>
              <a:r>
                <a:rPr lang="en-US" sz="900">
                  <a:cs typeface="Calibri"/>
                </a:rPr>
                <a:t>Scaling</a:t>
              </a:r>
            </a:p>
          </p:txBody>
        </p:sp>
        <p:sp>
          <p:nvSpPr>
            <p:cNvPr id="43" name="TextBox 42">
              <a:extLst>
                <a:ext uri="{FF2B5EF4-FFF2-40B4-BE49-F238E27FC236}">
                  <a16:creationId xmlns:a16="http://schemas.microsoft.com/office/drawing/2014/main" id="{164A7D5C-16C1-4876-8172-CF7BF166BBF0}"/>
                </a:ext>
              </a:extLst>
            </p:cNvPr>
            <p:cNvSpPr txBox="1"/>
            <p:nvPr/>
          </p:nvSpPr>
          <p:spPr>
            <a:xfrm>
              <a:off x="2121817" y="1344481"/>
              <a:ext cx="1417055" cy="1107996"/>
            </a:xfrm>
            <a:prstGeom prst="rect">
              <a:avLst/>
            </a:prstGeom>
            <a:noFill/>
          </p:spPr>
          <p:txBody>
            <a:bodyPr wrap="none" lIns="0" tIns="0" rIns="0" bIns="0" rtlCol="0" anchor="t">
              <a:spAutoFit/>
            </a:bodyPr>
            <a:lstStyle/>
            <a:p>
              <a:r>
                <a:rPr lang="en-US" sz="1050" b="1">
                  <a:solidFill>
                    <a:schemeClr val="accent2"/>
                  </a:solidFill>
                </a:rPr>
                <a:t>Security</a:t>
              </a:r>
            </a:p>
            <a:p>
              <a:endParaRPr lang="en-US" sz="1050"/>
            </a:p>
            <a:p>
              <a:pPr>
                <a:spcAft>
                  <a:spcPts val="600"/>
                </a:spcAft>
              </a:pPr>
              <a:r>
                <a:rPr lang="en-US" sz="900"/>
                <a:t>System Isolation</a:t>
              </a:r>
            </a:p>
            <a:p>
              <a:pPr>
                <a:spcAft>
                  <a:spcPts val="600"/>
                </a:spcAft>
              </a:pPr>
              <a:r>
                <a:rPr lang="en-US" sz="900"/>
                <a:t>Containers</a:t>
              </a:r>
            </a:p>
            <a:p>
              <a:pPr>
                <a:spcAft>
                  <a:spcPts val="600"/>
                </a:spcAft>
              </a:pPr>
              <a:r>
                <a:rPr lang="en-US" sz="900"/>
                <a:t>Cloud Connection</a:t>
              </a:r>
            </a:p>
            <a:p>
              <a:pPr>
                <a:spcAft>
                  <a:spcPts val="600"/>
                </a:spcAft>
              </a:pPr>
              <a:r>
                <a:rPr lang="en-US" sz="900">
                  <a:cs typeface="Calibri"/>
                </a:rPr>
                <a:t>Service Runtime Introspection</a:t>
              </a:r>
            </a:p>
          </p:txBody>
        </p:sp>
        <p:sp>
          <p:nvSpPr>
            <p:cNvPr id="44" name="TextBox 43">
              <a:extLst>
                <a:ext uri="{FF2B5EF4-FFF2-40B4-BE49-F238E27FC236}">
                  <a16:creationId xmlns:a16="http://schemas.microsoft.com/office/drawing/2014/main" id="{4C1DFE7F-F4F2-49AC-AFA4-7982958EFFC1}"/>
                </a:ext>
              </a:extLst>
            </p:cNvPr>
            <p:cNvSpPr txBox="1"/>
            <p:nvPr/>
          </p:nvSpPr>
          <p:spPr>
            <a:xfrm>
              <a:off x="3994642" y="1344481"/>
              <a:ext cx="1405834" cy="1107996"/>
            </a:xfrm>
            <a:prstGeom prst="rect">
              <a:avLst/>
            </a:prstGeom>
            <a:noFill/>
          </p:spPr>
          <p:txBody>
            <a:bodyPr wrap="none" lIns="0" tIns="0" rIns="0" bIns="0" rtlCol="0" anchor="t">
              <a:spAutoFit/>
            </a:bodyPr>
            <a:lstStyle/>
            <a:p>
              <a:r>
                <a:rPr lang="en-US" sz="1050" b="1">
                  <a:solidFill>
                    <a:schemeClr val="accent2"/>
                  </a:solidFill>
                </a:rPr>
                <a:t>Multi-tenancy</a:t>
              </a:r>
            </a:p>
            <a:p>
              <a:endParaRPr lang="en-US" sz="1050"/>
            </a:p>
            <a:p>
              <a:pPr>
                <a:spcAft>
                  <a:spcPts val="600"/>
                </a:spcAft>
              </a:pPr>
              <a:r>
                <a:rPr lang="en-US" sz="900"/>
                <a:t>Control Roles</a:t>
              </a:r>
              <a:endParaRPr lang="en-US" sz="900">
                <a:cs typeface="Calibri"/>
              </a:endParaRPr>
            </a:p>
            <a:p>
              <a:pPr>
                <a:spcAft>
                  <a:spcPts val="600"/>
                </a:spcAft>
              </a:pPr>
              <a:r>
                <a:rPr lang="en-US" sz="900"/>
                <a:t>Usage Roles</a:t>
              </a:r>
              <a:endParaRPr lang="en-US" sz="900">
                <a:cs typeface="Calibri"/>
              </a:endParaRPr>
            </a:p>
            <a:p>
              <a:pPr>
                <a:spcAft>
                  <a:spcPts val="600"/>
                </a:spcAft>
              </a:pPr>
              <a:r>
                <a:rPr lang="en-US" sz="900"/>
                <a:t>Vehicle Level Service Isolation</a:t>
              </a:r>
            </a:p>
            <a:p>
              <a:pPr>
                <a:spcAft>
                  <a:spcPts val="600"/>
                </a:spcAft>
              </a:pPr>
              <a:r>
                <a:rPr lang="en-US" sz="900">
                  <a:cs typeface="Calibri"/>
                </a:rPr>
                <a:t>Local Storage Support</a:t>
              </a:r>
            </a:p>
          </p:txBody>
        </p:sp>
        <p:sp>
          <p:nvSpPr>
            <p:cNvPr id="45" name="TextBox 44">
              <a:extLst>
                <a:ext uri="{FF2B5EF4-FFF2-40B4-BE49-F238E27FC236}">
                  <a16:creationId xmlns:a16="http://schemas.microsoft.com/office/drawing/2014/main" id="{624AE9E5-6889-4B58-9957-3B9FADBE5CED}"/>
                </a:ext>
              </a:extLst>
            </p:cNvPr>
            <p:cNvSpPr txBox="1"/>
            <p:nvPr/>
          </p:nvSpPr>
          <p:spPr>
            <a:xfrm>
              <a:off x="5856246" y="1344481"/>
              <a:ext cx="1317668" cy="1107996"/>
            </a:xfrm>
            <a:prstGeom prst="rect">
              <a:avLst/>
            </a:prstGeom>
            <a:noFill/>
          </p:spPr>
          <p:txBody>
            <a:bodyPr wrap="none" lIns="0" tIns="0" rIns="0" bIns="0" rtlCol="0" anchor="t">
              <a:spAutoFit/>
            </a:bodyPr>
            <a:lstStyle/>
            <a:p>
              <a:r>
                <a:rPr lang="en-US" sz="1050" b="1">
                  <a:solidFill>
                    <a:schemeClr val="accent2"/>
                  </a:solidFill>
                </a:rPr>
                <a:t>Vehicle access APIs</a:t>
              </a:r>
            </a:p>
            <a:p>
              <a:endParaRPr lang="en-US" sz="1050"/>
            </a:p>
            <a:p>
              <a:pPr>
                <a:spcAft>
                  <a:spcPts val="600"/>
                </a:spcAft>
              </a:pPr>
              <a:r>
                <a:rPr lang="en-US" sz="900"/>
                <a:t>VIS Specification Support</a:t>
              </a:r>
            </a:p>
            <a:p>
              <a:pPr>
                <a:spcAft>
                  <a:spcPts val="600"/>
                </a:spcAft>
              </a:pPr>
              <a:r>
                <a:rPr lang="en-US" sz="900">
                  <a:cs typeface="Calibri"/>
                </a:rPr>
                <a:t>FOTA Integration Support</a:t>
              </a:r>
              <a:endParaRPr lang="en-US" sz="900" err="1"/>
            </a:p>
            <a:p>
              <a:pPr>
                <a:spcAft>
                  <a:spcPts val="600"/>
                </a:spcAft>
              </a:pPr>
              <a:r>
                <a:rPr lang="en-US" sz="900">
                  <a:cs typeface="Calibri"/>
                </a:rPr>
                <a:t>SOTA Package Management</a:t>
              </a:r>
              <a:endParaRPr lang="en-US" sz="900"/>
            </a:p>
            <a:p>
              <a:pPr>
                <a:spcAft>
                  <a:spcPts val="600"/>
                </a:spcAft>
              </a:pPr>
              <a:r>
                <a:rPr lang="en-US" sz="900"/>
                <a:t>HW Provisioning Template</a:t>
              </a:r>
              <a:endParaRPr lang="en-US" sz="1050"/>
            </a:p>
          </p:txBody>
        </p:sp>
        <p:pic>
          <p:nvPicPr>
            <p:cNvPr id="10" name="Graphic 9">
              <a:extLst>
                <a:ext uri="{FF2B5EF4-FFF2-40B4-BE49-F238E27FC236}">
                  <a16:creationId xmlns:a16="http://schemas.microsoft.com/office/drawing/2014/main" id="{DD2DE199-854D-4A99-A4FC-F77B010A4E4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48067" y="908691"/>
              <a:ext cx="274360" cy="274358"/>
            </a:xfrm>
            <a:prstGeom prst="rect">
              <a:avLst/>
            </a:prstGeom>
          </p:spPr>
        </p:pic>
        <p:pic>
          <p:nvPicPr>
            <p:cNvPr id="11" name="Graphic 10">
              <a:extLst>
                <a:ext uri="{FF2B5EF4-FFF2-40B4-BE49-F238E27FC236}">
                  <a16:creationId xmlns:a16="http://schemas.microsoft.com/office/drawing/2014/main" id="{1902214B-641A-4E17-93DB-01162876185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60364" y="876812"/>
              <a:ext cx="338118" cy="338116"/>
            </a:xfrm>
            <a:prstGeom prst="rect">
              <a:avLst/>
            </a:prstGeom>
          </p:spPr>
        </p:pic>
        <p:pic>
          <p:nvPicPr>
            <p:cNvPr id="12" name="Graphic 11">
              <a:extLst>
                <a:ext uri="{FF2B5EF4-FFF2-40B4-BE49-F238E27FC236}">
                  <a16:creationId xmlns:a16="http://schemas.microsoft.com/office/drawing/2014/main" id="{0189DFFE-4455-49F9-A70D-0A60352B6B0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00153" y="908691"/>
              <a:ext cx="274360" cy="274358"/>
            </a:xfrm>
            <a:prstGeom prst="rect">
              <a:avLst/>
            </a:prstGeom>
          </p:spPr>
        </p:pic>
        <p:pic>
          <p:nvPicPr>
            <p:cNvPr id="13" name="Graphic 12">
              <a:extLst>
                <a:ext uri="{FF2B5EF4-FFF2-40B4-BE49-F238E27FC236}">
                  <a16:creationId xmlns:a16="http://schemas.microsoft.com/office/drawing/2014/main" id="{C601C1AF-7EC9-47BE-8104-EF7D05B69C20}"/>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104531" y="924591"/>
              <a:ext cx="242560" cy="242558"/>
            </a:xfrm>
            <a:prstGeom prst="rect">
              <a:avLst/>
            </a:prstGeom>
          </p:spPr>
        </p:pic>
        <p:sp>
          <p:nvSpPr>
            <p:cNvPr id="57" name="TextBox 56">
              <a:extLst>
                <a:ext uri="{FF2B5EF4-FFF2-40B4-BE49-F238E27FC236}">
                  <a16:creationId xmlns:a16="http://schemas.microsoft.com/office/drawing/2014/main" id="{7369C493-F7A3-4B9A-97C8-206CC65B98A5}"/>
                </a:ext>
              </a:extLst>
            </p:cNvPr>
            <p:cNvSpPr txBox="1"/>
            <p:nvPr/>
          </p:nvSpPr>
          <p:spPr>
            <a:xfrm>
              <a:off x="7629685" y="1344481"/>
              <a:ext cx="1165384" cy="1107996"/>
            </a:xfrm>
            <a:prstGeom prst="rect">
              <a:avLst/>
            </a:prstGeom>
            <a:noFill/>
          </p:spPr>
          <p:txBody>
            <a:bodyPr wrap="none" lIns="0" tIns="0" rIns="0" bIns="0" rtlCol="0" anchor="t">
              <a:spAutoFit/>
            </a:bodyPr>
            <a:lstStyle/>
            <a:p>
              <a:r>
                <a:rPr lang="en-US" sz="1050" b="1">
                  <a:solidFill>
                    <a:schemeClr val="accent2"/>
                  </a:solidFill>
                </a:rPr>
                <a:t>Development SDK</a:t>
              </a:r>
            </a:p>
            <a:p>
              <a:endParaRPr lang="en-US" sz="1050"/>
            </a:p>
            <a:p>
              <a:pPr>
                <a:spcAft>
                  <a:spcPts val="600"/>
                </a:spcAft>
              </a:pPr>
              <a:r>
                <a:rPr lang="en-US" sz="900"/>
                <a:t>Modern SW Frameworks</a:t>
              </a:r>
              <a:endParaRPr lang="en-US" sz="900">
                <a:cs typeface="Calibri"/>
              </a:endParaRPr>
            </a:p>
            <a:p>
              <a:pPr>
                <a:spcAft>
                  <a:spcPts val="600"/>
                </a:spcAft>
              </a:pPr>
              <a:r>
                <a:rPr lang="en-US" sz="900"/>
                <a:t>Service Debugging Tools</a:t>
              </a:r>
              <a:endParaRPr lang="en-US" sz="900">
                <a:cs typeface="Calibri"/>
              </a:endParaRPr>
            </a:p>
            <a:p>
              <a:pPr>
                <a:spcAft>
                  <a:spcPts val="600"/>
                </a:spcAft>
              </a:pPr>
              <a:r>
                <a:rPr lang="en-US" sz="900"/>
                <a:t>Runtime Platform</a:t>
              </a:r>
              <a:r>
                <a:rPr lang="en-US" sz="900">
                  <a:cs typeface="Calibri"/>
                </a:rPr>
                <a:t> Alerts</a:t>
              </a:r>
              <a:endParaRPr lang="en-US"/>
            </a:p>
            <a:p>
              <a:pPr>
                <a:spcAft>
                  <a:spcPts val="600"/>
                </a:spcAft>
              </a:pPr>
              <a:r>
                <a:rPr lang="en-US" sz="900"/>
                <a:t>Service Validation Tools</a:t>
              </a:r>
              <a:endParaRPr lang="en-US" sz="900">
                <a:cs typeface="Calibri"/>
              </a:endParaRPr>
            </a:p>
          </p:txBody>
        </p:sp>
        <p:pic>
          <p:nvPicPr>
            <p:cNvPr id="59" name="Picture 58">
              <a:extLst>
                <a:ext uri="{FF2B5EF4-FFF2-40B4-BE49-F238E27FC236}">
                  <a16:creationId xmlns:a16="http://schemas.microsoft.com/office/drawing/2014/main" id="{BD36320A-3E9E-451A-9B37-B4DB0244540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595578" y="908598"/>
              <a:ext cx="288986" cy="288986"/>
            </a:xfrm>
            <a:prstGeom prst="rect">
              <a:avLst/>
            </a:prstGeom>
          </p:spPr>
        </p:pic>
        <p:cxnSp>
          <p:nvCxnSpPr>
            <p:cNvPr id="38" name="Straight Connector 37">
              <a:extLst>
                <a:ext uri="{FF2B5EF4-FFF2-40B4-BE49-F238E27FC236}">
                  <a16:creationId xmlns:a16="http://schemas.microsoft.com/office/drawing/2014/main" id="{EDE908E4-A26E-4069-805A-BABF7A285949}"/>
                </a:ext>
              </a:extLst>
            </p:cNvPr>
            <p:cNvCxnSpPr>
              <a:cxnSpLocks/>
            </p:cNvCxnSpPr>
            <p:nvPr/>
          </p:nvCxnSpPr>
          <p:spPr>
            <a:xfrm>
              <a:off x="829480" y="1045870"/>
              <a:ext cx="1173151" cy="0"/>
            </a:xfrm>
            <a:prstGeom prst="line">
              <a:avLst/>
            </a:prstGeom>
            <a:ln w="635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6193CBA-05F3-430E-8F41-5E364B07D2D8}"/>
                </a:ext>
              </a:extLst>
            </p:cNvPr>
            <p:cNvCxnSpPr>
              <a:cxnSpLocks/>
            </p:cNvCxnSpPr>
            <p:nvPr/>
          </p:nvCxnSpPr>
          <p:spPr>
            <a:xfrm>
              <a:off x="2424917" y="1045870"/>
              <a:ext cx="1480333" cy="0"/>
            </a:xfrm>
            <a:prstGeom prst="line">
              <a:avLst/>
            </a:prstGeom>
            <a:ln w="635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62CA1C8-C984-4B57-97D7-92FDB3B206C1}"/>
                </a:ext>
              </a:extLst>
            </p:cNvPr>
            <p:cNvCxnSpPr>
              <a:cxnSpLocks/>
            </p:cNvCxnSpPr>
            <p:nvPr/>
          </p:nvCxnSpPr>
          <p:spPr>
            <a:xfrm>
              <a:off x="4334680" y="1045870"/>
              <a:ext cx="1459727" cy="0"/>
            </a:xfrm>
            <a:prstGeom prst="line">
              <a:avLst/>
            </a:prstGeom>
            <a:ln w="635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0C14E4F-44DC-4007-83DF-B3BD0CDA7D8F}"/>
                </a:ext>
              </a:extLst>
            </p:cNvPr>
            <p:cNvCxnSpPr>
              <a:cxnSpLocks/>
            </p:cNvCxnSpPr>
            <p:nvPr/>
          </p:nvCxnSpPr>
          <p:spPr>
            <a:xfrm>
              <a:off x="6158718" y="1045870"/>
              <a:ext cx="1373541" cy="0"/>
            </a:xfrm>
            <a:prstGeom prst="line">
              <a:avLst/>
            </a:prstGeom>
            <a:ln w="63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794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178FE2-9089-4E44-B05C-2AC962D071F7}"/>
              </a:ext>
            </a:extLst>
          </p:cNvPr>
          <p:cNvSpPr>
            <a:spLocks noGrp="1"/>
          </p:cNvSpPr>
          <p:nvPr>
            <p:ph type="title"/>
          </p:nvPr>
        </p:nvSpPr>
        <p:spPr>
          <a:xfrm>
            <a:off x="360364" y="225588"/>
            <a:ext cx="8426449" cy="307777"/>
          </a:xfrm>
        </p:spPr>
        <p:txBody>
          <a:bodyPr/>
          <a:lstStyle/>
          <a:p>
            <a:r>
              <a:rPr lang="en-US"/>
              <a:t>System high level architecture</a:t>
            </a:r>
          </a:p>
        </p:txBody>
      </p:sp>
      <p:sp>
        <p:nvSpPr>
          <p:cNvPr id="5" name="Rectangle: Single Corner Snipped 82">
            <a:extLst>
              <a:ext uri="{FF2B5EF4-FFF2-40B4-BE49-F238E27FC236}">
                <a16:creationId xmlns:a16="http://schemas.microsoft.com/office/drawing/2014/main" id="{71B4669A-8ED7-4FB0-B5E2-48C453C2B889}"/>
              </a:ext>
            </a:extLst>
          </p:cNvPr>
          <p:cNvSpPr/>
          <p:nvPr/>
        </p:nvSpPr>
        <p:spPr>
          <a:xfrm>
            <a:off x="3329913" y="881517"/>
            <a:ext cx="1737907" cy="165309"/>
          </a:xfrm>
          <a:custGeom>
            <a:avLst/>
            <a:gdLst>
              <a:gd name="connsiteX0" fmla="*/ 0 w 1640995"/>
              <a:gd name="connsiteY0" fmla="*/ 0 h 160020"/>
              <a:gd name="connsiteX1" fmla="*/ 1560985 w 1640995"/>
              <a:gd name="connsiteY1" fmla="*/ 0 h 160020"/>
              <a:gd name="connsiteX2" fmla="*/ 1640995 w 1640995"/>
              <a:gd name="connsiteY2" fmla="*/ 80010 h 160020"/>
              <a:gd name="connsiteX3" fmla="*/ 1640995 w 1640995"/>
              <a:gd name="connsiteY3" fmla="*/ 160020 h 160020"/>
              <a:gd name="connsiteX4" fmla="*/ 0 w 1640995"/>
              <a:gd name="connsiteY4" fmla="*/ 160020 h 160020"/>
              <a:gd name="connsiteX5" fmla="*/ 0 w 1640995"/>
              <a:gd name="connsiteY5" fmla="*/ 0 h 160020"/>
              <a:gd name="connsiteX0" fmla="*/ 0 w 1743353"/>
              <a:gd name="connsiteY0" fmla="*/ 0 h 165309"/>
              <a:gd name="connsiteX1" fmla="*/ 1560985 w 1743353"/>
              <a:gd name="connsiteY1" fmla="*/ 0 h 165309"/>
              <a:gd name="connsiteX2" fmla="*/ 1743353 w 1743353"/>
              <a:gd name="connsiteY2" fmla="*/ 165309 h 165309"/>
              <a:gd name="connsiteX3" fmla="*/ 1640995 w 1743353"/>
              <a:gd name="connsiteY3" fmla="*/ 160020 h 165309"/>
              <a:gd name="connsiteX4" fmla="*/ 0 w 1743353"/>
              <a:gd name="connsiteY4" fmla="*/ 160020 h 165309"/>
              <a:gd name="connsiteX5" fmla="*/ 0 w 1743353"/>
              <a:gd name="connsiteY5" fmla="*/ 0 h 16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3353" h="165309">
                <a:moveTo>
                  <a:pt x="0" y="0"/>
                </a:moveTo>
                <a:lnTo>
                  <a:pt x="1560985" y="0"/>
                </a:lnTo>
                <a:lnTo>
                  <a:pt x="1743353" y="165309"/>
                </a:lnTo>
                <a:lnTo>
                  <a:pt x="1640995" y="160020"/>
                </a:lnTo>
                <a:lnTo>
                  <a:pt x="0" y="160020"/>
                </a:lnTo>
                <a:lnTo>
                  <a:pt x="0" y="0"/>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a:solidFill>
                  <a:srgbClr val="263852"/>
                </a:solidFill>
              </a:rPr>
              <a:t>Aos Cloud</a:t>
            </a:r>
          </a:p>
        </p:txBody>
      </p:sp>
      <p:sp>
        <p:nvSpPr>
          <p:cNvPr id="7" name="Rectangle: Single Corner Snipped 82">
            <a:extLst>
              <a:ext uri="{FF2B5EF4-FFF2-40B4-BE49-F238E27FC236}">
                <a16:creationId xmlns:a16="http://schemas.microsoft.com/office/drawing/2014/main" id="{2DD00D99-3EA8-42F2-B014-E53BF9239FF4}"/>
              </a:ext>
            </a:extLst>
          </p:cNvPr>
          <p:cNvSpPr/>
          <p:nvPr/>
        </p:nvSpPr>
        <p:spPr>
          <a:xfrm>
            <a:off x="358775" y="2915791"/>
            <a:ext cx="1737907" cy="165309"/>
          </a:xfrm>
          <a:custGeom>
            <a:avLst/>
            <a:gdLst>
              <a:gd name="connsiteX0" fmla="*/ 0 w 1640995"/>
              <a:gd name="connsiteY0" fmla="*/ 0 h 160020"/>
              <a:gd name="connsiteX1" fmla="*/ 1560985 w 1640995"/>
              <a:gd name="connsiteY1" fmla="*/ 0 h 160020"/>
              <a:gd name="connsiteX2" fmla="*/ 1640995 w 1640995"/>
              <a:gd name="connsiteY2" fmla="*/ 80010 h 160020"/>
              <a:gd name="connsiteX3" fmla="*/ 1640995 w 1640995"/>
              <a:gd name="connsiteY3" fmla="*/ 160020 h 160020"/>
              <a:gd name="connsiteX4" fmla="*/ 0 w 1640995"/>
              <a:gd name="connsiteY4" fmla="*/ 160020 h 160020"/>
              <a:gd name="connsiteX5" fmla="*/ 0 w 1640995"/>
              <a:gd name="connsiteY5" fmla="*/ 0 h 160020"/>
              <a:gd name="connsiteX0" fmla="*/ 0 w 1743353"/>
              <a:gd name="connsiteY0" fmla="*/ 0 h 165309"/>
              <a:gd name="connsiteX1" fmla="*/ 1560985 w 1743353"/>
              <a:gd name="connsiteY1" fmla="*/ 0 h 165309"/>
              <a:gd name="connsiteX2" fmla="*/ 1743353 w 1743353"/>
              <a:gd name="connsiteY2" fmla="*/ 165309 h 165309"/>
              <a:gd name="connsiteX3" fmla="*/ 1640995 w 1743353"/>
              <a:gd name="connsiteY3" fmla="*/ 160020 h 165309"/>
              <a:gd name="connsiteX4" fmla="*/ 0 w 1743353"/>
              <a:gd name="connsiteY4" fmla="*/ 160020 h 165309"/>
              <a:gd name="connsiteX5" fmla="*/ 0 w 1743353"/>
              <a:gd name="connsiteY5" fmla="*/ 0 h 16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3353" h="165309">
                <a:moveTo>
                  <a:pt x="0" y="0"/>
                </a:moveTo>
                <a:lnTo>
                  <a:pt x="1560985" y="0"/>
                </a:lnTo>
                <a:lnTo>
                  <a:pt x="1743353" y="165309"/>
                </a:lnTo>
                <a:lnTo>
                  <a:pt x="1640995" y="160020"/>
                </a:lnTo>
                <a:lnTo>
                  <a:pt x="0" y="160020"/>
                </a:lnTo>
                <a:lnTo>
                  <a:pt x="0" y="0"/>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a:solidFill>
                  <a:srgbClr val="263852"/>
                </a:solidFill>
              </a:rPr>
              <a:t>Aos Core (Vehicle)</a:t>
            </a:r>
          </a:p>
        </p:txBody>
      </p:sp>
      <p:sp>
        <p:nvSpPr>
          <p:cNvPr id="8" name="Rectangle 7">
            <a:extLst>
              <a:ext uri="{FF2B5EF4-FFF2-40B4-BE49-F238E27FC236}">
                <a16:creationId xmlns:a16="http://schemas.microsoft.com/office/drawing/2014/main" id="{9079B97E-752C-4520-B047-1C2C6E0B6FFC}"/>
              </a:ext>
            </a:extLst>
          </p:cNvPr>
          <p:cNvSpPr/>
          <p:nvPr/>
        </p:nvSpPr>
        <p:spPr>
          <a:xfrm>
            <a:off x="360364" y="3074670"/>
            <a:ext cx="2254650" cy="1668946"/>
          </a:xfrm>
          <a:prstGeom prst="rect">
            <a:avLst/>
          </a:prstGeom>
          <a:solidFill>
            <a:schemeClr val="accent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1"/>
              </a:solidFill>
            </a:endParaRPr>
          </a:p>
        </p:txBody>
      </p:sp>
      <p:grpSp>
        <p:nvGrpSpPr>
          <p:cNvPr id="93" name="Group 92">
            <a:extLst>
              <a:ext uri="{FF2B5EF4-FFF2-40B4-BE49-F238E27FC236}">
                <a16:creationId xmlns:a16="http://schemas.microsoft.com/office/drawing/2014/main" id="{33C89E93-3466-4731-924A-97982537D679}"/>
              </a:ext>
            </a:extLst>
          </p:cNvPr>
          <p:cNvGrpSpPr/>
          <p:nvPr/>
        </p:nvGrpSpPr>
        <p:grpSpPr>
          <a:xfrm>
            <a:off x="579791" y="3602709"/>
            <a:ext cx="830264" cy="557834"/>
            <a:chOff x="3421711" y="3832156"/>
            <a:chExt cx="921689" cy="557834"/>
          </a:xfrm>
          <a:solidFill>
            <a:srgbClr val="263852"/>
          </a:solidFill>
        </p:grpSpPr>
        <p:sp>
          <p:nvSpPr>
            <p:cNvPr id="96" name="Rectangle 95">
              <a:extLst>
                <a:ext uri="{FF2B5EF4-FFF2-40B4-BE49-F238E27FC236}">
                  <a16:creationId xmlns:a16="http://schemas.microsoft.com/office/drawing/2014/main" id="{2E7B6FD3-F2FF-48B6-84F8-DACFD19658B7}"/>
                </a:ext>
              </a:extLst>
            </p:cNvPr>
            <p:cNvSpPr/>
            <p:nvPr/>
          </p:nvSpPr>
          <p:spPr>
            <a:xfrm>
              <a:off x="3580902" y="3832156"/>
              <a:ext cx="762498" cy="408540"/>
            </a:xfrm>
            <a:prstGeom prst="rect">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endParaRPr>
            </a:p>
          </p:txBody>
        </p:sp>
        <p:sp>
          <p:nvSpPr>
            <p:cNvPr id="97" name="Rectangle 96">
              <a:extLst>
                <a:ext uri="{FF2B5EF4-FFF2-40B4-BE49-F238E27FC236}">
                  <a16:creationId xmlns:a16="http://schemas.microsoft.com/office/drawing/2014/main" id="{600D01FF-24C6-43E7-BA2B-EA8135BC73A1}"/>
                </a:ext>
              </a:extLst>
            </p:cNvPr>
            <p:cNvSpPr/>
            <p:nvPr/>
          </p:nvSpPr>
          <p:spPr>
            <a:xfrm>
              <a:off x="3497911" y="3906803"/>
              <a:ext cx="762498" cy="408540"/>
            </a:xfrm>
            <a:prstGeom prst="rect">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endParaRPr>
            </a:p>
          </p:txBody>
        </p:sp>
        <p:sp>
          <p:nvSpPr>
            <p:cNvPr id="98" name="Rectangle 97">
              <a:extLst>
                <a:ext uri="{FF2B5EF4-FFF2-40B4-BE49-F238E27FC236}">
                  <a16:creationId xmlns:a16="http://schemas.microsoft.com/office/drawing/2014/main" id="{AD318317-0186-4F76-A1D8-96D2069682CB}"/>
                </a:ext>
              </a:extLst>
            </p:cNvPr>
            <p:cNvSpPr/>
            <p:nvPr/>
          </p:nvSpPr>
          <p:spPr>
            <a:xfrm>
              <a:off x="3421711" y="3981450"/>
              <a:ext cx="762498" cy="408540"/>
            </a:xfrm>
            <a:prstGeom prst="rect">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Services</a:t>
              </a:r>
            </a:p>
          </p:txBody>
        </p:sp>
      </p:grpSp>
      <p:sp>
        <p:nvSpPr>
          <p:cNvPr id="94" name="Rectangle 93">
            <a:extLst>
              <a:ext uri="{FF2B5EF4-FFF2-40B4-BE49-F238E27FC236}">
                <a16:creationId xmlns:a16="http://schemas.microsoft.com/office/drawing/2014/main" id="{CEC4FB82-D990-4C82-B944-C9F60BC82697}"/>
              </a:ext>
            </a:extLst>
          </p:cNvPr>
          <p:cNvSpPr/>
          <p:nvPr/>
        </p:nvSpPr>
        <p:spPr>
          <a:xfrm>
            <a:off x="484287" y="3813055"/>
            <a:ext cx="143642" cy="800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accent1"/>
              </a:solidFill>
            </a:endParaRPr>
          </a:p>
        </p:txBody>
      </p:sp>
      <p:sp>
        <p:nvSpPr>
          <p:cNvPr id="95" name="Rectangle 94">
            <a:extLst>
              <a:ext uri="{FF2B5EF4-FFF2-40B4-BE49-F238E27FC236}">
                <a16:creationId xmlns:a16="http://schemas.microsoft.com/office/drawing/2014/main" id="{447C80DB-CD4B-4D04-B00A-2FA0E210B527}"/>
              </a:ext>
            </a:extLst>
          </p:cNvPr>
          <p:cNvSpPr/>
          <p:nvPr/>
        </p:nvSpPr>
        <p:spPr>
          <a:xfrm>
            <a:off x="484287" y="4012296"/>
            <a:ext cx="143642" cy="800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accent1"/>
              </a:solidFill>
            </a:endParaRPr>
          </a:p>
        </p:txBody>
      </p:sp>
      <p:sp>
        <p:nvSpPr>
          <p:cNvPr id="90" name="Rectangle 89">
            <a:extLst>
              <a:ext uri="{FF2B5EF4-FFF2-40B4-BE49-F238E27FC236}">
                <a16:creationId xmlns:a16="http://schemas.microsoft.com/office/drawing/2014/main" id="{773CA7F6-E81B-4A14-BFF5-5374385EC0A4}"/>
              </a:ext>
            </a:extLst>
          </p:cNvPr>
          <p:cNvSpPr/>
          <p:nvPr/>
        </p:nvSpPr>
        <p:spPr>
          <a:xfrm>
            <a:off x="1772884" y="3262465"/>
            <a:ext cx="686864" cy="1293356"/>
          </a:xfrm>
          <a:prstGeom prst="rect">
            <a:avLst/>
          </a:prstGeom>
          <a:solidFill>
            <a:srgbClr val="26385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Services</a:t>
            </a:r>
          </a:p>
          <a:p>
            <a:pPr algn="ctr"/>
            <a:r>
              <a:rPr lang="en-US" sz="1000" b="1">
                <a:solidFill>
                  <a:schemeClr val="bg1"/>
                </a:solidFill>
              </a:rPr>
              <a:t>Manager</a:t>
            </a:r>
          </a:p>
        </p:txBody>
      </p:sp>
      <p:sp>
        <p:nvSpPr>
          <p:cNvPr id="91" name="Rectangle 90">
            <a:extLst>
              <a:ext uri="{FF2B5EF4-FFF2-40B4-BE49-F238E27FC236}">
                <a16:creationId xmlns:a16="http://schemas.microsoft.com/office/drawing/2014/main" id="{8C175538-3BEB-418B-BD8D-9BAB807FACF7}"/>
              </a:ext>
            </a:extLst>
          </p:cNvPr>
          <p:cNvSpPr/>
          <p:nvPr/>
        </p:nvSpPr>
        <p:spPr>
          <a:xfrm>
            <a:off x="1701063" y="3480032"/>
            <a:ext cx="143642" cy="800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accent1"/>
              </a:solidFill>
            </a:endParaRPr>
          </a:p>
        </p:txBody>
      </p:sp>
      <p:sp>
        <p:nvSpPr>
          <p:cNvPr id="92" name="Rectangle 91">
            <a:extLst>
              <a:ext uri="{FF2B5EF4-FFF2-40B4-BE49-F238E27FC236}">
                <a16:creationId xmlns:a16="http://schemas.microsoft.com/office/drawing/2014/main" id="{424D4A1D-F09B-4932-AC04-EE3C7F77B0D5}"/>
              </a:ext>
            </a:extLst>
          </p:cNvPr>
          <p:cNvSpPr/>
          <p:nvPr/>
        </p:nvSpPr>
        <p:spPr>
          <a:xfrm>
            <a:off x="1701063" y="4254838"/>
            <a:ext cx="143642" cy="800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accent1"/>
              </a:solidFill>
            </a:endParaRPr>
          </a:p>
        </p:txBody>
      </p:sp>
      <p:sp>
        <p:nvSpPr>
          <p:cNvPr id="11" name="Rectangle 10">
            <a:extLst>
              <a:ext uri="{FF2B5EF4-FFF2-40B4-BE49-F238E27FC236}">
                <a16:creationId xmlns:a16="http://schemas.microsoft.com/office/drawing/2014/main" id="{ADEE0F20-7A9B-47D1-95E0-3F2D703A9E2B}"/>
              </a:ext>
            </a:extLst>
          </p:cNvPr>
          <p:cNvSpPr/>
          <p:nvPr/>
        </p:nvSpPr>
        <p:spPr>
          <a:xfrm>
            <a:off x="3329913" y="1039495"/>
            <a:ext cx="4113024" cy="3704121"/>
          </a:xfrm>
          <a:prstGeom prst="rect">
            <a:avLst/>
          </a:prstGeom>
          <a:solidFill>
            <a:schemeClr val="accent2">
              <a:lumMod val="20000"/>
              <a:lumOff val="80000"/>
            </a:schemeClr>
          </a:solidFill>
          <a:ln>
            <a:no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solidFill>
                <a:schemeClr val="accent1"/>
              </a:solidFill>
            </a:endParaRPr>
          </a:p>
        </p:txBody>
      </p:sp>
      <p:sp>
        <p:nvSpPr>
          <p:cNvPr id="87" name="Rectangle 86">
            <a:extLst>
              <a:ext uri="{FF2B5EF4-FFF2-40B4-BE49-F238E27FC236}">
                <a16:creationId xmlns:a16="http://schemas.microsoft.com/office/drawing/2014/main" id="{73713110-3ADC-4A9E-A8F1-98C3C5AE2018}"/>
              </a:ext>
            </a:extLst>
          </p:cNvPr>
          <p:cNvSpPr/>
          <p:nvPr/>
        </p:nvSpPr>
        <p:spPr>
          <a:xfrm>
            <a:off x="2848034" y="1435986"/>
            <a:ext cx="1054368" cy="523388"/>
          </a:xfrm>
          <a:prstGeom prst="rect">
            <a:avLst/>
          </a:prstGeom>
          <a:solidFill>
            <a:srgbClr val="F3C41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2"/>
                </a:solidFill>
              </a:rPr>
              <a:t>Service Discovery</a:t>
            </a:r>
          </a:p>
        </p:txBody>
      </p:sp>
      <p:sp>
        <p:nvSpPr>
          <p:cNvPr id="88" name="Rectangle 87">
            <a:extLst>
              <a:ext uri="{FF2B5EF4-FFF2-40B4-BE49-F238E27FC236}">
                <a16:creationId xmlns:a16="http://schemas.microsoft.com/office/drawing/2014/main" id="{31A6F84B-F27A-4D0A-A210-677D13E3B687}"/>
              </a:ext>
            </a:extLst>
          </p:cNvPr>
          <p:cNvSpPr/>
          <p:nvPr/>
        </p:nvSpPr>
        <p:spPr>
          <a:xfrm>
            <a:off x="2752530" y="1556105"/>
            <a:ext cx="143642" cy="80020"/>
          </a:xfrm>
          <a:prstGeom prst="rect">
            <a:avLst/>
          </a:prstGeom>
          <a:solidFill>
            <a:srgbClr val="E2B4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accent1"/>
              </a:solidFill>
            </a:endParaRPr>
          </a:p>
        </p:txBody>
      </p:sp>
      <p:sp>
        <p:nvSpPr>
          <p:cNvPr id="89" name="Rectangle 88">
            <a:extLst>
              <a:ext uri="{FF2B5EF4-FFF2-40B4-BE49-F238E27FC236}">
                <a16:creationId xmlns:a16="http://schemas.microsoft.com/office/drawing/2014/main" id="{A6B077BE-46E3-49BA-8826-8A6BE3A20768}"/>
              </a:ext>
            </a:extLst>
          </p:cNvPr>
          <p:cNvSpPr/>
          <p:nvPr/>
        </p:nvSpPr>
        <p:spPr>
          <a:xfrm>
            <a:off x="2752530" y="1755346"/>
            <a:ext cx="143642" cy="80020"/>
          </a:xfrm>
          <a:prstGeom prst="rect">
            <a:avLst/>
          </a:prstGeom>
          <a:solidFill>
            <a:srgbClr val="E2B4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accent1"/>
              </a:solidFill>
            </a:endParaRPr>
          </a:p>
        </p:txBody>
      </p:sp>
      <p:sp>
        <p:nvSpPr>
          <p:cNvPr id="84" name="Rectangle 83">
            <a:extLst>
              <a:ext uri="{FF2B5EF4-FFF2-40B4-BE49-F238E27FC236}">
                <a16:creationId xmlns:a16="http://schemas.microsoft.com/office/drawing/2014/main" id="{5D83CFAF-225B-4DC2-B51E-6A7E0ADD23F4}"/>
              </a:ext>
            </a:extLst>
          </p:cNvPr>
          <p:cNvSpPr/>
          <p:nvPr/>
        </p:nvSpPr>
        <p:spPr>
          <a:xfrm>
            <a:off x="2848034" y="2375270"/>
            <a:ext cx="1054368" cy="857321"/>
          </a:xfrm>
          <a:prstGeom prst="rect">
            <a:avLst/>
          </a:prstGeom>
          <a:solidFill>
            <a:srgbClr val="26385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900" b="1">
                <a:solidFill>
                  <a:schemeClr val="bg1"/>
                </a:solidFill>
              </a:rPr>
              <a:t>Vehicle Gateway</a:t>
            </a:r>
          </a:p>
        </p:txBody>
      </p:sp>
      <p:sp>
        <p:nvSpPr>
          <p:cNvPr id="85" name="Rectangle 84">
            <a:extLst>
              <a:ext uri="{FF2B5EF4-FFF2-40B4-BE49-F238E27FC236}">
                <a16:creationId xmlns:a16="http://schemas.microsoft.com/office/drawing/2014/main" id="{2F5CC87C-39AE-4AE9-A5D6-09A8B282F298}"/>
              </a:ext>
            </a:extLst>
          </p:cNvPr>
          <p:cNvSpPr/>
          <p:nvPr/>
        </p:nvSpPr>
        <p:spPr>
          <a:xfrm>
            <a:off x="2752530" y="2581254"/>
            <a:ext cx="143642" cy="800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accent1"/>
              </a:solidFill>
            </a:endParaRPr>
          </a:p>
        </p:txBody>
      </p:sp>
      <p:sp>
        <p:nvSpPr>
          <p:cNvPr id="86" name="Rectangle 85">
            <a:extLst>
              <a:ext uri="{FF2B5EF4-FFF2-40B4-BE49-F238E27FC236}">
                <a16:creationId xmlns:a16="http://schemas.microsoft.com/office/drawing/2014/main" id="{5BF854C5-C303-4843-A1B0-8117F18BE876}"/>
              </a:ext>
            </a:extLst>
          </p:cNvPr>
          <p:cNvSpPr/>
          <p:nvPr/>
        </p:nvSpPr>
        <p:spPr>
          <a:xfrm>
            <a:off x="2752530" y="2961474"/>
            <a:ext cx="143642" cy="800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accent1"/>
              </a:solidFill>
            </a:endParaRPr>
          </a:p>
        </p:txBody>
      </p:sp>
      <p:sp>
        <p:nvSpPr>
          <p:cNvPr id="82" name="Cylinder 81">
            <a:extLst>
              <a:ext uri="{FF2B5EF4-FFF2-40B4-BE49-F238E27FC236}">
                <a16:creationId xmlns:a16="http://schemas.microsoft.com/office/drawing/2014/main" id="{14B28BF1-40CE-4F12-964B-FEB0966C3E78}"/>
              </a:ext>
            </a:extLst>
          </p:cNvPr>
          <p:cNvSpPr/>
          <p:nvPr/>
        </p:nvSpPr>
        <p:spPr>
          <a:xfrm rot="5400000">
            <a:off x="3251513" y="2302176"/>
            <a:ext cx="271681" cy="880131"/>
          </a:xfrm>
          <a:prstGeom prst="can">
            <a:avLst>
              <a:gd name="adj" fmla="val 35436"/>
            </a:avLst>
          </a:prstGeom>
          <a:solidFill>
            <a:schemeClr val="accent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800" b="1">
                <a:solidFill>
                  <a:schemeClr val="bg1"/>
                </a:solidFill>
              </a:rPr>
              <a:t>Vehicle &gt;</a:t>
            </a:r>
          </a:p>
          <a:p>
            <a:pPr algn="ctr"/>
            <a:r>
              <a:rPr lang="en-US" sz="800" b="1">
                <a:solidFill>
                  <a:schemeClr val="bg1"/>
                </a:solidFill>
              </a:rPr>
              <a:t>Cloud Channel</a:t>
            </a:r>
          </a:p>
        </p:txBody>
      </p:sp>
      <p:sp>
        <p:nvSpPr>
          <p:cNvPr id="83" name="Cylinder 82">
            <a:extLst>
              <a:ext uri="{FF2B5EF4-FFF2-40B4-BE49-F238E27FC236}">
                <a16:creationId xmlns:a16="http://schemas.microsoft.com/office/drawing/2014/main" id="{B34EA588-9941-4B86-9F9F-788AA678D6DB}"/>
              </a:ext>
            </a:extLst>
          </p:cNvPr>
          <p:cNvSpPr/>
          <p:nvPr/>
        </p:nvSpPr>
        <p:spPr>
          <a:xfrm rot="16200000" flipH="1">
            <a:off x="3239377" y="2615271"/>
            <a:ext cx="271681" cy="880131"/>
          </a:xfrm>
          <a:prstGeom prst="can">
            <a:avLst>
              <a:gd name="adj" fmla="val 34034"/>
            </a:avLst>
          </a:prstGeom>
          <a:solidFill>
            <a:schemeClr val="accent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wrap="square" lIns="0" tIns="0" rIns="0" bIns="0" rtlCol="0" anchor="ctr"/>
          <a:lstStyle/>
          <a:p>
            <a:pPr algn="ctr"/>
            <a:r>
              <a:rPr lang="en-US" sz="800" b="1">
                <a:solidFill>
                  <a:schemeClr val="bg1"/>
                </a:solidFill>
              </a:rPr>
              <a:t>Cloud &gt;</a:t>
            </a:r>
          </a:p>
          <a:p>
            <a:pPr algn="ctr"/>
            <a:r>
              <a:rPr lang="en-US" sz="800" b="1">
                <a:solidFill>
                  <a:schemeClr val="bg1"/>
                </a:solidFill>
              </a:rPr>
              <a:t>Vehicle Channel</a:t>
            </a:r>
          </a:p>
        </p:txBody>
      </p:sp>
      <p:sp>
        <p:nvSpPr>
          <p:cNvPr id="78" name="Rectangle 77">
            <a:extLst>
              <a:ext uri="{FF2B5EF4-FFF2-40B4-BE49-F238E27FC236}">
                <a16:creationId xmlns:a16="http://schemas.microsoft.com/office/drawing/2014/main" id="{179C56BF-440D-44B8-B7D8-925F3553E52F}"/>
              </a:ext>
            </a:extLst>
          </p:cNvPr>
          <p:cNvSpPr/>
          <p:nvPr/>
        </p:nvSpPr>
        <p:spPr>
          <a:xfrm>
            <a:off x="2848034" y="3823411"/>
            <a:ext cx="1054368" cy="523388"/>
          </a:xfrm>
          <a:prstGeom prst="rect">
            <a:avLst/>
          </a:prstGeom>
          <a:solidFill>
            <a:srgbClr val="26385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Service </a:t>
            </a:r>
          </a:p>
          <a:p>
            <a:pPr algn="ctr"/>
            <a:r>
              <a:rPr lang="en-US" sz="1000" b="1">
                <a:solidFill>
                  <a:schemeClr val="bg1"/>
                </a:solidFill>
              </a:rPr>
              <a:t>CDN</a:t>
            </a:r>
          </a:p>
        </p:txBody>
      </p:sp>
      <p:sp>
        <p:nvSpPr>
          <p:cNvPr id="79" name="Rectangle 78">
            <a:extLst>
              <a:ext uri="{FF2B5EF4-FFF2-40B4-BE49-F238E27FC236}">
                <a16:creationId xmlns:a16="http://schemas.microsoft.com/office/drawing/2014/main" id="{146E85A2-83D8-4D08-92CB-A9DB8081DA08}"/>
              </a:ext>
            </a:extLst>
          </p:cNvPr>
          <p:cNvSpPr/>
          <p:nvPr/>
        </p:nvSpPr>
        <p:spPr>
          <a:xfrm>
            <a:off x="2752531" y="3943530"/>
            <a:ext cx="143642" cy="800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accent1"/>
              </a:solidFill>
            </a:endParaRPr>
          </a:p>
        </p:txBody>
      </p:sp>
      <p:sp>
        <p:nvSpPr>
          <p:cNvPr id="80" name="Rectangle 79">
            <a:extLst>
              <a:ext uri="{FF2B5EF4-FFF2-40B4-BE49-F238E27FC236}">
                <a16:creationId xmlns:a16="http://schemas.microsoft.com/office/drawing/2014/main" id="{AEF176A1-0A2C-4E3C-8F64-FA87424ECA32}"/>
              </a:ext>
            </a:extLst>
          </p:cNvPr>
          <p:cNvSpPr/>
          <p:nvPr/>
        </p:nvSpPr>
        <p:spPr>
          <a:xfrm>
            <a:off x="2752531" y="4142771"/>
            <a:ext cx="143642" cy="800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accent1"/>
              </a:solidFill>
            </a:endParaRPr>
          </a:p>
        </p:txBody>
      </p:sp>
      <p:grpSp>
        <p:nvGrpSpPr>
          <p:cNvPr id="15" name="Group 14">
            <a:extLst>
              <a:ext uri="{FF2B5EF4-FFF2-40B4-BE49-F238E27FC236}">
                <a16:creationId xmlns:a16="http://schemas.microsoft.com/office/drawing/2014/main" id="{62DE6867-3778-468E-B35C-39873F8C88D3}"/>
              </a:ext>
            </a:extLst>
          </p:cNvPr>
          <p:cNvGrpSpPr/>
          <p:nvPr/>
        </p:nvGrpSpPr>
        <p:grpSpPr>
          <a:xfrm>
            <a:off x="4585188" y="1305354"/>
            <a:ext cx="1132784" cy="380761"/>
            <a:chOff x="5062616" y="933066"/>
            <a:chExt cx="1132784" cy="380761"/>
          </a:xfrm>
        </p:grpSpPr>
        <p:sp>
          <p:nvSpPr>
            <p:cNvPr id="76" name="Cylinder 75">
              <a:extLst>
                <a:ext uri="{FF2B5EF4-FFF2-40B4-BE49-F238E27FC236}">
                  <a16:creationId xmlns:a16="http://schemas.microsoft.com/office/drawing/2014/main" id="{3A311936-B20B-442A-A4AF-EB9D38DCE228}"/>
                </a:ext>
              </a:extLst>
            </p:cNvPr>
            <p:cNvSpPr/>
            <p:nvPr/>
          </p:nvSpPr>
          <p:spPr>
            <a:xfrm>
              <a:off x="5062616" y="933066"/>
              <a:ext cx="357968" cy="380761"/>
            </a:xfrm>
            <a:prstGeom prst="can">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03AE3AA-1EB4-4C57-9FC7-D67EA52179AC}"/>
                </a:ext>
              </a:extLst>
            </p:cNvPr>
            <p:cNvSpPr/>
            <p:nvPr/>
          </p:nvSpPr>
          <p:spPr>
            <a:xfrm>
              <a:off x="5452407" y="1021922"/>
              <a:ext cx="742993" cy="232436"/>
            </a:xfrm>
            <a:prstGeom prst="rect">
              <a:avLst/>
            </a:prstGeom>
          </p:spPr>
          <p:txBody>
            <a:bodyPr wrap="square" lIns="0" tIns="0" rIns="0" bIns="0">
              <a:spAutoFit/>
            </a:bodyPr>
            <a:lstStyle/>
            <a:p>
              <a:pPr>
                <a:lnSpc>
                  <a:spcPts val="900"/>
                </a:lnSpc>
              </a:pPr>
              <a:r>
                <a:rPr lang="en-US" sz="900" b="1">
                  <a:solidFill>
                    <a:srgbClr val="263852"/>
                  </a:solidFill>
                </a:rPr>
                <a:t>Vehicle</a:t>
              </a:r>
            </a:p>
            <a:p>
              <a:pPr>
                <a:lnSpc>
                  <a:spcPts val="900"/>
                </a:lnSpc>
              </a:pPr>
              <a:r>
                <a:rPr lang="en-US" sz="900" b="1">
                  <a:solidFill>
                    <a:srgbClr val="263852"/>
                  </a:solidFill>
                </a:rPr>
                <a:t>Gateway Cache</a:t>
              </a:r>
            </a:p>
          </p:txBody>
        </p:sp>
      </p:grpSp>
      <p:grpSp>
        <p:nvGrpSpPr>
          <p:cNvPr id="16" name="Group 15">
            <a:extLst>
              <a:ext uri="{FF2B5EF4-FFF2-40B4-BE49-F238E27FC236}">
                <a16:creationId xmlns:a16="http://schemas.microsoft.com/office/drawing/2014/main" id="{CAB9062D-1B63-4192-9978-0B0A38CABB70}"/>
              </a:ext>
            </a:extLst>
          </p:cNvPr>
          <p:cNvGrpSpPr/>
          <p:nvPr/>
        </p:nvGrpSpPr>
        <p:grpSpPr>
          <a:xfrm>
            <a:off x="5869408" y="1311866"/>
            <a:ext cx="1007347" cy="380761"/>
            <a:chOff x="5975178" y="933066"/>
            <a:chExt cx="1007347" cy="380761"/>
          </a:xfrm>
        </p:grpSpPr>
        <p:sp>
          <p:nvSpPr>
            <p:cNvPr id="74" name="Cylinder 73">
              <a:extLst>
                <a:ext uri="{FF2B5EF4-FFF2-40B4-BE49-F238E27FC236}">
                  <a16:creationId xmlns:a16="http://schemas.microsoft.com/office/drawing/2014/main" id="{E5E9F976-8DC8-4258-BC1F-E8D46B0B8A4B}"/>
                </a:ext>
              </a:extLst>
            </p:cNvPr>
            <p:cNvSpPr/>
            <p:nvPr/>
          </p:nvSpPr>
          <p:spPr>
            <a:xfrm>
              <a:off x="5975178" y="933066"/>
              <a:ext cx="357968" cy="380761"/>
            </a:xfrm>
            <a:prstGeom prst="can">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3C98760-D75A-45E6-9882-7E9EDBF9E4C9}"/>
                </a:ext>
              </a:extLst>
            </p:cNvPr>
            <p:cNvSpPr/>
            <p:nvPr/>
          </p:nvSpPr>
          <p:spPr>
            <a:xfrm>
              <a:off x="6382850" y="1024889"/>
              <a:ext cx="599675" cy="232436"/>
            </a:xfrm>
            <a:prstGeom prst="rect">
              <a:avLst/>
            </a:prstGeom>
          </p:spPr>
          <p:txBody>
            <a:bodyPr wrap="square" lIns="0" tIns="0" rIns="0" bIns="0">
              <a:spAutoFit/>
            </a:bodyPr>
            <a:lstStyle/>
            <a:p>
              <a:pPr>
                <a:lnSpc>
                  <a:spcPts val="900"/>
                </a:lnSpc>
              </a:pPr>
              <a:r>
                <a:rPr lang="en-US" sz="900" b="1">
                  <a:solidFill>
                    <a:srgbClr val="263852"/>
                  </a:solidFill>
                </a:rPr>
                <a:t>Session</a:t>
              </a:r>
            </a:p>
            <a:p>
              <a:pPr>
                <a:lnSpc>
                  <a:spcPts val="900"/>
                </a:lnSpc>
              </a:pPr>
              <a:r>
                <a:rPr lang="en-US" sz="900" b="1">
                  <a:solidFill>
                    <a:srgbClr val="263852"/>
                  </a:solidFill>
                </a:rPr>
                <a:t>Cache</a:t>
              </a:r>
            </a:p>
          </p:txBody>
        </p:sp>
      </p:grpSp>
      <p:sp>
        <p:nvSpPr>
          <p:cNvPr id="71" name="Rectangle 70">
            <a:extLst>
              <a:ext uri="{FF2B5EF4-FFF2-40B4-BE49-F238E27FC236}">
                <a16:creationId xmlns:a16="http://schemas.microsoft.com/office/drawing/2014/main" id="{36A782A1-80D2-4423-A35D-11085AE19877}"/>
              </a:ext>
            </a:extLst>
          </p:cNvPr>
          <p:cNvSpPr/>
          <p:nvPr/>
        </p:nvSpPr>
        <p:spPr>
          <a:xfrm>
            <a:off x="4559838" y="4045840"/>
            <a:ext cx="1054368" cy="523388"/>
          </a:xfrm>
          <a:prstGeom prst="rect">
            <a:avLst/>
          </a:prstGeom>
          <a:solidFill>
            <a:srgbClr val="26385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Blob</a:t>
            </a:r>
          </a:p>
          <a:p>
            <a:pPr algn="ctr"/>
            <a:r>
              <a:rPr lang="en-US" sz="1000" b="1">
                <a:solidFill>
                  <a:schemeClr val="bg1"/>
                </a:solidFill>
              </a:rPr>
              <a:t>Storage</a:t>
            </a:r>
          </a:p>
        </p:txBody>
      </p:sp>
      <p:sp>
        <p:nvSpPr>
          <p:cNvPr id="72" name="Rectangle 71">
            <a:extLst>
              <a:ext uri="{FF2B5EF4-FFF2-40B4-BE49-F238E27FC236}">
                <a16:creationId xmlns:a16="http://schemas.microsoft.com/office/drawing/2014/main" id="{D8529BDE-46C1-4C27-AFD7-7436F993D2BD}"/>
              </a:ext>
            </a:extLst>
          </p:cNvPr>
          <p:cNvSpPr/>
          <p:nvPr/>
        </p:nvSpPr>
        <p:spPr>
          <a:xfrm>
            <a:off x="4464334" y="4165959"/>
            <a:ext cx="143642" cy="800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accent1"/>
              </a:solidFill>
            </a:endParaRPr>
          </a:p>
        </p:txBody>
      </p:sp>
      <p:sp>
        <p:nvSpPr>
          <p:cNvPr id="73" name="Rectangle 72">
            <a:extLst>
              <a:ext uri="{FF2B5EF4-FFF2-40B4-BE49-F238E27FC236}">
                <a16:creationId xmlns:a16="http://schemas.microsoft.com/office/drawing/2014/main" id="{0084E289-BF6E-4F48-9D3E-B1341AE470A9}"/>
              </a:ext>
            </a:extLst>
          </p:cNvPr>
          <p:cNvSpPr/>
          <p:nvPr/>
        </p:nvSpPr>
        <p:spPr>
          <a:xfrm>
            <a:off x="4464334" y="4365200"/>
            <a:ext cx="143642" cy="800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accent1"/>
              </a:solidFill>
            </a:endParaRPr>
          </a:p>
        </p:txBody>
      </p:sp>
      <p:grpSp>
        <p:nvGrpSpPr>
          <p:cNvPr id="18" name="Group 17">
            <a:extLst>
              <a:ext uri="{FF2B5EF4-FFF2-40B4-BE49-F238E27FC236}">
                <a16:creationId xmlns:a16="http://schemas.microsoft.com/office/drawing/2014/main" id="{390EBF25-09F2-42CF-84DD-981709C40DA4}"/>
              </a:ext>
            </a:extLst>
          </p:cNvPr>
          <p:cNvGrpSpPr/>
          <p:nvPr/>
        </p:nvGrpSpPr>
        <p:grpSpPr>
          <a:xfrm>
            <a:off x="4585188" y="3532974"/>
            <a:ext cx="993331" cy="380761"/>
            <a:chOff x="5964161" y="931741"/>
            <a:chExt cx="993331" cy="380761"/>
          </a:xfrm>
        </p:grpSpPr>
        <p:sp>
          <p:nvSpPr>
            <p:cNvPr id="69" name="Cylinder 68">
              <a:extLst>
                <a:ext uri="{FF2B5EF4-FFF2-40B4-BE49-F238E27FC236}">
                  <a16:creationId xmlns:a16="http://schemas.microsoft.com/office/drawing/2014/main" id="{207F0B8D-BFAD-4AEC-A6CE-EC4734F46392}"/>
                </a:ext>
              </a:extLst>
            </p:cNvPr>
            <p:cNvSpPr/>
            <p:nvPr/>
          </p:nvSpPr>
          <p:spPr>
            <a:xfrm>
              <a:off x="5964161" y="931741"/>
              <a:ext cx="357968" cy="380761"/>
            </a:xfrm>
            <a:prstGeom prst="can">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709636D6-F441-41C1-BB34-0A9BCBB2C6D9}"/>
                </a:ext>
              </a:extLst>
            </p:cNvPr>
            <p:cNvSpPr/>
            <p:nvPr/>
          </p:nvSpPr>
          <p:spPr>
            <a:xfrm>
              <a:off x="6357817" y="1014012"/>
              <a:ext cx="599675" cy="232436"/>
            </a:xfrm>
            <a:prstGeom prst="rect">
              <a:avLst/>
            </a:prstGeom>
          </p:spPr>
          <p:txBody>
            <a:bodyPr wrap="square" lIns="0" tIns="0" rIns="0" bIns="0">
              <a:spAutoFit/>
            </a:bodyPr>
            <a:lstStyle/>
            <a:p>
              <a:pPr>
                <a:lnSpc>
                  <a:spcPts val="900"/>
                </a:lnSpc>
              </a:pPr>
              <a:r>
                <a:rPr lang="en-US" sz="900" b="1">
                  <a:solidFill>
                    <a:srgbClr val="263852"/>
                  </a:solidFill>
                </a:rPr>
                <a:t>Operational Database</a:t>
              </a:r>
            </a:p>
          </p:txBody>
        </p:sp>
      </p:grpSp>
      <p:sp>
        <p:nvSpPr>
          <p:cNvPr id="66" name="Rectangle 65">
            <a:extLst>
              <a:ext uri="{FF2B5EF4-FFF2-40B4-BE49-F238E27FC236}">
                <a16:creationId xmlns:a16="http://schemas.microsoft.com/office/drawing/2014/main" id="{1FED4D62-C7AF-481A-8127-AF1C6C18C662}"/>
              </a:ext>
            </a:extLst>
          </p:cNvPr>
          <p:cNvSpPr/>
          <p:nvPr/>
        </p:nvSpPr>
        <p:spPr>
          <a:xfrm>
            <a:off x="6072075" y="2396471"/>
            <a:ext cx="1054368" cy="523388"/>
          </a:xfrm>
          <a:prstGeom prst="rect">
            <a:avLst/>
          </a:prstGeom>
          <a:solidFill>
            <a:srgbClr val="26385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rPr>
              <a:t>Service </a:t>
            </a:r>
          </a:p>
          <a:p>
            <a:pPr algn="ctr"/>
            <a:r>
              <a:rPr lang="en-US" sz="1000" b="1">
                <a:solidFill>
                  <a:schemeClr val="bg1"/>
                </a:solidFill>
              </a:rPr>
              <a:t>Bus</a:t>
            </a:r>
          </a:p>
        </p:txBody>
      </p:sp>
      <p:sp>
        <p:nvSpPr>
          <p:cNvPr id="67" name="Rectangle 66">
            <a:extLst>
              <a:ext uri="{FF2B5EF4-FFF2-40B4-BE49-F238E27FC236}">
                <a16:creationId xmlns:a16="http://schemas.microsoft.com/office/drawing/2014/main" id="{D4D1417D-1AAC-4F1F-BE0A-6BAB56D4D386}"/>
              </a:ext>
            </a:extLst>
          </p:cNvPr>
          <p:cNvSpPr/>
          <p:nvPr/>
        </p:nvSpPr>
        <p:spPr>
          <a:xfrm>
            <a:off x="5976571" y="2516590"/>
            <a:ext cx="143642" cy="800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accent1"/>
              </a:solidFill>
            </a:endParaRPr>
          </a:p>
        </p:txBody>
      </p:sp>
      <p:sp>
        <p:nvSpPr>
          <p:cNvPr id="68" name="Rectangle 67">
            <a:extLst>
              <a:ext uri="{FF2B5EF4-FFF2-40B4-BE49-F238E27FC236}">
                <a16:creationId xmlns:a16="http://schemas.microsoft.com/office/drawing/2014/main" id="{69190F5D-DFA4-4231-B155-F5FB2F687898}"/>
              </a:ext>
            </a:extLst>
          </p:cNvPr>
          <p:cNvSpPr/>
          <p:nvPr/>
        </p:nvSpPr>
        <p:spPr>
          <a:xfrm>
            <a:off x="5976571" y="2715831"/>
            <a:ext cx="143642" cy="800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accent1"/>
              </a:solidFill>
            </a:endParaRPr>
          </a:p>
        </p:txBody>
      </p:sp>
      <p:sp>
        <p:nvSpPr>
          <p:cNvPr id="63" name="Rectangle 62">
            <a:extLst>
              <a:ext uri="{FF2B5EF4-FFF2-40B4-BE49-F238E27FC236}">
                <a16:creationId xmlns:a16="http://schemas.microsoft.com/office/drawing/2014/main" id="{95949821-262F-4DF9-BCE3-72A44297B6D0}"/>
              </a:ext>
            </a:extLst>
          </p:cNvPr>
          <p:cNvSpPr/>
          <p:nvPr/>
        </p:nvSpPr>
        <p:spPr>
          <a:xfrm>
            <a:off x="4559838" y="2838554"/>
            <a:ext cx="1054368" cy="523388"/>
          </a:xfrm>
          <a:prstGeom prst="rect">
            <a:avLst/>
          </a:prstGeom>
          <a:solidFill>
            <a:srgbClr val="F3C41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2"/>
                </a:solidFill>
              </a:rPr>
              <a:t>Backend</a:t>
            </a:r>
          </a:p>
          <a:p>
            <a:pPr algn="ctr"/>
            <a:r>
              <a:rPr lang="en-US" sz="1000" b="1">
                <a:solidFill>
                  <a:schemeClr val="tx2"/>
                </a:solidFill>
              </a:rPr>
              <a:t>Service</a:t>
            </a:r>
          </a:p>
        </p:txBody>
      </p:sp>
      <p:sp>
        <p:nvSpPr>
          <p:cNvPr id="64" name="Rectangle 63">
            <a:extLst>
              <a:ext uri="{FF2B5EF4-FFF2-40B4-BE49-F238E27FC236}">
                <a16:creationId xmlns:a16="http://schemas.microsoft.com/office/drawing/2014/main" id="{2654963E-67B7-4959-BBB5-E2C1617FDC85}"/>
              </a:ext>
            </a:extLst>
          </p:cNvPr>
          <p:cNvSpPr/>
          <p:nvPr/>
        </p:nvSpPr>
        <p:spPr>
          <a:xfrm>
            <a:off x="4464334" y="2958673"/>
            <a:ext cx="143642" cy="80020"/>
          </a:xfrm>
          <a:prstGeom prst="rect">
            <a:avLst/>
          </a:prstGeom>
          <a:solidFill>
            <a:srgbClr val="E2B4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accent1"/>
              </a:solidFill>
            </a:endParaRPr>
          </a:p>
        </p:txBody>
      </p:sp>
      <p:sp>
        <p:nvSpPr>
          <p:cNvPr id="65" name="Rectangle 64">
            <a:extLst>
              <a:ext uri="{FF2B5EF4-FFF2-40B4-BE49-F238E27FC236}">
                <a16:creationId xmlns:a16="http://schemas.microsoft.com/office/drawing/2014/main" id="{274B451A-CE5D-4EFF-A9D6-0E938C0E9E59}"/>
              </a:ext>
            </a:extLst>
          </p:cNvPr>
          <p:cNvSpPr/>
          <p:nvPr/>
        </p:nvSpPr>
        <p:spPr>
          <a:xfrm>
            <a:off x="4464334" y="3157914"/>
            <a:ext cx="143642" cy="80020"/>
          </a:xfrm>
          <a:prstGeom prst="rect">
            <a:avLst/>
          </a:prstGeom>
          <a:solidFill>
            <a:srgbClr val="E2B4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accent1"/>
              </a:solidFill>
            </a:endParaRPr>
          </a:p>
        </p:txBody>
      </p:sp>
      <p:sp>
        <p:nvSpPr>
          <p:cNvPr id="59" name="Rectangle 58">
            <a:extLst>
              <a:ext uri="{FF2B5EF4-FFF2-40B4-BE49-F238E27FC236}">
                <a16:creationId xmlns:a16="http://schemas.microsoft.com/office/drawing/2014/main" id="{39396A90-3160-4F36-8568-D2B4414BDB5B}"/>
              </a:ext>
            </a:extLst>
          </p:cNvPr>
          <p:cNvSpPr/>
          <p:nvPr/>
        </p:nvSpPr>
        <p:spPr>
          <a:xfrm>
            <a:off x="6072075" y="3224101"/>
            <a:ext cx="1054368" cy="523388"/>
          </a:xfrm>
          <a:prstGeom prst="rect">
            <a:avLst/>
          </a:prstGeom>
          <a:solidFill>
            <a:srgbClr val="F3C41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2"/>
                </a:solidFill>
              </a:rPr>
              <a:t>Admin UI/API </a:t>
            </a:r>
          </a:p>
        </p:txBody>
      </p:sp>
      <p:sp>
        <p:nvSpPr>
          <p:cNvPr id="61" name="Rectangle 60">
            <a:extLst>
              <a:ext uri="{FF2B5EF4-FFF2-40B4-BE49-F238E27FC236}">
                <a16:creationId xmlns:a16="http://schemas.microsoft.com/office/drawing/2014/main" id="{E84E66FA-7D98-4471-8BE0-7CC4DF22641F}"/>
              </a:ext>
            </a:extLst>
          </p:cNvPr>
          <p:cNvSpPr/>
          <p:nvPr/>
        </p:nvSpPr>
        <p:spPr>
          <a:xfrm>
            <a:off x="5976571" y="3344220"/>
            <a:ext cx="143642" cy="80020"/>
          </a:xfrm>
          <a:prstGeom prst="rect">
            <a:avLst/>
          </a:prstGeom>
          <a:solidFill>
            <a:srgbClr val="E2B4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accent1"/>
              </a:solidFill>
            </a:endParaRPr>
          </a:p>
        </p:txBody>
      </p:sp>
      <p:sp>
        <p:nvSpPr>
          <p:cNvPr id="62" name="Rectangle 61">
            <a:extLst>
              <a:ext uri="{FF2B5EF4-FFF2-40B4-BE49-F238E27FC236}">
                <a16:creationId xmlns:a16="http://schemas.microsoft.com/office/drawing/2014/main" id="{4CC3B7D7-102A-4C4A-A9F7-6EA717DB1039}"/>
              </a:ext>
            </a:extLst>
          </p:cNvPr>
          <p:cNvSpPr/>
          <p:nvPr/>
        </p:nvSpPr>
        <p:spPr>
          <a:xfrm>
            <a:off x="5976571" y="3543461"/>
            <a:ext cx="143642" cy="80020"/>
          </a:xfrm>
          <a:prstGeom prst="rect">
            <a:avLst/>
          </a:prstGeom>
          <a:solidFill>
            <a:srgbClr val="E2B4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accent1"/>
              </a:solidFill>
            </a:endParaRPr>
          </a:p>
        </p:txBody>
      </p:sp>
      <p:grpSp>
        <p:nvGrpSpPr>
          <p:cNvPr id="22" name="Group 21">
            <a:extLst>
              <a:ext uri="{FF2B5EF4-FFF2-40B4-BE49-F238E27FC236}">
                <a16:creationId xmlns:a16="http://schemas.microsoft.com/office/drawing/2014/main" id="{FDD625FA-0B2C-4EAC-8FBE-9CF212C4F4A5}"/>
              </a:ext>
            </a:extLst>
          </p:cNvPr>
          <p:cNvGrpSpPr/>
          <p:nvPr/>
        </p:nvGrpSpPr>
        <p:grpSpPr>
          <a:xfrm>
            <a:off x="7773355" y="2818450"/>
            <a:ext cx="862416" cy="661582"/>
            <a:chOff x="7756931" y="2597191"/>
            <a:chExt cx="862416" cy="661582"/>
          </a:xfrm>
        </p:grpSpPr>
        <p:grpSp>
          <p:nvGrpSpPr>
            <p:cNvPr id="55" name="Group 54">
              <a:extLst>
                <a:ext uri="{FF2B5EF4-FFF2-40B4-BE49-F238E27FC236}">
                  <a16:creationId xmlns:a16="http://schemas.microsoft.com/office/drawing/2014/main" id="{0A5B75DB-9E38-4434-A00B-1C3C0C1809BB}"/>
                </a:ext>
              </a:extLst>
            </p:cNvPr>
            <p:cNvGrpSpPr/>
            <p:nvPr/>
          </p:nvGrpSpPr>
          <p:grpSpPr>
            <a:xfrm>
              <a:off x="8055659" y="2597191"/>
              <a:ext cx="264964" cy="264962"/>
              <a:chOff x="1126227" y="703004"/>
              <a:chExt cx="273767" cy="273765"/>
            </a:xfrm>
            <a:solidFill>
              <a:schemeClr val="accent3"/>
            </a:solidFill>
          </p:grpSpPr>
          <p:sp>
            <p:nvSpPr>
              <p:cNvPr id="57" name="Oval 56">
                <a:extLst>
                  <a:ext uri="{FF2B5EF4-FFF2-40B4-BE49-F238E27FC236}">
                    <a16:creationId xmlns:a16="http://schemas.microsoft.com/office/drawing/2014/main" id="{2E7351DA-660E-4237-AEEF-01B86A7AD81F}"/>
                  </a:ext>
                </a:extLst>
              </p:cNvPr>
              <p:cNvSpPr/>
              <p:nvPr/>
            </p:nvSpPr>
            <p:spPr>
              <a:xfrm>
                <a:off x="1126227" y="703004"/>
                <a:ext cx="273767" cy="273765"/>
              </a:xfrm>
              <a:prstGeom prst="ellipse">
                <a:avLst/>
              </a:prstGeom>
              <a:solidFill>
                <a:srgbClr val="26385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892"/>
                <a:endParaRPr lang="en-US" sz="1400">
                  <a:solidFill>
                    <a:prstClr val="white"/>
                  </a:solidFill>
                </a:endParaRPr>
              </a:p>
            </p:txBody>
          </p:sp>
          <p:pic>
            <p:nvPicPr>
              <p:cNvPr id="58" name="Picture 57">
                <a:extLst>
                  <a:ext uri="{FF2B5EF4-FFF2-40B4-BE49-F238E27FC236}">
                    <a16:creationId xmlns:a16="http://schemas.microsoft.com/office/drawing/2014/main" id="{E16B69C8-0234-413D-9171-8BC4F0EF32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912" t="5365" r="6394" b="9392"/>
              <a:stretch/>
            </p:blipFill>
            <p:spPr>
              <a:xfrm>
                <a:off x="1180209" y="751546"/>
                <a:ext cx="165799" cy="168866"/>
              </a:xfrm>
              <a:prstGeom prst="rect">
                <a:avLst/>
              </a:prstGeom>
              <a:solidFill>
                <a:srgbClr val="263852"/>
              </a:solidFill>
            </p:spPr>
          </p:pic>
        </p:grpSp>
        <p:sp>
          <p:nvSpPr>
            <p:cNvPr id="56" name="TextBox 55">
              <a:extLst>
                <a:ext uri="{FF2B5EF4-FFF2-40B4-BE49-F238E27FC236}">
                  <a16:creationId xmlns:a16="http://schemas.microsoft.com/office/drawing/2014/main" id="{95B07096-7ADA-4359-9E77-FA389ED3B54C}"/>
                </a:ext>
              </a:extLst>
            </p:cNvPr>
            <p:cNvSpPr txBox="1"/>
            <p:nvPr/>
          </p:nvSpPr>
          <p:spPr>
            <a:xfrm>
              <a:off x="7756931" y="2950996"/>
              <a:ext cx="862416" cy="307777"/>
            </a:xfrm>
            <a:prstGeom prst="rect">
              <a:avLst/>
            </a:prstGeom>
            <a:noFill/>
          </p:spPr>
          <p:txBody>
            <a:bodyPr wrap="none" lIns="0" tIns="0" rIns="0" bIns="0" rtlCol="0">
              <a:spAutoFit/>
            </a:bodyPr>
            <a:lstStyle/>
            <a:p>
              <a:pPr algn="ctr"/>
              <a:r>
                <a:rPr lang="en-US" sz="1000" b="1">
                  <a:solidFill>
                    <a:srgbClr val="263852"/>
                  </a:solidFill>
                </a:rPr>
                <a:t>OEM / </a:t>
              </a:r>
            </a:p>
            <a:p>
              <a:pPr algn="ctr"/>
              <a:r>
                <a:rPr lang="en-US" sz="1000" b="1">
                  <a:solidFill>
                    <a:srgbClr val="263852"/>
                  </a:solidFill>
                </a:rPr>
                <a:t>Service Provider</a:t>
              </a:r>
            </a:p>
          </p:txBody>
        </p:sp>
      </p:grpSp>
      <p:grpSp>
        <p:nvGrpSpPr>
          <p:cNvPr id="23" name="Group 22">
            <a:extLst>
              <a:ext uri="{FF2B5EF4-FFF2-40B4-BE49-F238E27FC236}">
                <a16:creationId xmlns:a16="http://schemas.microsoft.com/office/drawing/2014/main" id="{4B78097B-A050-43DA-8B89-F454116D2C6C}"/>
              </a:ext>
            </a:extLst>
          </p:cNvPr>
          <p:cNvGrpSpPr/>
          <p:nvPr/>
        </p:nvGrpSpPr>
        <p:grpSpPr>
          <a:xfrm>
            <a:off x="7622019" y="3736414"/>
            <a:ext cx="1164794" cy="800086"/>
            <a:chOff x="7622019" y="3249083"/>
            <a:chExt cx="1164794" cy="973956"/>
          </a:xfrm>
          <a:solidFill>
            <a:srgbClr val="263852"/>
          </a:solidFill>
        </p:grpSpPr>
        <p:sp>
          <p:nvSpPr>
            <p:cNvPr id="53" name="Rectangle: Single Corner Snipped 82">
              <a:extLst>
                <a:ext uri="{FF2B5EF4-FFF2-40B4-BE49-F238E27FC236}">
                  <a16:creationId xmlns:a16="http://schemas.microsoft.com/office/drawing/2014/main" id="{A9F53013-97EC-4FA1-9DED-5BB34DE5DCE0}"/>
                </a:ext>
              </a:extLst>
            </p:cNvPr>
            <p:cNvSpPr/>
            <p:nvPr/>
          </p:nvSpPr>
          <p:spPr>
            <a:xfrm>
              <a:off x="7622019" y="3249083"/>
              <a:ext cx="748896" cy="123527"/>
            </a:xfrm>
            <a:custGeom>
              <a:avLst/>
              <a:gdLst>
                <a:gd name="connsiteX0" fmla="*/ 0 w 1640995"/>
                <a:gd name="connsiteY0" fmla="*/ 0 h 160020"/>
                <a:gd name="connsiteX1" fmla="*/ 1560985 w 1640995"/>
                <a:gd name="connsiteY1" fmla="*/ 0 h 160020"/>
                <a:gd name="connsiteX2" fmla="*/ 1640995 w 1640995"/>
                <a:gd name="connsiteY2" fmla="*/ 80010 h 160020"/>
                <a:gd name="connsiteX3" fmla="*/ 1640995 w 1640995"/>
                <a:gd name="connsiteY3" fmla="*/ 160020 h 160020"/>
                <a:gd name="connsiteX4" fmla="*/ 0 w 1640995"/>
                <a:gd name="connsiteY4" fmla="*/ 160020 h 160020"/>
                <a:gd name="connsiteX5" fmla="*/ 0 w 1640995"/>
                <a:gd name="connsiteY5" fmla="*/ 0 h 160020"/>
                <a:gd name="connsiteX0" fmla="*/ 0 w 1743353"/>
                <a:gd name="connsiteY0" fmla="*/ 0 h 165309"/>
                <a:gd name="connsiteX1" fmla="*/ 1560985 w 1743353"/>
                <a:gd name="connsiteY1" fmla="*/ 0 h 165309"/>
                <a:gd name="connsiteX2" fmla="*/ 1743353 w 1743353"/>
                <a:gd name="connsiteY2" fmla="*/ 165309 h 165309"/>
                <a:gd name="connsiteX3" fmla="*/ 1640995 w 1743353"/>
                <a:gd name="connsiteY3" fmla="*/ 160020 h 165309"/>
                <a:gd name="connsiteX4" fmla="*/ 0 w 1743353"/>
                <a:gd name="connsiteY4" fmla="*/ 160020 h 165309"/>
                <a:gd name="connsiteX5" fmla="*/ 0 w 1743353"/>
                <a:gd name="connsiteY5" fmla="*/ 0 h 16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3353" h="165309">
                  <a:moveTo>
                    <a:pt x="0" y="0"/>
                  </a:moveTo>
                  <a:lnTo>
                    <a:pt x="1560985" y="0"/>
                  </a:lnTo>
                  <a:lnTo>
                    <a:pt x="1743353" y="165309"/>
                  </a:lnTo>
                  <a:lnTo>
                    <a:pt x="1640995" y="160020"/>
                  </a:lnTo>
                  <a:lnTo>
                    <a:pt x="0" y="16002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b="1">
                <a:solidFill>
                  <a:schemeClr val="bg1"/>
                </a:solidFill>
              </a:endParaRPr>
            </a:p>
          </p:txBody>
        </p:sp>
        <p:sp>
          <p:nvSpPr>
            <p:cNvPr id="54" name="Rectangle 53">
              <a:extLst>
                <a:ext uri="{FF2B5EF4-FFF2-40B4-BE49-F238E27FC236}">
                  <a16:creationId xmlns:a16="http://schemas.microsoft.com/office/drawing/2014/main" id="{57676EB5-75BE-4FF6-9342-1C4C8A1DC739}"/>
                </a:ext>
              </a:extLst>
            </p:cNvPr>
            <p:cNvSpPr/>
            <p:nvPr/>
          </p:nvSpPr>
          <p:spPr>
            <a:xfrm>
              <a:off x="7622314" y="3361049"/>
              <a:ext cx="1164499" cy="861990"/>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a:solidFill>
                    <a:schemeClr val="bg1"/>
                  </a:solidFill>
                </a:rPr>
                <a:t>OEM/Service Providers Integration</a:t>
              </a:r>
            </a:p>
          </p:txBody>
        </p:sp>
      </p:grpSp>
      <p:cxnSp>
        <p:nvCxnSpPr>
          <p:cNvPr id="24" name="Connector: Elbow 23">
            <a:extLst>
              <a:ext uri="{FF2B5EF4-FFF2-40B4-BE49-F238E27FC236}">
                <a16:creationId xmlns:a16="http://schemas.microsoft.com/office/drawing/2014/main" id="{22D808CC-2C01-4E1B-B161-4C4C19D2B019}"/>
              </a:ext>
            </a:extLst>
          </p:cNvPr>
          <p:cNvCxnSpPr>
            <a:stCxn id="90" idx="1"/>
            <a:endCxn id="96" idx="3"/>
          </p:cNvCxnSpPr>
          <p:nvPr/>
        </p:nvCxnSpPr>
        <p:spPr>
          <a:xfrm rot="10800000">
            <a:off x="1410056" y="3806979"/>
            <a:ext cx="362829" cy="102164"/>
          </a:xfrm>
          <a:prstGeom prst="bentConnector3">
            <a:avLst/>
          </a:prstGeom>
          <a:ln>
            <a:solidFill>
              <a:schemeClr val="tx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10675970-3F17-4746-9DB7-08512EA8B038}"/>
              </a:ext>
            </a:extLst>
          </p:cNvPr>
          <p:cNvCxnSpPr>
            <a:cxnSpLocks/>
            <a:stCxn id="90" idx="0"/>
            <a:endCxn id="88" idx="1"/>
          </p:cNvCxnSpPr>
          <p:nvPr/>
        </p:nvCxnSpPr>
        <p:spPr>
          <a:xfrm rot="5400000" flipH="1" flipV="1">
            <a:off x="1601248" y="2111183"/>
            <a:ext cx="1666350" cy="636214"/>
          </a:xfrm>
          <a:prstGeom prst="bentConnector2">
            <a:avLst/>
          </a:prstGeom>
          <a:ln>
            <a:solidFill>
              <a:schemeClr val="tx2"/>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A0B645DE-7BA6-423E-A2D7-873C5EA25C90}"/>
              </a:ext>
            </a:extLst>
          </p:cNvPr>
          <p:cNvCxnSpPr>
            <a:cxnSpLocks/>
            <a:endCxn id="82" idx="3"/>
          </p:cNvCxnSpPr>
          <p:nvPr/>
        </p:nvCxnSpPr>
        <p:spPr>
          <a:xfrm rot="5400000" flipH="1" flipV="1">
            <a:off x="2427084" y="2742261"/>
            <a:ext cx="520223" cy="520186"/>
          </a:xfrm>
          <a:prstGeom prst="bentConnector2">
            <a:avLst/>
          </a:prstGeom>
          <a:ln>
            <a:solidFill>
              <a:schemeClr val="tx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DA67B3E-E0CA-4889-8DAB-6886D50D5068}"/>
              </a:ext>
            </a:extLst>
          </p:cNvPr>
          <p:cNvCxnSpPr>
            <a:cxnSpLocks/>
            <a:stCxn id="80" idx="1"/>
          </p:cNvCxnSpPr>
          <p:nvPr/>
        </p:nvCxnSpPr>
        <p:spPr>
          <a:xfrm flipH="1">
            <a:off x="2459747" y="4182781"/>
            <a:ext cx="292784" cy="0"/>
          </a:xfrm>
          <a:prstGeom prst="straightConnector1">
            <a:avLst/>
          </a:prstGeom>
          <a:ln>
            <a:solidFill>
              <a:schemeClr val="tx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EB60448E-FD6D-43B0-9D3A-44246B1ECDFA}"/>
              </a:ext>
            </a:extLst>
          </p:cNvPr>
          <p:cNvCxnSpPr>
            <a:stCxn id="72" idx="1"/>
            <a:endCxn id="78" idx="3"/>
          </p:cNvCxnSpPr>
          <p:nvPr/>
        </p:nvCxnSpPr>
        <p:spPr>
          <a:xfrm rot="10800000">
            <a:off x="3902402" y="4085105"/>
            <a:ext cx="561932" cy="120864"/>
          </a:xfrm>
          <a:prstGeom prst="bentConnector3">
            <a:avLst>
              <a:gd name="adj1" fmla="val 42686"/>
            </a:avLst>
          </a:prstGeom>
          <a:ln>
            <a:solidFill>
              <a:schemeClr val="tx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0525854A-5463-4445-B327-17D2EE8833D9}"/>
              </a:ext>
            </a:extLst>
          </p:cNvPr>
          <p:cNvCxnSpPr>
            <a:stCxn id="59" idx="2"/>
            <a:endCxn id="71" idx="3"/>
          </p:cNvCxnSpPr>
          <p:nvPr/>
        </p:nvCxnSpPr>
        <p:spPr>
          <a:xfrm rot="5400000">
            <a:off x="5826711" y="3534985"/>
            <a:ext cx="560045" cy="985053"/>
          </a:xfrm>
          <a:prstGeom prst="bentConnector2">
            <a:avLst/>
          </a:prstGeom>
          <a:ln>
            <a:solidFill>
              <a:schemeClr val="tx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BB1FD966-D439-464F-8971-2A43A7216E7F}"/>
              </a:ext>
            </a:extLst>
          </p:cNvPr>
          <p:cNvCxnSpPr>
            <a:stCxn id="65" idx="1"/>
            <a:endCxn id="83" idx="3"/>
          </p:cNvCxnSpPr>
          <p:nvPr/>
        </p:nvCxnSpPr>
        <p:spPr>
          <a:xfrm rot="10800000">
            <a:off x="3815284" y="3055338"/>
            <a:ext cx="649051" cy="142587"/>
          </a:xfrm>
          <a:prstGeom prst="bentConnector3">
            <a:avLst/>
          </a:prstGeom>
          <a:ln>
            <a:solidFill>
              <a:schemeClr val="tx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0D5D21BF-95AD-4C89-BDAE-96CC6646F3EC}"/>
              </a:ext>
            </a:extLst>
          </p:cNvPr>
          <p:cNvCxnSpPr>
            <a:stCxn id="82" idx="1"/>
            <a:endCxn id="64" idx="1"/>
          </p:cNvCxnSpPr>
          <p:nvPr/>
        </p:nvCxnSpPr>
        <p:spPr>
          <a:xfrm>
            <a:off x="3827419" y="2742242"/>
            <a:ext cx="636915" cy="256441"/>
          </a:xfrm>
          <a:prstGeom prst="bentConnector3">
            <a:avLst/>
          </a:prstGeom>
          <a:ln>
            <a:solidFill>
              <a:schemeClr val="tx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BBCD7862-2311-4C99-8358-6B14B2C23888}"/>
              </a:ext>
            </a:extLst>
          </p:cNvPr>
          <p:cNvCxnSpPr>
            <a:stCxn id="63" idx="2"/>
            <a:endCxn id="69" idx="0"/>
          </p:cNvCxnSpPr>
          <p:nvPr/>
        </p:nvCxnSpPr>
        <p:spPr>
          <a:xfrm rot="5400000">
            <a:off x="4795335" y="3330779"/>
            <a:ext cx="260524" cy="322850"/>
          </a:xfrm>
          <a:prstGeom prst="bentConnector3">
            <a:avLst/>
          </a:prstGeom>
          <a:ln>
            <a:solidFill>
              <a:schemeClr val="tx2"/>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FAC1F8F8-3A95-4CF4-B164-925E349FEA55}"/>
              </a:ext>
            </a:extLst>
          </p:cNvPr>
          <p:cNvCxnSpPr>
            <a:cxnSpLocks/>
            <a:stCxn id="59" idx="1"/>
            <a:endCxn id="70" idx="0"/>
          </p:cNvCxnSpPr>
          <p:nvPr/>
        </p:nvCxnSpPr>
        <p:spPr>
          <a:xfrm rot="10800000" flipV="1">
            <a:off x="5278683" y="3485795"/>
            <a:ext cx="793393" cy="129450"/>
          </a:xfrm>
          <a:prstGeom prst="bentConnector2">
            <a:avLst/>
          </a:prstGeom>
          <a:ln>
            <a:solidFill>
              <a:schemeClr val="tx2"/>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4441C310-53C1-4353-8C37-A31562FDF0DA}"/>
              </a:ext>
            </a:extLst>
          </p:cNvPr>
          <p:cNvCxnSpPr>
            <a:stCxn id="68" idx="1"/>
            <a:endCxn id="63" idx="3"/>
          </p:cNvCxnSpPr>
          <p:nvPr/>
        </p:nvCxnSpPr>
        <p:spPr>
          <a:xfrm rot="10800000" flipV="1">
            <a:off x="5614207" y="2755840"/>
            <a:ext cx="362365" cy="344407"/>
          </a:xfrm>
          <a:prstGeom prst="bentConnector3">
            <a:avLst/>
          </a:prstGeom>
          <a:ln>
            <a:solidFill>
              <a:schemeClr val="tx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41C0A2EA-57DF-4D61-960C-6A3E07CA56D6}"/>
              </a:ext>
            </a:extLst>
          </p:cNvPr>
          <p:cNvCxnSpPr>
            <a:stCxn id="59" idx="3"/>
            <a:endCxn id="66" idx="3"/>
          </p:cNvCxnSpPr>
          <p:nvPr/>
        </p:nvCxnSpPr>
        <p:spPr>
          <a:xfrm flipV="1">
            <a:off x="7126443" y="2658165"/>
            <a:ext cx="12700" cy="827630"/>
          </a:xfrm>
          <a:prstGeom prst="bentConnector3">
            <a:avLst>
              <a:gd name="adj1" fmla="val 1800000"/>
            </a:avLst>
          </a:prstGeom>
          <a:ln>
            <a:solidFill>
              <a:schemeClr val="tx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012755E7-3C86-4310-98C7-27B16FCA9BC4}"/>
              </a:ext>
            </a:extLst>
          </p:cNvPr>
          <p:cNvCxnSpPr>
            <a:cxnSpLocks/>
            <a:endCxn id="54" idx="1"/>
          </p:cNvCxnSpPr>
          <p:nvPr/>
        </p:nvCxnSpPr>
        <p:spPr>
          <a:xfrm>
            <a:off x="7126443" y="3701781"/>
            <a:ext cx="495871" cy="480665"/>
          </a:xfrm>
          <a:prstGeom prst="bentConnector3">
            <a:avLst>
              <a:gd name="adj1" fmla="val 50000"/>
            </a:avLst>
          </a:prstGeom>
          <a:ln>
            <a:solidFill>
              <a:schemeClr val="tx2"/>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E62B2326-E679-47BB-A3AF-843CE92E10BF}"/>
              </a:ext>
            </a:extLst>
          </p:cNvPr>
          <p:cNvCxnSpPr>
            <a:cxnSpLocks/>
            <a:stCxn id="57" idx="2"/>
          </p:cNvCxnSpPr>
          <p:nvPr/>
        </p:nvCxnSpPr>
        <p:spPr>
          <a:xfrm rot="10800000" flipV="1">
            <a:off x="7132795" y="2950930"/>
            <a:ext cx="939288" cy="626841"/>
          </a:xfrm>
          <a:prstGeom prst="bentConnector3">
            <a:avLst/>
          </a:prstGeom>
          <a:ln>
            <a:solidFill>
              <a:schemeClr val="tx2"/>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BADBC8C0-48B4-404C-9E73-C63104674FAA}"/>
              </a:ext>
            </a:extLst>
          </p:cNvPr>
          <p:cNvCxnSpPr>
            <a:stCxn id="69" idx="3"/>
            <a:endCxn id="71" idx="0"/>
          </p:cNvCxnSpPr>
          <p:nvPr/>
        </p:nvCxnSpPr>
        <p:spPr>
          <a:xfrm rot="16200000" flipH="1">
            <a:off x="4859545" y="3818362"/>
            <a:ext cx="132105" cy="322850"/>
          </a:xfrm>
          <a:prstGeom prst="bentConnector3">
            <a:avLst/>
          </a:prstGeom>
          <a:ln w="9525">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5DBD06D2-238C-40BD-9345-CDD460D0B7C7}"/>
              </a:ext>
            </a:extLst>
          </p:cNvPr>
          <p:cNvCxnSpPr>
            <a:stCxn id="52" idx="1"/>
          </p:cNvCxnSpPr>
          <p:nvPr/>
        </p:nvCxnSpPr>
        <p:spPr>
          <a:xfrm rot="10800000">
            <a:off x="3902402" y="2467250"/>
            <a:ext cx="561932" cy="97676"/>
          </a:xfrm>
          <a:prstGeom prst="bentConnector3">
            <a:avLst/>
          </a:prstGeom>
          <a:ln>
            <a:solidFill>
              <a:schemeClr val="tx2"/>
            </a:solidFill>
            <a:tailEnd type="triangle" w="sm" len="sm"/>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F855A24C-4ABA-4ED7-9DD3-E2B365430EFA}"/>
              </a:ext>
            </a:extLst>
          </p:cNvPr>
          <p:cNvSpPr/>
          <p:nvPr/>
        </p:nvSpPr>
        <p:spPr>
          <a:xfrm>
            <a:off x="4559838" y="2205556"/>
            <a:ext cx="1054368" cy="523388"/>
          </a:xfrm>
          <a:prstGeom prst="rect">
            <a:avLst/>
          </a:prstGeom>
          <a:solidFill>
            <a:srgbClr val="F3C41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2"/>
                </a:solidFill>
              </a:rPr>
              <a:t>Vehicle Gateway Manager</a:t>
            </a:r>
          </a:p>
        </p:txBody>
      </p:sp>
      <p:sp>
        <p:nvSpPr>
          <p:cNvPr id="51" name="Rectangle 50">
            <a:extLst>
              <a:ext uri="{FF2B5EF4-FFF2-40B4-BE49-F238E27FC236}">
                <a16:creationId xmlns:a16="http://schemas.microsoft.com/office/drawing/2014/main" id="{5EB84A61-1C35-4F50-82A3-58982F4BC6BC}"/>
              </a:ext>
            </a:extLst>
          </p:cNvPr>
          <p:cNvSpPr/>
          <p:nvPr/>
        </p:nvSpPr>
        <p:spPr>
          <a:xfrm>
            <a:off x="4464334" y="2325675"/>
            <a:ext cx="143642" cy="80020"/>
          </a:xfrm>
          <a:prstGeom prst="rect">
            <a:avLst/>
          </a:prstGeom>
          <a:solidFill>
            <a:srgbClr val="E2B4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accent1"/>
              </a:solidFill>
            </a:endParaRPr>
          </a:p>
        </p:txBody>
      </p:sp>
      <p:sp>
        <p:nvSpPr>
          <p:cNvPr id="52" name="Rectangle 51">
            <a:extLst>
              <a:ext uri="{FF2B5EF4-FFF2-40B4-BE49-F238E27FC236}">
                <a16:creationId xmlns:a16="http://schemas.microsoft.com/office/drawing/2014/main" id="{8B46EECC-1AD0-4009-BC29-F2699163F641}"/>
              </a:ext>
            </a:extLst>
          </p:cNvPr>
          <p:cNvSpPr/>
          <p:nvPr/>
        </p:nvSpPr>
        <p:spPr>
          <a:xfrm>
            <a:off x="4464334" y="2524916"/>
            <a:ext cx="143642" cy="80020"/>
          </a:xfrm>
          <a:prstGeom prst="rect">
            <a:avLst/>
          </a:prstGeom>
          <a:solidFill>
            <a:srgbClr val="E2B4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accent1"/>
              </a:solidFill>
            </a:endParaRPr>
          </a:p>
        </p:txBody>
      </p:sp>
      <p:cxnSp>
        <p:nvCxnSpPr>
          <p:cNvPr id="41" name="Connector: Elbow 40">
            <a:extLst>
              <a:ext uri="{FF2B5EF4-FFF2-40B4-BE49-F238E27FC236}">
                <a16:creationId xmlns:a16="http://schemas.microsoft.com/office/drawing/2014/main" id="{F94C53C7-F5EE-4174-B6B4-F1F721787F25}"/>
              </a:ext>
            </a:extLst>
          </p:cNvPr>
          <p:cNvCxnSpPr>
            <a:cxnSpLocks/>
            <a:endCxn id="76" idx="3"/>
          </p:cNvCxnSpPr>
          <p:nvPr/>
        </p:nvCxnSpPr>
        <p:spPr>
          <a:xfrm rot="16200000" flipV="1">
            <a:off x="4496697" y="1953591"/>
            <a:ext cx="534953" cy="1"/>
          </a:xfrm>
          <a:prstGeom prst="bentConnector3">
            <a:avLst>
              <a:gd name="adj1" fmla="val 50000"/>
            </a:avLst>
          </a:prstGeom>
          <a:ln>
            <a:solidFill>
              <a:schemeClr val="tx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24B3F350-DA67-4D00-BFAD-DC7BD8FB4879}"/>
              </a:ext>
            </a:extLst>
          </p:cNvPr>
          <p:cNvCxnSpPr>
            <a:cxnSpLocks/>
            <a:stCxn id="76" idx="2"/>
          </p:cNvCxnSpPr>
          <p:nvPr/>
        </p:nvCxnSpPr>
        <p:spPr>
          <a:xfrm rot="10800000">
            <a:off x="3902402" y="1508435"/>
            <a:ext cx="682787" cy="0"/>
          </a:xfrm>
          <a:prstGeom prst="bentConnector3">
            <a:avLst/>
          </a:prstGeom>
          <a:ln>
            <a:solidFill>
              <a:schemeClr val="tx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AE4632F3-9933-415B-A538-3E499F4CCC55}"/>
              </a:ext>
            </a:extLst>
          </p:cNvPr>
          <p:cNvCxnSpPr>
            <a:cxnSpLocks/>
            <a:endCxn id="74" idx="1"/>
          </p:cNvCxnSpPr>
          <p:nvPr/>
        </p:nvCxnSpPr>
        <p:spPr>
          <a:xfrm flipV="1">
            <a:off x="3651584" y="1311866"/>
            <a:ext cx="2396808" cy="126330"/>
          </a:xfrm>
          <a:prstGeom prst="bentConnector4">
            <a:avLst>
              <a:gd name="adj1" fmla="val 84"/>
              <a:gd name="adj2" fmla="val 214287"/>
            </a:avLst>
          </a:prstGeom>
          <a:ln>
            <a:solidFill>
              <a:schemeClr val="tx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A72C0968-64FA-4FC9-A7AB-C8424A537033}"/>
              </a:ext>
            </a:extLst>
          </p:cNvPr>
          <p:cNvCxnSpPr>
            <a:cxnSpLocks/>
            <a:stCxn id="83" idx="1"/>
            <a:endCxn id="90" idx="3"/>
          </p:cNvCxnSpPr>
          <p:nvPr/>
        </p:nvCxnSpPr>
        <p:spPr>
          <a:xfrm rot="10800000" flipV="1">
            <a:off x="2459748" y="3055337"/>
            <a:ext cx="475404" cy="853806"/>
          </a:xfrm>
          <a:prstGeom prst="bentConnector3">
            <a:avLst>
              <a:gd name="adj1" fmla="val 50000"/>
            </a:avLst>
          </a:prstGeom>
          <a:ln>
            <a:solidFill>
              <a:schemeClr val="tx2"/>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3A417842-FCDC-48CE-A328-AD6B242297E6}"/>
              </a:ext>
            </a:extLst>
          </p:cNvPr>
          <p:cNvGrpSpPr/>
          <p:nvPr/>
        </p:nvGrpSpPr>
        <p:grpSpPr>
          <a:xfrm>
            <a:off x="5614206" y="1709964"/>
            <a:ext cx="434186" cy="1202490"/>
            <a:chOff x="5614206" y="1207044"/>
            <a:chExt cx="434186" cy="1202490"/>
          </a:xfrm>
        </p:grpSpPr>
        <p:cxnSp>
          <p:nvCxnSpPr>
            <p:cNvPr id="46" name="Straight Connector 45">
              <a:extLst>
                <a:ext uri="{FF2B5EF4-FFF2-40B4-BE49-F238E27FC236}">
                  <a16:creationId xmlns:a16="http://schemas.microsoft.com/office/drawing/2014/main" id="{DA19BF5D-392E-4FEE-B6F8-93CC575C53F5}"/>
                </a:ext>
              </a:extLst>
            </p:cNvPr>
            <p:cNvCxnSpPr>
              <a:cxnSpLocks/>
            </p:cNvCxnSpPr>
            <p:nvPr/>
          </p:nvCxnSpPr>
          <p:spPr>
            <a:xfrm>
              <a:off x="6048392" y="1207044"/>
              <a:ext cx="0" cy="63304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8C8FD69-CA76-4342-BBEE-D4BFE80C5C8B}"/>
                </a:ext>
              </a:extLst>
            </p:cNvPr>
            <p:cNvCxnSpPr>
              <a:cxnSpLocks/>
            </p:cNvCxnSpPr>
            <p:nvPr/>
          </p:nvCxnSpPr>
          <p:spPr>
            <a:xfrm flipH="1">
              <a:off x="5696645" y="1840092"/>
              <a:ext cx="35174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2DE0BE5-C9FA-4F0A-BC23-62AE2443D140}"/>
                </a:ext>
              </a:extLst>
            </p:cNvPr>
            <p:cNvCxnSpPr>
              <a:cxnSpLocks/>
            </p:cNvCxnSpPr>
            <p:nvPr/>
          </p:nvCxnSpPr>
          <p:spPr>
            <a:xfrm>
              <a:off x="5696645" y="1836755"/>
              <a:ext cx="0" cy="57277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4D10A56A-DDE1-4716-8518-559709AA4C01}"/>
                </a:ext>
              </a:extLst>
            </p:cNvPr>
            <p:cNvCxnSpPr/>
            <p:nvPr/>
          </p:nvCxnSpPr>
          <p:spPr>
            <a:xfrm flipH="1">
              <a:off x="5614206" y="2409534"/>
              <a:ext cx="82439" cy="0"/>
            </a:xfrm>
            <a:prstGeom prst="straightConnector1">
              <a:avLst/>
            </a:prstGeom>
            <a:ln>
              <a:solidFill>
                <a:schemeClr val="tx2"/>
              </a:solidFill>
              <a:tailEnd type="triangle" w="sm" len="sm"/>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6C2769-F136-A943-8F8F-A1D2470755E0}"/>
              </a:ext>
            </a:extLst>
          </p:cNvPr>
          <p:cNvSpPr>
            <a:spLocks noGrp="1"/>
          </p:cNvSpPr>
          <p:nvPr>
            <p:ph type="title"/>
          </p:nvPr>
        </p:nvSpPr>
        <p:spPr/>
        <p:txBody>
          <a:bodyPr/>
          <a:lstStyle/>
          <a:p>
            <a:r>
              <a:rPr lang="en-GB"/>
              <a:t>What do we offer</a:t>
            </a:r>
          </a:p>
        </p:txBody>
      </p:sp>
      <p:sp>
        <p:nvSpPr>
          <p:cNvPr id="7" name="Content Placeholder 6">
            <a:extLst>
              <a:ext uri="{FF2B5EF4-FFF2-40B4-BE49-F238E27FC236}">
                <a16:creationId xmlns:a16="http://schemas.microsoft.com/office/drawing/2014/main" id="{2EC9CFCA-3064-0A4D-9E5D-3B4F46B5F785}"/>
              </a:ext>
            </a:extLst>
          </p:cNvPr>
          <p:cNvSpPr>
            <a:spLocks noGrp="1"/>
          </p:cNvSpPr>
          <p:nvPr>
            <p:ph sz="quarter" idx="10"/>
          </p:nvPr>
        </p:nvSpPr>
        <p:spPr>
          <a:xfrm>
            <a:off x="1060148" y="1881742"/>
            <a:ext cx="7535743" cy="2661678"/>
          </a:xfrm>
        </p:spPr>
        <p:txBody>
          <a:bodyPr vert="horz" lIns="91440" tIns="45720" rIns="91440" bIns="45720" rtlCol="0" anchor="t">
            <a:normAutofit/>
          </a:bodyPr>
          <a:lstStyle/>
          <a:p>
            <a:pPr marL="0" indent="0">
              <a:lnSpc>
                <a:spcPct val="100000"/>
              </a:lnSpc>
              <a:buNone/>
            </a:pPr>
            <a:r>
              <a:rPr lang="en-US" sz="1800"/>
              <a:t>A competitive subscription based SaaS platform with the option to deploy</a:t>
            </a:r>
            <a:br>
              <a:rPr lang="en-US" sz="1800"/>
            </a:br>
            <a:r>
              <a:rPr lang="en-US" sz="1800"/>
              <a:t>on-premises or to the cloud.</a:t>
            </a:r>
          </a:p>
          <a:p>
            <a:pPr marL="0" indent="0">
              <a:lnSpc>
                <a:spcPct val="100000"/>
              </a:lnSpc>
              <a:buNone/>
            </a:pPr>
            <a:r>
              <a:rPr lang="en-US" sz="1800"/>
              <a:t>EPAM provides the AOS platform and engineering services to integrate it within the existing car ecosystem.</a:t>
            </a:r>
          </a:p>
          <a:p>
            <a:pPr marL="0" indent="0">
              <a:lnSpc>
                <a:spcPct val="100000"/>
              </a:lnSpc>
              <a:buNone/>
            </a:pPr>
            <a:r>
              <a:rPr lang="en-US" sz="1800"/>
              <a:t>Deployment and security updates delivered in a timely fashion.</a:t>
            </a:r>
            <a:endParaRPr lang="en-US" sz="1800">
              <a:cs typeface="Calibri Light"/>
            </a:endParaRPr>
          </a:p>
          <a:p>
            <a:pPr marL="0" indent="0">
              <a:lnSpc>
                <a:spcPct val="100000"/>
              </a:lnSpc>
              <a:buNone/>
            </a:pPr>
            <a:r>
              <a:rPr lang="en-US" sz="1800"/>
              <a:t>AOS allows pilot projects to be run directly on the real vehicle.</a:t>
            </a:r>
          </a:p>
          <a:p>
            <a:pPr marL="0" indent="0">
              <a:lnSpc>
                <a:spcPct val="100000"/>
              </a:lnSpc>
              <a:buNone/>
            </a:pPr>
            <a:r>
              <a:rPr lang="en-US" sz="1800"/>
              <a:t>The AOS platform will complement your internal programs extending your possibilities to grow in the services area.</a:t>
            </a:r>
          </a:p>
        </p:txBody>
      </p:sp>
      <p:cxnSp>
        <p:nvCxnSpPr>
          <p:cNvPr id="8" name="Straight Connector 7">
            <a:extLst>
              <a:ext uri="{FF2B5EF4-FFF2-40B4-BE49-F238E27FC236}">
                <a16:creationId xmlns:a16="http://schemas.microsoft.com/office/drawing/2014/main" id="{C5CCC4AB-AF04-3A43-BD5B-2BB502124C57}"/>
              </a:ext>
            </a:extLst>
          </p:cNvPr>
          <p:cNvCxnSpPr>
            <a:cxnSpLocks/>
          </p:cNvCxnSpPr>
          <p:nvPr/>
        </p:nvCxnSpPr>
        <p:spPr>
          <a:xfrm>
            <a:off x="629679" y="1762401"/>
            <a:ext cx="0" cy="2723874"/>
          </a:xfrm>
          <a:prstGeom prst="line">
            <a:avLst/>
          </a:prstGeom>
          <a:noFill/>
          <a:ln w="28575" cap="flat" cmpd="sng" algn="ctr">
            <a:solidFill>
              <a:srgbClr val="222222"/>
            </a:solidFill>
            <a:prstDash val="solid"/>
            <a:miter lim="800000"/>
          </a:ln>
          <a:effectLst/>
        </p:spPr>
      </p:cxnSp>
      <p:sp>
        <p:nvSpPr>
          <p:cNvPr id="9" name="Oval 8">
            <a:extLst>
              <a:ext uri="{FF2B5EF4-FFF2-40B4-BE49-F238E27FC236}">
                <a16:creationId xmlns:a16="http://schemas.microsoft.com/office/drawing/2014/main" id="{2E20C3DA-7B63-DF49-A7C4-699BB22C8C38}"/>
              </a:ext>
            </a:extLst>
          </p:cNvPr>
          <p:cNvSpPr>
            <a:spLocks noChangeAspect="1"/>
          </p:cNvSpPr>
          <p:nvPr/>
        </p:nvSpPr>
        <p:spPr>
          <a:xfrm>
            <a:off x="554462" y="1975658"/>
            <a:ext cx="150434" cy="150434"/>
          </a:xfrm>
          <a:prstGeom prst="ellipse">
            <a:avLst/>
          </a:prstGeom>
          <a:solidFill>
            <a:sysClr val="window" lastClr="FFFFFF"/>
          </a:solidFill>
          <a:ln w="19050" cap="flat" cmpd="sng" algn="ctr">
            <a:solidFill>
              <a:srgbClr val="39C2D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64547"/>
              </a:solidFill>
              <a:effectLst/>
              <a:uLnTx/>
              <a:uFillTx/>
              <a:latin typeface="Calibri"/>
              <a:ea typeface="+mn-ea"/>
              <a:cs typeface="+mn-cs"/>
            </a:endParaRPr>
          </a:p>
        </p:txBody>
      </p:sp>
      <p:sp>
        <p:nvSpPr>
          <p:cNvPr id="11" name="Oval 10">
            <a:extLst>
              <a:ext uri="{FF2B5EF4-FFF2-40B4-BE49-F238E27FC236}">
                <a16:creationId xmlns:a16="http://schemas.microsoft.com/office/drawing/2014/main" id="{EEF199CA-8117-7741-A1B1-13A43DDBE6F5}"/>
              </a:ext>
            </a:extLst>
          </p:cNvPr>
          <p:cNvSpPr>
            <a:spLocks noChangeAspect="1"/>
          </p:cNvSpPr>
          <p:nvPr/>
        </p:nvSpPr>
        <p:spPr>
          <a:xfrm>
            <a:off x="554462" y="2655040"/>
            <a:ext cx="150434" cy="150434"/>
          </a:xfrm>
          <a:prstGeom prst="ellipse">
            <a:avLst/>
          </a:prstGeom>
          <a:solidFill>
            <a:sysClr val="window" lastClr="FFFFFF"/>
          </a:solidFill>
          <a:ln w="19050" cap="flat" cmpd="sng" algn="ctr">
            <a:solidFill>
              <a:srgbClr val="39C2D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64547"/>
              </a:solidFill>
              <a:effectLst/>
              <a:uLnTx/>
              <a:uFillTx/>
              <a:latin typeface="Calibri"/>
              <a:ea typeface="+mn-ea"/>
              <a:cs typeface="+mn-cs"/>
            </a:endParaRPr>
          </a:p>
        </p:txBody>
      </p:sp>
      <p:sp>
        <p:nvSpPr>
          <p:cNvPr id="12" name="Oval 11">
            <a:extLst>
              <a:ext uri="{FF2B5EF4-FFF2-40B4-BE49-F238E27FC236}">
                <a16:creationId xmlns:a16="http://schemas.microsoft.com/office/drawing/2014/main" id="{E126460B-136E-1845-A452-25585AF9951F}"/>
              </a:ext>
            </a:extLst>
          </p:cNvPr>
          <p:cNvSpPr>
            <a:spLocks noChangeAspect="1"/>
          </p:cNvSpPr>
          <p:nvPr/>
        </p:nvSpPr>
        <p:spPr>
          <a:xfrm>
            <a:off x="554462" y="3592815"/>
            <a:ext cx="150434" cy="150434"/>
          </a:xfrm>
          <a:prstGeom prst="ellipse">
            <a:avLst/>
          </a:prstGeom>
          <a:solidFill>
            <a:sysClr val="window" lastClr="FFFFFF"/>
          </a:solidFill>
          <a:ln w="19050" cap="flat" cmpd="sng" algn="ctr">
            <a:solidFill>
              <a:srgbClr val="39C2D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64547"/>
              </a:solidFill>
              <a:effectLst/>
              <a:uLnTx/>
              <a:uFillTx/>
              <a:latin typeface="Calibri"/>
              <a:ea typeface="+mn-ea"/>
              <a:cs typeface="+mn-cs"/>
            </a:endParaRPr>
          </a:p>
        </p:txBody>
      </p:sp>
      <p:sp>
        <p:nvSpPr>
          <p:cNvPr id="13" name="Oval 12">
            <a:extLst>
              <a:ext uri="{FF2B5EF4-FFF2-40B4-BE49-F238E27FC236}">
                <a16:creationId xmlns:a16="http://schemas.microsoft.com/office/drawing/2014/main" id="{713AF0A7-FB02-DA48-9C31-E39E7D47DA81}"/>
              </a:ext>
            </a:extLst>
          </p:cNvPr>
          <p:cNvSpPr/>
          <p:nvPr/>
        </p:nvSpPr>
        <p:spPr>
          <a:xfrm>
            <a:off x="381166" y="1265375"/>
            <a:ext cx="497026" cy="49702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64547"/>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8AB26A90-9F44-1045-8530-6487AB4FA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364" y="1306519"/>
            <a:ext cx="538630" cy="415010"/>
          </a:xfrm>
          <a:prstGeom prst="rect">
            <a:avLst/>
          </a:prstGeom>
        </p:spPr>
      </p:pic>
      <p:sp>
        <p:nvSpPr>
          <p:cNvPr id="15" name="Oval 14">
            <a:extLst>
              <a:ext uri="{FF2B5EF4-FFF2-40B4-BE49-F238E27FC236}">
                <a16:creationId xmlns:a16="http://schemas.microsoft.com/office/drawing/2014/main" id="{C2B1C519-B399-9842-AD05-32725BFA31E3}"/>
              </a:ext>
            </a:extLst>
          </p:cNvPr>
          <p:cNvSpPr>
            <a:spLocks noChangeAspect="1"/>
          </p:cNvSpPr>
          <p:nvPr/>
        </p:nvSpPr>
        <p:spPr>
          <a:xfrm>
            <a:off x="554462" y="3246862"/>
            <a:ext cx="150434" cy="150434"/>
          </a:xfrm>
          <a:prstGeom prst="ellipse">
            <a:avLst/>
          </a:prstGeom>
          <a:solidFill>
            <a:sysClr val="window" lastClr="FFFFFF"/>
          </a:solidFill>
          <a:ln w="19050" cap="flat" cmpd="sng" algn="ctr">
            <a:solidFill>
              <a:srgbClr val="39C2D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64547"/>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8619C2BB-3E3C-7844-9AA1-0FB73CE16DBC}"/>
              </a:ext>
            </a:extLst>
          </p:cNvPr>
          <p:cNvSpPr/>
          <p:nvPr/>
        </p:nvSpPr>
        <p:spPr>
          <a:xfrm>
            <a:off x="1117748" y="1352807"/>
            <a:ext cx="7317373" cy="300082"/>
          </a:xfrm>
          <a:prstGeom prst="rect">
            <a:avLst/>
          </a:prstGeom>
        </p:spPr>
        <p:txBody>
          <a:bodyPr wrap="square">
            <a:spAutoFit/>
          </a:bodyPr>
          <a:lstStyle/>
          <a:p>
            <a:pPr defTabSz="914400"/>
            <a:r>
              <a:rPr lang="en-US" spc="133">
                <a:solidFill>
                  <a:schemeClr val="bg1">
                    <a:lumMod val="65000"/>
                  </a:schemeClr>
                </a:solidFill>
                <a:latin typeface="+mj-lt"/>
              </a:rPr>
              <a:t>EPAM HELPS OEMS STAY AHEAD OF THE CURVE WITH E2E SERVICES</a:t>
            </a:r>
          </a:p>
        </p:txBody>
      </p:sp>
      <p:cxnSp>
        <p:nvCxnSpPr>
          <p:cNvPr id="19" name="Straight Connector 18">
            <a:extLst>
              <a:ext uri="{FF2B5EF4-FFF2-40B4-BE49-F238E27FC236}">
                <a16:creationId xmlns:a16="http://schemas.microsoft.com/office/drawing/2014/main" id="{AC2DD754-AEB4-D146-96FD-0D5D93B0F48A}"/>
              </a:ext>
            </a:extLst>
          </p:cNvPr>
          <p:cNvCxnSpPr>
            <a:cxnSpLocks/>
          </p:cNvCxnSpPr>
          <p:nvPr/>
        </p:nvCxnSpPr>
        <p:spPr>
          <a:xfrm>
            <a:off x="1117748" y="1704459"/>
            <a:ext cx="7672242" cy="0"/>
          </a:xfrm>
          <a:prstGeom prst="line">
            <a:avLst/>
          </a:prstGeom>
          <a:ln w="19050" cmpd="sng">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44202388-D520-7849-96F3-FB67259B837A}"/>
              </a:ext>
            </a:extLst>
          </p:cNvPr>
          <p:cNvSpPr>
            <a:spLocks noChangeAspect="1"/>
          </p:cNvSpPr>
          <p:nvPr/>
        </p:nvSpPr>
        <p:spPr>
          <a:xfrm>
            <a:off x="548109" y="3930693"/>
            <a:ext cx="150434" cy="150434"/>
          </a:xfrm>
          <a:prstGeom prst="ellipse">
            <a:avLst/>
          </a:prstGeom>
          <a:solidFill>
            <a:sysClr val="window" lastClr="FFFFFF"/>
          </a:solidFill>
          <a:ln w="19050" cap="flat" cmpd="sng" algn="ctr">
            <a:solidFill>
              <a:srgbClr val="39C2D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64547"/>
              </a:solidFill>
              <a:effectLst/>
              <a:uLnTx/>
              <a:uFillTx/>
              <a:latin typeface="Calibri"/>
              <a:ea typeface="+mn-ea"/>
              <a:cs typeface="+mn-cs"/>
            </a:endParaRPr>
          </a:p>
        </p:txBody>
      </p:sp>
    </p:spTree>
    <p:extLst>
      <p:ext uri="{BB962C8B-B14F-4D97-AF65-F5344CB8AC3E}">
        <p14:creationId xmlns:p14="http://schemas.microsoft.com/office/powerpoint/2010/main" val="2577471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D38C2-8E4D-408A-8752-54F194D27A75}"/>
              </a:ext>
            </a:extLst>
          </p:cNvPr>
          <p:cNvSpPr>
            <a:spLocks noGrp="1"/>
          </p:cNvSpPr>
          <p:nvPr>
            <p:ph type="title"/>
          </p:nvPr>
        </p:nvSpPr>
        <p:spPr>
          <a:xfrm>
            <a:off x="360364" y="225588"/>
            <a:ext cx="8426449" cy="307777"/>
          </a:xfrm>
        </p:spPr>
        <p:txBody>
          <a:bodyPr/>
          <a:lstStyle/>
          <a:p>
            <a:r>
              <a:rPr lang="en-US"/>
              <a:t>Business Value of AOS</a:t>
            </a:r>
          </a:p>
        </p:txBody>
      </p:sp>
      <p:cxnSp>
        <p:nvCxnSpPr>
          <p:cNvPr id="10" name="Straight Connector 9">
            <a:extLst>
              <a:ext uri="{FF2B5EF4-FFF2-40B4-BE49-F238E27FC236}">
                <a16:creationId xmlns:a16="http://schemas.microsoft.com/office/drawing/2014/main" id="{C8EE592C-75D0-44F5-8DA5-2486835C3460}"/>
              </a:ext>
            </a:extLst>
          </p:cNvPr>
          <p:cNvCxnSpPr>
            <a:cxnSpLocks/>
          </p:cNvCxnSpPr>
          <p:nvPr/>
        </p:nvCxnSpPr>
        <p:spPr>
          <a:xfrm>
            <a:off x="1881113" y="2388701"/>
            <a:ext cx="0" cy="1873862"/>
          </a:xfrm>
          <a:prstGeom prst="line">
            <a:avLst/>
          </a:prstGeom>
          <a:ln w="6350" cap="flat" cmpd="sng" algn="ctr">
            <a:solidFill>
              <a:schemeClr val="lt2"/>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E4A312D-6FA6-B046-9853-F5631FB28FD9}"/>
              </a:ext>
            </a:extLst>
          </p:cNvPr>
          <p:cNvSpPr/>
          <p:nvPr/>
        </p:nvSpPr>
        <p:spPr>
          <a:xfrm>
            <a:off x="4660902" y="885825"/>
            <a:ext cx="3843336" cy="3171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accent1"/>
              </a:solidFill>
            </a:endParaRPr>
          </a:p>
        </p:txBody>
      </p:sp>
      <p:cxnSp>
        <p:nvCxnSpPr>
          <p:cNvPr id="21" name="Straight Connector 20">
            <a:extLst>
              <a:ext uri="{FF2B5EF4-FFF2-40B4-BE49-F238E27FC236}">
                <a16:creationId xmlns:a16="http://schemas.microsoft.com/office/drawing/2014/main" id="{69C557C5-B32B-3C4C-81E7-DC49786C4823}"/>
              </a:ext>
            </a:extLst>
          </p:cNvPr>
          <p:cNvCxnSpPr>
            <a:cxnSpLocks/>
          </p:cNvCxnSpPr>
          <p:nvPr/>
        </p:nvCxnSpPr>
        <p:spPr>
          <a:xfrm>
            <a:off x="360364" y="2662310"/>
            <a:ext cx="8276587" cy="0"/>
          </a:xfrm>
          <a:prstGeom prst="line">
            <a:avLst/>
          </a:prstGeom>
          <a:ln w="6350" cap="flat" cmpd="sng" algn="ctr">
            <a:solidFill>
              <a:schemeClr val="lt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4635B5E-5BC3-5444-BAB5-D3FF6FB849CF}"/>
              </a:ext>
            </a:extLst>
          </p:cNvPr>
          <p:cNvCxnSpPr>
            <a:cxnSpLocks/>
          </p:cNvCxnSpPr>
          <p:nvPr/>
        </p:nvCxnSpPr>
        <p:spPr>
          <a:xfrm>
            <a:off x="360364" y="3907733"/>
            <a:ext cx="8276587" cy="0"/>
          </a:xfrm>
          <a:prstGeom prst="line">
            <a:avLst/>
          </a:prstGeom>
          <a:ln w="6350" cap="flat" cmpd="sng" algn="ctr">
            <a:solidFill>
              <a:schemeClr val="lt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96EC8A-03AB-5B49-B8FD-FB211C9D8BAB}"/>
              </a:ext>
            </a:extLst>
          </p:cNvPr>
          <p:cNvCxnSpPr>
            <a:cxnSpLocks/>
          </p:cNvCxnSpPr>
          <p:nvPr/>
        </p:nvCxnSpPr>
        <p:spPr>
          <a:xfrm>
            <a:off x="360364" y="3285021"/>
            <a:ext cx="8276587" cy="0"/>
          </a:xfrm>
          <a:prstGeom prst="line">
            <a:avLst/>
          </a:prstGeom>
          <a:ln w="6350" cap="flat" cmpd="sng" algn="ctr">
            <a:solidFill>
              <a:schemeClr val="lt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5AD60F12-288D-DB40-9593-AAA7913BC74A}"/>
              </a:ext>
            </a:extLst>
          </p:cNvPr>
          <p:cNvGrpSpPr/>
          <p:nvPr/>
        </p:nvGrpSpPr>
        <p:grpSpPr>
          <a:xfrm>
            <a:off x="2238283" y="885825"/>
            <a:ext cx="2537934" cy="3532970"/>
            <a:chOff x="1755682" y="885825"/>
            <a:chExt cx="2537934" cy="3532970"/>
          </a:xfrm>
        </p:grpSpPr>
        <p:sp>
          <p:nvSpPr>
            <p:cNvPr id="16" name="Text Placeholder 3">
              <a:extLst>
                <a:ext uri="{FF2B5EF4-FFF2-40B4-BE49-F238E27FC236}">
                  <a16:creationId xmlns:a16="http://schemas.microsoft.com/office/drawing/2014/main" id="{76CA90D8-5B06-4DB5-950F-BE880E731C86}"/>
                </a:ext>
              </a:extLst>
            </p:cNvPr>
            <p:cNvSpPr txBox="1">
              <a:spLocks/>
            </p:cNvSpPr>
            <p:nvPr/>
          </p:nvSpPr>
          <p:spPr>
            <a:xfrm>
              <a:off x="1755682" y="1486684"/>
              <a:ext cx="2537934" cy="342900"/>
            </a:xfrm>
            <a:prstGeom prst="rect">
              <a:avLst/>
            </a:prstGeom>
          </p:spPr>
          <p:txBody>
            <a:bodyPr vert="horz" wrap="square" lIns="0" tIns="0" rIns="0" bIns="0" rtlCol="0" anchor="ctr" anchorCtr="0">
              <a:noAutofit/>
            </a:bodyPr>
            <a:lstStyle>
              <a:lvl1pPr marL="0" indent="0" algn="l" defTabSz="914400" rtl="0" eaLnBrk="1" latinLnBrk="0" hangingPunct="1">
                <a:lnSpc>
                  <a:spcPts val="1600"/>
                </a:lnSpc>
                <a:spcBef>
                  <a:spcPts val="288"/>
                </a:spcBef>
                <a:spcAft>
                  <a:spcPts val="300"/>
                </a:spcAft>
                <a:buFont typeface="Arial" panose="020B0604020202020204" pitchFamily="34" charset="0"/>
                <a:buNone/>
                <a:defRPr sz="1200" b="1" i="0" kern="1200" cap="all" spc="200" baseline="0">
                  <a:solidFill>
                    <a:schemeClr val="accent2"/>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0">
                  <a:solidFill>
                    <a:srgbClr val="76CDD8"/>
                  </a:solidFill>
                </a:rPr>
                <a:t>CAR OEM</a:t>
              </a:r>
              <a:endParaRPr lang="en-US" sz="1600" b="0">
                <a:solidFill>
                  <a:srgbClr val="76CDD8"/>
                </a:solidFill>
                <a:cs typeface="Calibri"/>
              </a:endParaRPr>
            </a:p>
          </p:txBody>
        </p:sp>
        <p:pic>
          <p:nvPicPr>
            <p:cNvPr id="17" name="Graphic 16">
              <a:extLst>
                <a:ext uri="{FF2B5EF4-FFF2-40B4-BE49-F238E27FC236}">
                  <a16:creationId xmlns:a16="http://schemas.microsoft.com/office/drawing/2014/main" id="{1A0BE413-A9CE-4E07-A1D2-4A4173CEED9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2657366" y="885825"/>
              <a:ext cx="734566" cy="488270"/>
            </a:xfrm>
            <a:prstGeom prst="rect">
              <a:avLst/>
            </a:prstGeom>
          </p:spPr>
        </p:pic>
        <p:sp>
          <p:nvSpPr>
            <p:cNvPr id="20" name="TextBox 19">
              <a:extLst>
                <a:ext uri="{FF2B5EF4-FFF2-40B4-BE49-F238E27FC236}">
                  <a16:creationId xmlns:a16="http://schemas.microsoft.com/office/drawing/2014/main" id="{2F99E666-9D87-5C4A-9A96-6193BE37D9E2}"/>
                </a:ext>
              </a:extLst>
            </p:cNvPr>
            <p:cNvSpPr txBox="1"/>
            <p:nvPr/>
          </p:nvSpPr>
          <p:spPr>
            <a:xfrm>
              <a:off x="2137547" y="2234813"/>
              <a:ext cx="1774204" cy="307777"/>
            </a:xfrm>
            <a:prstGeom prst="rect">
              <a:avLst/>
            </a:prstGeom>
            <a:noFill/>
          </p:spPr>
          <p:txBody>
            <a:bodyPr wrap="none" rtlCol="0">
              <a:spAutoFit/>
            </a:bodyPr>
            <a:lstStyle/>
            <a:p>
              <a:pPr algn="ctr"/>
              <a:r>
                <a:rPr lang="en-GB" sz="1400">
                  <a:solidFill>
                    <a:srgbClr val="76CDD8"/>
                  </a:solidFill>
                </a:rPr>
                <a:t>New revenue streams</a:t>
              </a:r>
            </a:p>
          </p:txBody>
        </p:sp>
        <p:sp>
          <p:nvSpPr>
            <p:cNvPr id="24" name="TextBox 23">
              <a:extLst>
                <a:ext uri="{FF2B5EF4-FFF2-40B4-BE49-F238E27FC236}">
                  <a16:creationId xmlns:a16="http://schemas.microsoft.com/office/drawing/2014/main" id="{DFB4F704-8094-4243-81CA-54222D12A47D}"/>
                </a:ext>
              </a:extLst>
            </p:cNvPr>
            <p:cNvSpPr txBox="1"/>
            <p:nvPr/>
          </p:nvSpPr>
          <p:spPr>
            <a:xfrm>
              <a:off x="2235209" y="2860215"/>
              <a:ext cx="1561902" cy="307777"/>
            </a:xfrm>
            <a:prstGeom prst="rect">
              <a:avLst/>
            </a:prstGeom>
            <a:noFill/>
          </p:spPr>
          <p:txBody>
            <a:bodyPr wrap="none" rtlCol="0">
              <a:spAutoFit/>
            </a:bodyPr>
            <a:lstStyle/>
            <a:p>
              <a:pPr algn="ctr"/>
              <a:r>
                <a:rPr lang="en-GB" sz="1400">
                  <a:solidFill>
                    <a:srgbClr val="76CDD8"/>
                  </a:solidFill>
                </a:rPr>
                <a:t>End-to-end control</a:t>
              </a:r>
            </a:p>
          </p:txBody>
        </p:sp>
        <p:sp>
          <p:nvSpPr>
            <p:cNvPr id="26" name="TextBox 25">
              <a:extLst>
                <a:ext uri="{FF2B5EF4-FFF2-40B4-BE49-F238E27FC236}">
                  <a16:creationId xmlns:a16="http://schemas.microsoft.com/office/drawing/2014/main" id="{FD22D1AF-5038-F84B-9AC4-7C6EBF340FD5}"/>
                </a:ext>
              </a:extLst>
            </p:cNvPr>
            <p:cNvSpPr txBox="1"/>
            <p:nvPr/>
          </p:nvSpPr>
          <p:spPr>
            <a:xfrm>
              <a:off x="2473568" y="3485617"/>
              <a:ext cx="1102161" cy="307777"/>
            </a:xfrm>
            <a:prstGeom prst="rect">
              <a:avLst/>
            </a:prstGeom>
            <a:noFill/>
          </p:spPr>
          <p:txBody>
            <a:bodyPr wrap="none" rtlCol="0">
              <a:spAutoFit/>
            </a:bodyPr>
            <a:lstStyle/>
            <a:p>
              <a:pPr algn="ctr"/>
              <a:r>
                <a:rPr lang="en-GB" sz="1400">
                  <a:solidFill>
                    <a:srgbClr val="76CDD8"/>
                  </a:solidFill>
                </a:rPr>
                <a:t>Software car</a:t>
              </a:r>
            </a:p>
          </p:txBody>
        </p:sp>
        <p:sp>
          <p:nvSpPr>
            <p:cNvPr id="28" name="TextBox 27">
              <a:extLst>
                <a:ext uri="{FF2B5EF4-FFF2-40B4-BE49-F238E27FC236}">
                  <a16:creationId xmlns:a16="http://schemas.microsoft.com/office/drawing/2014/main" id="{0C1BE62D-88B7-434C-B8D8-9C783C4EA583}"/>
                </a:ext>
              </a:extLst>
            </p:cNvPr>
            <p:cNvSpPr txBox="1"/>
            <p:nvPr/>
          </p:nvSpPr>
          <p:spPr>
            <a:xfrm>
              <a:off x="2341902" y="4111018"/>
              <a:ext cx="1348511" cy="307777"/>
            </a:xfrm>
            <a:prstGeom prst="rect">
              <a:avLst/>
            </a:prstGeom>
            <a:noFill/>
          </p:spPr>
          <p:txBody>
            <a:bodyPr wrap="none" rtlCol="0">
              <a:spAutoFit/>
            </a:bodyPr>
            <a:lstStyle/>
            <a:p>
              <a:pPr algn="ctr"/>
              <a:r>
                <a:rPr lang="en-GB" sz="1400">
                  <a:solidFill>
                    <a:srgbClr val="76CDD8"/>
                  </a:solidFill>
                </a:rPr>
                <a:t>Run as a service</a:t>
              </a:r>
            </a:p>
          </p:txBody>
        </p:sp>
      </p:grpSp>
      <p:sp>
        <p:nvSpPr>
          <p:cNvPr id="27" name="Text Placeholder 5">
            <a:extLst>
              <a:ext uri="{FF2B5EF4-FFF2-40B4-BE49-F238E27FC236}">
                <a16:creationId xmlns:a16="http://schemas.microsoft.com/office/drawing/2014/main" id="{391AF07A-1530-4E59-867D-F1F1EE610356}"/>
              </a:ext>
            </a:extLst>
          </p:cNvPr>
          <p:cNvSpPr txBox="1">
            <a:spLocks/>
          </p:cNvSpPr>
          <p:nvPr/>
        </p:nvSpPr>
        <p:spPr>
          <a:xfrm>
            <a:off x="4660900" y="1449859"/>
            <a:ext cx="3839527" cy="515611"/>
          </a:xfrm>
          <a:prstGeom prst="rect">
            <a:avLst/>
          </a:prstGeom>
        </p:spPr>
        <p:txBody>
          <a:bodyPr vert="horz" wrap="square" lIns="0" tIns="0" rIns="0" bIns="0" rtlCol="0" anchor="ctr" anchorCtr="0">
            <a:noAutofit/>
          </a:bodyPr>
          <a:lstStyle>
            <a:lvl1pPr marL="0" indent="0" algn="l" defTabSz="914400" rtl="0" eaLnBrk="1" latinLnBrk="0" hangingPunct="1">
              <a:lnSpc>
                <a:spcPts val="1600"/>
              </a:lnSpc>
              <a:spcBef>
                <a:spcPts val="288"/>
              </a:spcBef>
              <a:spcAft>
                <a:spcPts val="300"/>
              </a:spcAft>
              <a:buFont typeface="Arial" panose="020B0604020202020204" pitchFamily="34" charset="0"/>
              <a:buNone/>
              <a:defRPr sz="1200" b="1" i="0" kern="1200" cap="all" spc="200" baseline="0">
                <a:solidFill>
                  <a:schemeClr val="accent2"/>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0">
                <a:solidFill>
                  <a:srgbClr val="CADC49"/>
                </a:solidFill>
                <a:ea typeface="Source Sans Pro"/>
              </a:rPr>
              <a:t>Car OEM CONNECTED CAR</a:t>
            </a:r>
            <a:br>
              <a:rPr lang="en-US" sz="1600" b="0">
                <a:solidFill>
                  <a:srgbClr val="CADC49"/>
                </a:solidFill>
                <a:ea typeface="Source Sans Pro"/>
              </a:rPr>
            </a:br>
            <a:r>
              <a:rPr lang="en-US" sz="1600" b="0">
                <a:solidFill>
                  <a:srgbClr val="CADC49"/>
                </a:solidFill>
                <a:ea typeface="Source Sans Pro"/>
              </a:rPr>
              <a:t>SERVICES DIVISION</a:t>
            </a:r>
            <a:endParaRPr lang="en-US" sz="1400" b="0">
              <a:solidFill>
                <a:srgbClr val="CADC49"/>
              </a:solidFill>
            </a:endParaRPr>
          </a:p>
        </p:txBody>
      </p:sp>
      <p:grpSp>
        <p:nvGrpSpPr>
          <p:cNvPr id="9" name="Group 8">
            <a:extLst>
              <a:ext uri="{FF2B5EF4-FFF2-40B4-BE49-F238E27FC236}">
                <a16:creationId xmlns:a16="http://schemas.microsoft.com/office/drawing/2014/main" id="{167E27D4-BD56-4982-8CFE-D640B42B58A6}"/>
              </a:ext>
            </a:extLst>
          </p:cNvPr>
          <p:cNvGrpSpPr/>
          <p:nvPr/>
        </p:nvGrpSpPr>
        <p:grpSpPr>
          <a:xfrm>
            <a:off x="6331518" y="875161"/>
            <a:ext cx="498291" cy="435946"/>
            <a:chOff x="5809285" y="1319615"/>
            <a:chExt cx="357729" cy="312971"/>
          </a:xfrm>
        </p:grpSpPr>
        <p:sp>
          <p:nvSpPr>
            <p:cNvPr id="13" name="Freeform 5">
              <a:extLst>
                <a:ext uri="{FF2B5EF4-FFF2-40B4-BE49-F238E27FC236}">
                  <a16:creationId xmlns:a16="http://schemas.microsoft.com/office/drawing/2014/main" id="{73DD8D3B-A678-4755-8F43-7F3136C0893C}"/>
                </a:ext>
              </a:extLst>
            </p:cNvPr>
            <p:cNvSpPr/>
            <p:nvPr/>
          </p:nvSpPr>
          <p:spPr>
            <a:xfrm>
              <a:off x="5809285" y="1319615"/>
              <a:ext cx="357729" cy="234866"/>
            </a:xfrm>
            <a:custGeom>
              <a:avLst/>
              <a:gdLst>
                <a:gd name="connsiteX0" fmla="*/ 0 w 2699659"/>
                <a:gd name="connsiteY0" fmla="*/ 1259918 h 1768741"/>
                <a:gd name="connsiteX1" fmla="*/ 0 w 2699659"/>
                <a:gd name="connsiteY1" fmla="*/ 1259919 h 1768741"/>
                <a:gd name="connsiteX2" fmla="*/ 0 w 2699659"/>
                <a:gd name="connsiteY2" fmla="*/ 1259919 h 1768741"/>
                <a:gd name="connsiteX3" fmla="*/ 1528286 w 2699659"/>
                <a:gd name="connsiteY3" fmla="*/ 0 h 1768741"/>
                <a:gd name="connsiteX4" fmla="*/ 2239025 w 2699659"/>
                <a:gd name="connsiteY4" fmla="*/ 710739 h 1768741"/>
                <a:gd name="connsiteX5" fmla="*/ 2234513 w 2699659"/>
                <a:gd name="connsiteY5" fmla="*/ 755500 h 1768741"/>
                <a:gd name="connsiteX6" fmla="*/ 2293382 w 2699659"/>
                <a:gd name="connsiteY6" fmla="*/ 761435 h 1768741"/>
                <a:gd name="connsiteX7" fmla="*/ 2699659 w 2699659"/>
                <a:gd name="connsiteY7" fmla="*/ 1259919 h 1768741"/>
                <a:gd name="connsiteX8" fmla="*/ 2699658 w 2699659"/>
                <a:gd name="connsiteY8" fmla="*/ 1259919 h 1768741"/>
                <a:gd name="connsiteX9" fmla="*/ 2190836 w 2699659"/>
                <a:gd name="connsiteY9" fmla="*/ 1768741 h 1768741"/>
                <a:gd name="connsiteX10" fmla="*/ 508822 w 2699659"/>
                <a:gd name="connsiteY10" fmla="*/ 1768740 h 1768741"/>
                <a:gd name="connsiteX11" fmla="*/ 10337 w 2699659"/>
                <a:gd name="connsiteY11" fmla="*/ 1362464 h 1768741"/>
                <a:gd name="connsiteX12" fmla="*/ 0 w 2699659"/>
                <a:gd name="connsiteY12" fmla="*/ 1259919 h 1768741"/>
                <a:gd name="connsiteX13" fmla="*/ 10337 w 2699659"/>
                <a:gd name="connsiteY13" fmla="*/ 1157374 h 1768741"/>
                <a:gd name="connsiteX14" fmla="*/ 310765 w 2699659"/>
                <a:gd name="connsiteY14" fmla="*/ 791083 h 1768741"/>
                <a:gd name="connsiteX15" fmla="*/ 336036 w 2699659"/>
                <a:gd name="connsiteY15" fmla="*/ 783238 h 1768741"/>
                <a:gd name="connsiteX16" fmla="*/ 323728 w 2699659"/>
                <a:gd name="connsiteY16" fmla="*/ 743588 h 1768741"/>
                <a:gd name="connsiteX17" fmla="*/ 315967 w 2699659"/>
                <a:gd name="connsiteY17" fmla="*/ 666604 h 1768741"/>
                <a:gd name="connsiteX18" fmla="*/ 697953 w 2699659"/>
                <a:gd name="connsiteY18" fmla="*/ 284618 h 1768741"/>
                <a:gd name="connsiteX19" fmla="*/ 911525 w 2699659"/>
                <a:gd name="connsiteY19" fmla="*/ 349855 h 1768741"/>
                <a:gd name="connsiteX20" fmla="*/ 916771 w 2699659"/>
                <a:gd name="connsiteY20" fmla="*/ 354184 h 1768741"/>
                <a:gd name="connsiteX21" fmla="*/ 938930 w 2699659"/>
                <a:gd name="connsiteY21" fmla="*/ 313358 h 1768741"/>
                <a:gd name="connsiteX22" fmla="*/ 1528286 w 2699659"/>
                <a:gd name="connsiteY22" fmla="*/ 0 h 1768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99659" h="1768741">
                  <a:moveTo>
                    <a:pt x="0" y="1259918"/>
                  </a:moveTo>
                  <a:lnTo>
                    <a:pt x="0" y="1259919"/>
                  </a:lnTo>
                  <a:lnTo>
                    <a:pt x="0" y="1259919"/>
                  </a:lnTo>
                  <a:close/>
                  <a:moveTo>
                    <a:pt x="1528286" y="0"/>
                  </a:moveTo>
                  <a:cubicBezTo>
                    <a:pt x="1920816" y="0"/>
                    <a:pt x="2239025" y="318209"/>
                    <a:pt x="2239025" y="710739"/>
                  </a:cubicBezTo>
                  <a:lnTo>
                    <a:pt x="2234513" y="755500"/>
                  </a:lnTo>
                  <a:lnTo>
                    <a:pt x="2293382" y="761435"/>
                  </a:lnTo>
                  <a:cubicBezTo>
                    <a:pt x="2525244" y="808880"/>
                    <a:pt x="2699659" y="1014031"/>
                    <a:pt x="2699659" y="1259919"/>
                  </a:cubicBezTo>
                  <a:lnTo>
                    <a:pt x="2699658" y="1259919"/>
                  </a:lnTo>
                  <a:cubicBezTo>
                    <a:pt x="2699658" y="1540934"/>
                    <a:pt x="2471851" y="1768741"/>
                    <a:pt x="2190836" y="1768741"/>
                  </a:cubicBezTo>
                  <a:lnTo>
                    <a:pt x="508822" y="1768740"/>
                  </a:lnTo>
                  <a:cubicBezTo>
                    <a:pt x="262934" y="1768740"/>
                    <a:pt x="57783" y="1594325"/>
                    <a:pt x="10337" y="1362464"/>
                  </a:cubicBezTo>
                  <a:lnTo>
                    <a:pt x="0" y="1259919"/>
                  </a:lnTo>
                  <a:lnTo>
                    <a:pt x="10337" y="1157374"/>
                  </a:lnTo>
                  <a:cubicBezTo>
                    <a:pt x="44227" y="991758"/>
                    <a:pt x="158579" y="855452"/>
                    <a:pt x="310765" y="791083"/>
                  </a:cubicBezTo>
                  <a:lnTo>
                    <a:pt x="336036" y="783238"/>
                  </a:lnTo>
                  <a:lnTo>
                    <a:pt x="323728" y="743588"/>
                  </a:lnTo>
                  <a:cubicBezTo>
                    <a:pt x="318639" y="718721"/>
                    <a:pt x="315967" y="692975"/>
                    <a:pt x="315967" y="666604"/>
                  </a:cubicBezTo>
                  <a:cubicBezTo>
                    <a:pt x="315967" y="455639"/>
                    <a:pt x="486988" y="284618"/>
                    <a:pt x="697953" y="284618"/>
                  </a:cubicBezTo>
                  <a:cubicBezTo>
                    <a:pt x="777065" y="284618"/>
                    <a:pt x="850560" y="308668"/>
                    <a:pt x="911525" y="349855"/>
                  </a:cubicBezTo>
                  <a:lnTo>
                    <a:pt x="916771" y="354184"/>
                  </a:lnTo>
                  <a:lnTo>
                    <a:pt x="938930" y="313358"/>
                  </a:lnTo>
                  <a:cubicBezTo>
                    <a:pt x="1066655" y="124300"/>
                    <a:pt x="1282955" y="0"/>
                    <a:pt x="1528286" y="0"/>
                  </a:cubicBezTo>
                  <a:close/>
                </a:path>
              </a:pathLst>
            </a:custGeom>
            <a:noFill/>
            <a:ln>
              <a:solidFill>
                <a:srgbClr val="CADC49"/>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oAutofit/>
            </a:bodyPr>
            <a:lstStyle/>
            <a:p>
              <a:pPr algn="ctr"/>
              <a:endParaRPr lang="en-US" sz="1200"/>
            </a:p>
          </p:txBody>
        </p:sp>
        <p:cxnSp>
          <p:nvCxnSpPr>
            <p:cNvPr id="6" name="Straight Arrow Connector 5">
              <a:extLst>
                <a:ext uri="{FF2B5EF4-FFF2-40B4-BE49-F238E27FC236}">
                  <a16:creationId xmlns:a16="http://schemas.microsoft.com/office/drawing/2014/main" id="{0BC45D2C-1762-48A1-9B62-F69381B85C52}"/>
                </a:ext>
              </a:extLst>
            </p:cNvPr>
            <p:cNvCxnSpPr>
              <a:cxnSpLocks/>
            </p:cNvCxnSpPr>
            <p:nvPr/>
          </p:nvCxnSpPr>
          <p:spPr>
            <a:xfrm flipV="1">
              <a:off x="5991225" y="1419227"/>
              <a:ext cx="0" cy="213359"/>
            </a:xfrm>
            <a:prstGeom prst="straightConnector1">
              <a:avLst/>
            </a:prstGeom>
            <a:ln w="12700" cap="rnd">
              <a:solidFill>
                <a:srgbClr val="CADC49"/>
              </a:solidFill>
              <a:round/>
              <a:tailEnd type="arrow"/>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58922B5F-B479-6341-8C5C-40F6133571D0}"/>
              </a:ext>
            </a:extLst>
          </p:cNvPr>
          <p:cNvSpPr txBox="1"/>
          <p:nvPr/>
        </p:nvSpPr>
        <p:spPr>
          <a:xfrm>
            <a:off x="5377994" y="2237590"/>
            <a:ext cx="2405338" cy="307777"/>
          </a:xfrm>
          <a:prstGeom prst="rect">
            <a:avLst/>
          </a:prstGeom>
          <a:noFill/>
        </p:spPr>
        <p:txBody>
          <a:bodyPr wrap="none" rtlCol="0">
            <a:spAutoFit/>
          </a:bodyPr>
          <a:lstStyle/>
          <a:p>
            <a:pPr algn="ctr"/>
            <a:r>
              <a:rPr lang="en-GB" sz="1400">
                <a:solidFill>
                  <a:srgbClr val="CADC49"/>
                </a:solidFill>
              </a:rPr>
              <a:t>New markets &amp; business cases</a:t>
            </a:r>
          </a:p>
        </p:txBody>
      </p:sp>
      <p:sp>
        <p:nvSpPr>
          <p:cNvPr id="32" name="TextBox 31">
            <a:extLst>
              <a:ext uri="{FF2B5EF4-FFF2-40B4-BE49-F238E27FC236}">
                <a16:creationId xmlns:a16="http://schemas.microsoft.com/office/drawing/2014/main" id="{BD0F6938-7AF7-4B4D-9E2B-39AB81062CB3}"/>
              </a:ext>
            </a:extLst>
          </p:cNvPr>
          <p:cNvSpPr txBox="1"/>
          <p:nvPr/>
        </p:nvSpPr>
        <p:spPr>
          <a:xfrm>
            <a:off x="5604114" y="2860215"/>
            <a:ext cx="1953099" cy="307777"/>
          </a:xfrm>
          <a:prstGeom prst="rect">
            <a:avLst/>
          </a:prstGeom>
          <a:noFill/>
        </p:spPr>
        <p:txBody>
          <a:bodyPr wrap="none" rtlCol="0">
            <a:spAutoFit/>
          </a:bodyPr>
          <a:lstStyle/>
          <a:p>
            <a:pPr algn="ctr"/>
            <a:r>
              <a:rPr lang="en-GB" sz="1400">
                <a:solidFill>
                  <a:srgbClr val="CADC49"/>
                </a:solidFill>
              </a:rPr>
              <a:t>Cloud-to-edge approach</a:t>
            </a:r>
          </a:p>
        </p:txBody>
      </p:sp>
      <p:sp>
        <p:nvSpPr>
          <p:cNvPr id="33" name="TextBox 32">
            <a:extLst>
              <a:ext uri="{FF2B5EF4-FFF2-40B4-BE49-F238E27FC236}">
                <a16:creationId xmlns:a16="http://schemas.microsoft.com/office/drawing/2014/main" id="{1BB5D549-9B47-6B41-8D29-B52A8379B361}"/>
              </a:ext>
            </a:extLst>
          </p:cNvPr>
          <p:cNvSpPr txBox="1"/>
          <p:nvPr/>
        </p:nvSpPr>
        <p:spPr>
          <a:xfrm>
            <a:off x="5592091" y="3483593"/>
            <a:ext cx="1977144" cy="307777"/>
          </a:xfrm>
          <a:prstGeom prst="rect">
            <a:avLst/>
          </a:prstGeom>
          <a:noFill/>
        </p:spPr>
        <p:txBody>
          <a:bodyPr wrap="none" rtlCol="0">
            <a:spAutoFit/>
          </a:bodyPr>
          <a:lstStyle/>
          <a:p>
            <a:pPr algn="ctr"/>
            <a:r>
              <a:rPr lang="en-GB" sz="1400">
                <a:solidFill>
                  <a:srgbClr val="CADC49"/>
                </a:solidFill>
              </a:rPr>
              <a:t>No hardware integration</a:t>
            </a:r>
          </a:p>
        </p:txBody>
      </p:sp>
      <p:sp>
        <p:nvSpPr>
          <p:cNvPr id="34" name="TextBox 33">
            <a:extLst>
              <a:ext uri="{FF2B5EF4-FFF2-40B4-BE49-F238E27FC236}">
                <a16:creationId xmlns:a16="http://schemas.microsoft.com/office/drawing/2014/main" id="{46EBBE42-E45F-944A-8616-D6D8CE02EE45}"/>
              </a:ext>
            </a:extLst>
          </p:cNvPr>
          <p:cNvSpPr txBox="1"/>
          <p:nvPr/>
        </p:nvSpPr>
        <p:spPr>
          <a:xfrm>
            <a:off x="5931511" y="4108675"/>
            <a:ext cx="1298304" cy="307777"/>
          </a:xfrm>
          <a:prstGeom prst="rect">
            <a:avLst/>
          </a:prstGeom>
          <a:noFill/>
        </p:spPr>
        <p:txBody>
          <a:bodyPr wrap="none" rtlCol="0">
            <a:spAutoFit/>
          </a:bodyPr>
          <a:lstStyle/>
          <a:p>
            <a:pPr algn="ctr"/>
            <a:r>
              <a:rPr lang="en-GB" sz="1400">
                <a:solidFill>
                  <a:srgbClr val="CADC49"/>
                </a:solidFill>
              </a:rPr>
              <a:t>Time to market</a:t>
            </a:r>
          </a:p>
        </p:txBody>
      </p:sp>
      <p:sp>
        <p:nvSpPr>
          <p:cNvPr id="35" name="TextBox 34">
            <a:extLst>
              <a:ext uri="{FF2B5EF4-FFF2-40B4-BE49-F238E27FC236}">
                <a16:creationId xmlns:a16="http://schemas.microsoft.com/office/drawing/2014/main" id="{E544DDA9-7BDD-D14A-8C60-6E1CE0A4A229}"/>
              </a:ext>
            </a:extLst>
          </p:cNvPr>
          <p:cNvSpPr txBox="1"/>
          <p:nvPr/>
        </p:nvSpPr>
        <p:spPr>
          <a:xfrm>
            <a:off x="920306" y="2252310"/>
            <a:ext cx="723147" cy="276999"/>
          </a:xfrm>
          <a:prstGeom prst="rect">
            <a:avLst/>
          </a:prstGeom>
          <a:noFill/>
        </p:spPr>
        <p:txBody>
          <a:bodyPr wrap="none" rtlCol="0">
            <a:spAutoFit/>
          </a:bodyPr>
          <a:lstStyle/>
          <a:p>
            <a:r>
              <a:rPr lang="en-GB" sz="1200">
                <a:solidFill>
                  <a:schemeClr val="bg2">
                    <a:lumMod val="50000"/>
                  </a:schemeClr>
                </a:solidFill>
                <a:latin typeface="+mj-lt"/>
              </a:rPr>
              <a:t>Revenue</a:t>
            </a:r>
          </a:p>
        </p:txBody>
      </p:sp>
      <p:sp>
        <p:nvSpPr>
          <p:cNvPr id="38" name="TextBox 37">
            <a:extLst>
              <a:ext uri="{FF2B5EF4-FFF2-40B4-BE49-F238E27FC236}">
                <a16:creationId xmlns:a16="http://schemas.microsoft.com/office/drawing/2014/main" id="{7F135C80-9403-B84D-8A3B-C12CBFBDC865}"/>
              </a:ext>
            </a:extLst>
          </p:cNvPr>
          <p:cNvSpPr txBox="1"/>
          <p:nvPr/>
        </p:nvSpPr>
        <p:spPr>
          <a:xfrm>
            <a:off x="913089" y="2788650"/>
            <a:ext cx="785087" cy="461665"/>
          </a:xfrm>
          <a:prstGeom prst="rect">
            <a:avLst/>
          </a:prstGeom>
          <a:noFill/>
        </p:spPr>
        <p:txBody>
          <a:bodyPr wrap="none" rtlCol="0">
            <a:spAutoFit/>
          </a:bodyPr>
          <a:lstStyle/>
          <a:p>
            <a:r>
              <a:rPr lang="en-GB" sz="1200">
                <a:solidFill>
                  <a:schemeClr val="bg2">
                    <a:lumMod val="50000"/>
                  </a:schemeClr>
                </a:solidFill>
                <a:latin typeface="+mj-lt"/>
              </a:rPr>
              <a:t>Control&amp; </a:t>
            </a:r>
            <a:br>
              <a:rPr lang="en-GB" sz="1200">
                <a:solidFill>
                  <a:schemeClr val="bg2">
                    <a:lumMod val="50000"/>
                  </a:schemeClr>
                </a:solidFill>
                <a:latin typeface="+mj-lt"/>
              </a:rPr>
            </a:br>
            <a:r>
              <a:rPr lang="en-GB" sz="1200">
                <a:solidFill>
                  <a:schemeClr val="bg2">
                    <a:lumMod val="50000"/>
                  </a:schemeClr>
                </a:solidFill>
                <a:latin typeface="+mj-lt"/>
              </a:rPr>
              <a:t>Interface</a:t>
            </a:r>
          </a:p>
        </p:txBody>
      </p:sp>
      <p:sp>
        <p:nvSpPr>
          <p:cNvPr id="39" name="TextBox 38">
            <a:extLst>
              <a:ext uri="{FF2B5EF4-FFF2-40B4-BE49-F238E27FC236}">
                <a16:creationId xmlns:a16="http://schemas.microsoft.com/office/drawing/2014/main" id="{B904F4AF-CF15-B249-8D63-4C737BAA775D}"/>
              </a:ext>
            </a:extLst>
          </p:cNvPr>
          <p:cNvSpPr txBox="1"/>
          <p:nvPr/>
        </p:nvSpPr>
        <p:spPr>
          <a:xfrm>
            <a:off x="914015" y="3402324"/>
            <a:ext cx="1010598" cy="461665"/>
          </a:xfrm>
          <a:prstGeom prst="rect">
            <a:avLst/>
          </a:prstGeom>
          <a:noFill/>
        </p:spPr>
        <p:txBody>
          <a:bodyPr wrap="none" rtlCol="0">
            <a:spAutoFit/>
          </a:bodyPr>
          <a:lstStyle/>
          <a:p>
            <a:r>
              <a:rPr lang="en-GB" sz="1200">
                <a:solidFill>
                  <a:schemeClr val="bg2">
                    <a:lumMod val="50000"/>
                  </a:schemeClr>
                </a:solidFill>
                <a:latin typeface="+mj-lt"/>
              </a:rPr>
              <a:t>Integration &amp;</a:t>
            </a:r>
            <a:br>
              <a:rPr lang="en-GB" sz="1200">
                <a:solidFill>
                  <a:schemeClr val="bg2">
                    <a:lumMod val="50000"/>
                  </a:schemeClr>
                </a:solidFill>
                <a:latin typeface="+mj-lt"/>
              </a:rPr>
            </a:br>
            <a:r>
              <a:rPr lang="en-GB" sz="1200">
                <a:solidFill>
                  <a:schemeClr val="bg2">
                    <a:lumMod val="50000"/>
                  </a:schemeClr>
                </a:solidFill>
                <a:latin typeface="+mj-lt"/>
              </a:rPr>
              <a:t>Complexity</a:t>
            </a:r>
          </a:p>
        </p:txBody>
      </p:sp>
      <p:sp>
        <p:nvSpPr>
          <p:cNvPr id="40" name="TextBox 39">
            <a:extLst>
              <a:ext uri="{FF2B5EF4-FFF2-40B4-BE49-F238E27FC236}">
                <a16:creationId xmlns:a16="http://schemas.microsoft.com/office/drawing/2014/main" id="{D5D60114-7D24-384F-A89F-60BD17AB3268}"/>
              </a:ext>
            </a:extLst>
          </p:cNvPr>
          <p:cNvSpPr txBox="1"/>
          <p:nvPr/>
        </p:nvSpPr>
        <p:spPr>
          <a:xfrm>
            <a:off x="916264" y="4034073"/>
            <a:ext cx="635110" cy="461665"/>
          </a:xfrm>
          <a:prstGeom prst="rect">
            <a:avLst/>
          </a:prstGeom>
          <a:noFill/>
        </p:spPr>
        <p:txBody>
          <a:bodyPr wrap="none" rtlCol="0">
            <a:spAutoFit/>
          </a:bodyPr>
          <a:lstStyle/>
          <a:p>
            <a:r>
              <a:rPr lang="en-GB" sz="1200">
                <a:solidFill>
                  <a:schemeClr val="bg2">
                    <a:lumMod val="50000"/>
                  </a:schemeClr>
                </a:solidFill>
                <a:latin typeface="+mj-lt"/>
              </a:rPr>
              <a:t>Time &amp;</a:t>
            </a:r>
            <a:br>
              <a:rPr lang="en-GB" sz="1200">
                <a:solidFill>
                  <a:schemeClr val="bg2">
                    <a:lumMod val="50000"/>
                  </a:schemeClr>
                </a:solidFill>
                <a:latin typeface="+mj-lt"/>
              </a:rPr>
            </a:br>
            <a:r>
              <a:rPr lang="en-GB" sz="1200">
                <a:solidFill>
                  <a:schemeClr val="bg2">
                    <a:lumMod val="50000"/>
                  </a:schemeClr>
                </a:solidFill>
                <a:latin typeface="+mj-lt"/>
              </a:rPr>
              <a:t>Effort</a:t>
            </a:r>
          </a:p>
        </p:txBody>
      </p:sp>
      <p:pic>
        <p:nvPicPr>
          <p:cNvPr id="45" name="Picture 44">
            <a:extLst>
              <a:ext uri="{FF2B5EF4-FFF2-40B4-BE49-F238E27FC236}">
                <a16:creationId xmlns:a16="http://schemas.microsoft.com/office/drawing/2014/main" id="{8D690664-7552-DA4A-A063-575923A529CE}"/>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434157" y="3433816"/>
            <a:ext cx="420510" cy="324000"/>
          </a:xfrm>
          <a:prstGeom prst="rect">
            <a:avLst/>
          </a:prstGeom>
        </p:spPr>
      </p:pic>
      <p:pic>
        <p:nvPicPr>
          <p:cNvPr id="47" name="Picture 46">
            <a:extLst>
              <a:ext uri="{FF2B5EF4-FFF2-40B4-BE49-F238E27FC236}">
                <a16:creationId xmlns:a16="http://schemas.microsoft.com/office/drawing/2014/main" id="{3E41BF08-690B-1849-8E58-C917E756F836}"/>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434157" y="2811104"/>
            <a:ext cx="420511" cy="324000"/>
          </a:xfrm>
          <a:prstGeom prst="rect">
            <a:avLst/>
          </a:prstGeom>
        </p:spPr>
      </p:pic>
      <p:pic>
        <p:nvPicPr>
          <p:cNvPr id="49" name="Picture 48">
            <a:extLst>
              <a:ext uri="{FF2B5EF4-FFF2-40B4-BE49-F238E27FC236}">
                <a16:creationId xmlns:a16="http://schemas.microsoft.com/office/drawing/2014/main" id="{B6A500F9-1BBF-1443-AED7-920C5A732292}"/>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360364" y="2112243"/>
            <a:ext cx="568097" cy="517760"/>
          </a:xfrm>
          <a:prstGeom prst="rect">
            <a:avLst/>
          </a:prstGeom>
        </p:spPr>
      </p:pic>
      <p:pic>
        <p:nvPicPr>
          <p:cNvPr id="51" name="Picture 50">
            <a:extLst>
              <a:ext uri="{FF2B5EF4-FFF2-40B4-BE49-F238E27FC236}">
                <a16:creationId xmlns:a16="http://schemas.microsoft.com/office/drawing/2014/main" id="{6CD6B301-B1E1-C241-8D1C-9D97DA66C219}"/>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434157" y="4101395"/>
            <a:ext cx="420510" cy="324000"/>
          </a:xfrm>
          <a:prstGeom prst="rect">
            <a:avLst/>
          </a:prstGeom>
        </p:spPr>
      </p:pic>
      <p:cxnSp>
        <p:nvCxnSpPr>
          <p:cNvPr id="55" name="Straight Connector 54">
            <a:extLst>
              <a:ext uri="{FF2B5EF4-FFF2-40B4-BE49-F238E27FC236}">
                <a16:creationId xmlns:a16="http://schemas.microsoft.com/office/drawing/2014/main" id="{3EF1166F-56FA-A346-813B-74EA30429879}"/>
              </a:ext>
            </a:extLst>
          </p:cNvPr>
          <p:cNvCxnSpPr>
            <a:cxnSpLocks/>
          </p:cNvCxnSpPr>
          <p:nvPr/>
        </p:nvCxnSpPr>
        <p:spPr>
          <a:xfrm flipH="1">
            <a:off x="5190068" y="2039424"/>
            <a:ext cx="2827867" cy="0"/>
          </a:xfrm>
          <a:prstGeom prst="line">
            <a:avLst/>
          </a:prstGeom>
          <a:ln w="6350" cap="flat" cmpd="sng" algn="ctr">
            <a:solidFill>
              <a:srgbClr val="CADC49"/>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682D6C4-F743-074F-9231-452D2BB35391}"/>
              </a:ext>
            </a:extLst>
          </p:cNvPr>
          <p:cNvCxnSpPr>
            <a:cxnSpLocks/>
          </p:cNvCxnSpPr>
          <p:nvPr/>
        </p:nvCxnSpPr>
        <p:spPr>
          <a:xfrm flipH="1">
            <a:off x="2094345" y="2039424"/>
            <a:ext cx="2827867" cy="0"/>
          </a:xfrm>
          <a:prstGeom prst="line">
            <a:avLst/>
          </a:prstGeom>
          <a:ln w="6350" cap="flat" cmpd="sng" algn="ctr">
            <a:solidFill>
              <a:srgbClr val="76CDD8"/>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5259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D38C2-8E4D-408A-8752-54F194D27A75}"/>
              </a:ext>
            </a:extLst>
          </p:cNvPr>
          <p:cNvSpPr>
            <a:spLocks noGrp="1"/>
          </p:cNvSpPr>
          <p:nvPr>
            <p:ph type="title"/>
          </p:nvPr>
        </p:nvSpPr>
        <p:spPr>
          <a:xfrm>
            <a:off x="360364" y="225588"/>
            <a:ext cx="8426449" cy="307777"/>
          </a:xfrm>
        </p:spPr>
        <p:txBody>
          <a:bodyPr/>
          <a:lstStyle/>
          <a:p>
            <a:r>
              <a:rPr lang="en-US"/>
              <a:t>Business Model</a:t>
            </a:r>
          </a:p>
        </p:txBody>
      </p:sp>
      <p:cxnSp>
        <p:nvCxnSpPr>
          <p:cNvPr id="10" name="Straight Connector 9">
            <a:extLst>
              <a:ext uri="{FF2B5EF4-FFF2-40B4-BE49-F238E27FC236}">
                <a16:creationId xmlns:a16="http://schemas.microsoft.com/office/drawing/2014/main" id="{C8EE592C-75D0-44F5-8DA5-2486835C3460}"/>
              </a:ext>
            </a:extLst>
          </p:cNvPr>
          <p:cNvCxnSpPr>
            <a:cxnSpLocks/>
          </p:cNvCxnSpPr>
          <p:nvPr/>
        </p:nvCxnSpPr>
        <p:spPr>
          <a:xfrm flipH="1">
            <a:off x="4430395" y="1308284"/>
            <a:ext cx="3810" cy="2482685"/>
          </a:xfrm>
          <a:prstGeom prst="line">
            <a:avLst/>
          </a:prstGeom>
          <a:ln w="6350" cap="flat" cmpd="sng" algn="ctr">
            <a:solidFill>
              <a:schemeClr val="lt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E4A312D-6FA6-B046-9853-F5631FB28FD9}"/>
              </a:ext>
            </a:extLst>
          </p:cNvPr>
          <p:cNvSpPr/>
          <p:nvPr/>
        </p:nvSpPr>
        <p:spPr>
          <a:xfrm>
            <a:off x="4660902" y="885825"/>
            <a:ext cx="3843336" cy="3171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accent1"/>
              </a:solidFill>
            </a:endParaRPr>
          </a:p>
        </p:txBody>
      </p:sp>
      <p:sp>
        <p:nvSpPr>
          <p:cNvPr id="5" name="Rectangle 4">
            <a:extLst>
              <a:ext uri="{FF2B5EF4-FFF2-40B4-BE49-F238E27FC236}">
                <a16:creationId xmlns:a16="http://schemas.microsoft.com/office/drawing/2014/main" id="{8379FE9E-FEBF-46B6-B3FB-6FC8C060A89C}"/>
              </a:ext>
            </a:extLst>
          </p:cNvPr>
          <p:cNvSpPr/>
          <p:nvPr/>
        </p:nvSpPr>
        <p:spPr>
          <a:xfrm>
            <a:off x="4734236" y="2691249"/>
            <a:ext cx="3839527" cy="800219"/>
          </a:xfrm>
          <a:prstGeom prst="rect">
            <a:avLst/>
          </a:prstGeom>
          <a:noFill/>
        </p:spPr>
        <p:txBody>
          <a:bodyPr wrap="square" lIns="0" tIns="0" rIns="0" bIns="0" rtlCol="0" anchor="t">
            <a:spAutoFit/>
          </a:bodyPr>
          <a:lstStyle/>
          <a:p>
            <a:pPr marL="182880" indent="-182880">
              <a:spcAft>
                <a:spcPts val="600"/>
              </a:spcAft>
              <a:buClr>
                <a:schemeClr val="accent2"/>
              </a:buClr>
              <a:buChar char="•"/>
            </a:pPr>
            <a:r>
              <a:rPr lang="de-DE" sz="1400">
                <a:latin typeface="+mj-lt"/>
                <a:cs typeface="Calibri"/>
              </a:rPr>
              <a:t>NON-REDISTRIBUTION </a:t>
            </a:r>
            <a:r>
              <a:rPr lang="en-US" sz="1400">
                <a:latin typeface="+mj-lt"/>
                <a:cs typeface="Calibri"/>
              </a:rPr>
              <a:t>SOURCE-AVAILABLE LICENSE</a:t>
            </a:r>
          </a:p>
          <a:p>
            <a:pPr marL="182880" indent="-182880">
              <a:spcAft>
                <a:spcPts val="600"/>
              </a:spcAft>
              <a:buClr>
                <a:schemeClr val="accent2"/>
              </a:buClr>
              <a:buChar char="•"/>
            </a:pPr>
            <a:r>
              <a:rPr lang="en-US" sz="1400">
                <a:latin typeface="+mj-lt"/>
                <a:cs typeface="Calibri"/>
              </a:rPr>
              <a:t>NRE FOR INTEGRATION AND CUSTOMIZATION </a:t>
            </a:r>
          </a:p>
          <a:p>
            <a:pPr marL="182880" indent="-182880">
              <a:spcAft>
                <a:spcPts val="600"/>
              </a:spcAft>
              <a:buClr>
                <a:schemeClr val="accent2"/>
              </a:buClr>
              <a:buChar char="•"/>
            </a:pPr>
            <a:r>
              <a:rPr lang="en-US" sz="1400">
                <a:latin typeface="+mj-lt"/>
                <a:cs typeface="Calibri"/>
              </a:rPr>
              <a:t>CLOUD AGNOSTIC, SAAS OPERATION MODEL</a:t>
            </a:r>
          </a:p>
        </p:txBody>
      </p:sp>
      <p:sp>
        <p:nvSpPr>
          <p:cNvPr id="27" name="Text Placeholder 5">
            <a:extLst>
              <a:ext uri="{FF2B5EF4-FFF2-40B4-BE49-F238E27FC236}">
                <a16:creationId xmlns:a16="http://schemas.microsoft.com/office/drawing/2014/main" id="{391AF07A-1530-4E59-867D-F1F1EE610356}"/>
              </a:ext>
            </a:extLst>
          </p:cNvPr>
          <p:cNvSpPr txBox="1">
            <a:spLocks/>
          </p:cNvSpPr>
          <p:nvPr/>
        </p:nvSpPr>
        <p:spPr>
          <a:xfrm>
            <a:off x="4660900" y="2092075"/>
            <a:ext cx="3839527" cy="342900"/>
          </a:xfrm>
          <a:prstGeom prst="rect">
            <a:avLst/>
          </a:prstGeom>
        </p:spPr>
        <p:txBody>
          <a:bodyPr vert="horz" wrap="square" lIns="0" tIns="0" rIns="0" bIns="0" rtlCol="0" anchor="ctr" anchorCtr="0">
            <a:noAutofit/>
          </a:bodyPr>
          <a:lstStyle>
            <a:lvl1pPr marL="0" indent="0" algn="l" defTabSz="914400" rtl="0" eaLnBrk="1" latinLnBrk="0" hangingPunct="1">
              <a:lnSpc>
                <a:spcPts val="1600"/>
              </a:lnSpc>
              <a:spcBef>
                <a:spcPts val="288"/>
              </a:spcBef>
              <a:spcAft>
                <a:spcPts val="300"/>
              </a:spcAft>
              <a:buFont typeface="Arial" panose="020B0604020202020204" pitchFamily="34" charset="0"/>
              <a:buNone/>
              <a:defRPr sz="1200" b="1" i="0" kern="1200" cap="all" spc="200" baseline="0">
                <a:solidFill>
                  <a:schemeClr val="accent2"/>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0">
                <a:ea typeface="Source Sans Pro"/>
              </a:rPr>
              <a:t>Aos cloud</a:t>
            </a:r>
            <a:endParaRPr lang="en-US" sz="1400" b="0"/>
          </a:p>
        </p:txBody>
      </p:sp>
      <p:sp>
        <p:nvSpPr>
          <p:cNvPr id="12" name="Oval 11">
            <a:extLst>
              <a:ext uri="{FF2B5EF4-FFF2-40B4-BE49-F238E27FC236}">
                <a16:creationId xmlns:a16="http://schemas.microsoft.com/office/drawing/2014/main" id="{04B0CB9E-7DF3-4E41-B673-EE5F4E8A495F}"/>
              </a:ext>
            </a:extLst>
          </p:cNvPr>
          <p:cNvSpPr/>
          <p:nvPr/>
        </p:nvSpPr>
        <p:spPr>
          <a:xfrm>
            <a:off x="6229437" y="1138075"/>
            <a:ext cx="849129" cy="849129"/>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167E27D4-BD56-4982-8CFE-D640B42B58A6}"/>
              </a:ext>
            </a:extLst>
          </p:cNvPr>
          <p:cNvGrpSpPr/>
          <p:nvPr/>
        </p:nvGrpSpPr>
        <p:grpSpPr>
          <a:xfrm>
            <a:off x="6404855" y="1344666"/>
            <a:ext cx="498291" cy="435946"/>
            <a:chOff x="5809285" y="1319615"/>
            <a:chExt cx="357729" cy="312971"/>
          </a:xfrm>
        </p:grpSpPr>
        <p:sp>
          <p:nvSpPr>
            <p:cNvPr id="13" name="Freeform 5">
              <a:extLst>
                <a:ext uri="{FF2B5EF4-FFF2-40B4-BE49-F238E27FC236}">
                  <a16:creationId xmlns:a16="http://schemas.microsoft.com/office/drawing/2014/main" id="{73DD8D3B-A678-4755-8F43-7F3136C0893C}"/>
                </a:ext>
              </a:extLst>
            </p:cNvPr>
            <p:cNvSpPr/>
            <p:nvPr/>
          </p:nvSpPr>
          <p:spPr>
            <a:xfrm>
              <a:off x="5809285" y="1319615"/>
              <a:ext cx="357729" cy="234866"/>
            </a:xfrm>
            <a:custGeom>
              <a:avLst/>
              <a:gdLst>
                <a:gd name="connsiteX0" fmla="*/ 0 w 2699659"/>
                <a:gd name="connsiteY0" fmla="*/ 1259918 h 1768741"/>
                <a:gd name="connsiteX1" fmla="*/ 0 w 2699659"/>
                <a:gd name="connsiteY1" fmla="*/ 1259919 h 1768741"/>
                <a:gd name="connsiteX2" fmla="*/ 0 w 2699659"/>
                <a:gd name="connsiteY2" fmla="*/ 1259919 h 1768741"/>
                <a:gd name="connsiteX3" fmla="*/ 1528286 w 2699659"/>
                <a:gd name="connsiteY3" fmla="*/ 0 h 1768741"/>
                <a:gd name="connsiteX4" fmla="*/ 2239025 w 2699659"/>
                <a:gd name="connsiteY4" fmla="*/ 710739 h 1768741"/>
                <a:gd name="connsiteX5" fmla="*/ 2234513 w 2699659"/>
                <a:gd name="connsiteY5" fmla="*/ 755500 h 1768741"/>
                <a:gd name="connsiteX6" fmla="*/ 2293382 w 2699659"/>
                <a:gd name="connsiteY6" fmla="*/ 761435 h 1768741"/>
                <a:gd name="connsiteX7" fmla="*/ 2699659 w 2699659"/>
                <a:gd name="connsiteY7" fmla="*/ 1259919 h 1768741"/>
                <a:gd name="connsiteX8" fmla="*/ 2699658 w 2699659"/>
                <a:gd name="connsiteY8" fmla="*/ 1259919 h 1768741"/>
                <a:gd name="connsiteX9" fmla="*/ 2190836 w 2699659"/>
                <a:gd name="connsiteY9" fmla="*/ 1768741 h 1768741"/>
                <a:gd name="connsiteX10" fmla="*/ 508822 w 2699659"/>
                <a:gd name="connsiteY10" fmla="*/ 1768740 h 1768741"/>
                <a:gd name="connsiteX11" fmla="*/ 10337 w 2699659"/>
                <a:gd name="connsiteY11" fmla="*/ 1362464 h 1768741"/>
                <a:gd name="connsiteX12" fmla="*/ 0 w 2699659"/>
                <a:gd name="connsiteY12" fmla="*/ 1259919 h 1768741"/>
                <a:gd name="connsiteX13" fmla="*/ 10337 w 2699659"/>
                <a:gd name="connsiteY13" fmla="*/ 1157374 h 1768741"/>
                <a:gd name="connsiteX14" fmla="*/ 310765 w 2699659"/>
                <a:gd name="connsiteY14" fmla="*/ 791083 h 1768741"/>
                <a:gd name="connsiteX15" fmla="*/ 336036 w 2699659"/>
                <a:gd name="connsiteY15" fmla="*/ 783238 h 1768741"/>
                <a:gd name="connsiteX16" fmla="*/ 323728 w 2699659"/>
                <a:gd name="connsiteY16" fmla="*/ 743588 h 1768741"/>
                <a:gd name="connsiteX17" fmla="*/ 315967 w 2699659"/>
                <a:gd name="connsiteY17" fmla="*/ 666604 h 1768741"/>
                <a:gd name="connsiteX18" fmla="*/ 697953 w 2699659"/>
                <a:gd name="connsiteY18" fmla="*/ 284618 h 1768741"/>
                <a:gd name="connsiteX19" fmla="*/ 911525 w 2699659"/>
                <a:gd name="connsiteY19" fmla="*/ 349855 h 1768741"/>
                <a:gd name="connsiteX20" fmla="*/ 916771 w 2699659"/>
                <a:gd name="connsiteY20" fmla="*/ 354184 h 1768741"/>
                <a:gd name="connsiteX21" fmla="*/ 938930 w 2699659"/>
                <a:gd name="connsiteY21" fmla="*/ 313358 h 1768741"/>
                <a:gd name="connsiteX22" fmla="*/ 1528286 w 2699659"/>
                <a:gd name="connsiteY22" fmla="*/ 0 h 1768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99659" h="1768741">
                  <a:moveTo>
                    <a:pt x="0" y="1259918"/>
                  </a:moveTo>
                  <a:lnTo>
                    <a:pt x="0" y="1259919"/>
                  </a:lnTo>
                  <a:lnTo>
                    <a:pt x="0" y="1259919"/>
                  </a:lnTo>
                  <a:close/>
                  <a:moveTo>
                    <a:pt x="1528286" y="0"/>
                  </a:moveTo>
                  <a:cubicBezTo>
                    <a:pt x="1920816" y="0"/>
                    <a:pt x="2239025" y="318209"/>
                    <a:pt x="2239025" y="710739"/>
                  </a:cubicBezTo>
                  <a:lnTo>
                    <a:pt x="2234513" y="755500"/>
                  </a:lnTo>
                  <a:lnTo>
                    <a:pt x="2293382" y="761435"/>
                  </a:lnTo>
                  <a:cubicBezTo>
                    <a:pt x="2525244" y="808880"/>
                    <a:pt x="2699659" y="1014031"/>
                    <a:pt x="2699659" y="1259919"/>
                  </a:cubicBezTo>
                  <a:lnTo>
                    <a:pt x="2699658" y="1259919"/>
                  </a:lnTo>
                  <a:cubicBezTo>
                    <a:pt x="2699658" y="1540934"/>
                    <a:pt x="2471851" y="1768741"/>
                    <a:pt x="2190836" y="1768741"/>
                  </a:cubicBezTo>
                  <a:lnTo>
                    <a:pt x="508822" y="1768740"/>
                  </a:lnTo>
                  <a:cubicBezTo>
                    <a:pt x="262934" y="1768740"/>
                    <a:pt x="57783" y="1594325"/>
                    <a:pt x="10337" y="1362464"/>
                  </a:cubicBezTo>
                  <a:lnTo>
                    <a:pt x="0" y="1259919"/>
                  </a:lnTo>
                  <a:lnTo>
                    <a:pt x="10337" y="1157374"/>
                  </a:lnTo>
                  <a:cubicBezTo>
                    <a:pt x="44227" y="991758"/>
                    <a:pt x="158579" y="855452"/>
                    <a:pt x="310765" y="791083"/>
                  </a:cubicBezTo>
                  <a:lnTo>
                    <a:pt x="336036" y="783238"/>
                  </a:lnTo>
                  <a:lnTo>
                    <a:pt x="323728" y="743588"/>
                  </a:lnTo>
                  <a:cubicBezTo>
                    <a:pt x="318639" y="718721"/>
                    <a:pt x="315967" y="692975"/>
                    <a:pt x="315967" y="666604"/>
                  </a:cubicBezTo>
                  <a:cubicBezTo>
                    <a:pt x="315967" y="455639"/>
                    <a:pt x="486988" y="284618"/>
                    <a:pt x="697953" y="284618"/>
                  </a:cubicBezTo>
                  <a:cubicBezTo>
                    <a:pt x="777065" y="284618"/>
                    <a:pt x="850560" y="308668"/>
                    <a:pt x="911525" y="349855"/>
                  </a:cubicBezTo>
                  <a:lnTo>
                    <a:pt x="916771" y="354184"/>
                  </a:lnTo>
                  <a:lnTo>
                    <a:pt x="938930" y="313358"/>
                  </a:lnTo>
                  <a:cubicBezTo>
                    <a:pt x="1066655" y="124300"/>
                    <a:pt x="1282955" y="0"/>
                    <a:pt x="1528286" y="0"/>
                  </a:cubicBezTo>
                  <a:close/>
                </a:path>
              </a:pathLst>
            </a:custGeom>
            <a:no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oAutofit/>
            </a:bodyPr>
            <a:lstStyle/>
            <a:p>
              <a:pPr algn="ctr"/>
              <a:endParaRPr lang="en-US" sz="1200"/>
            </a:p>
          </p:txBody>
        </p:sp>
        <p:cxnSp>
          <p:nvCxnSpPr>
            <p:cNvPr id="6" name="Straight Arrow Connector 5">
              <a:extLst>
                <a:ext uri="{FF2B5EF4-FFF2-40B4-BE49-F238E27FC236}">
                  <a16:creationId xmlns:a16="http://schemas.microsoft.com/office/drawing/2014/main" id="{0BC45D2C-1762-48A1-9B62-F69381B85C52}"/>
                </a:ext>
              </a:extLst>
            </p:cNvPr>
            <p:cNvCxnSpPr>
              <a:cxnSpLocks/>
            </p:cNvCxnSpPr>
            <p:nvPr/>
          </p:nvCxnSpPr>
          <p:spPr>
            <a:xfrm flipV="1">
              <a:off x="5991225" y="1419227"/>
              <a:ext cx="0" cy="213359"/>
            </a:xfrm>
            <a:prstGeom prst="straightConnector1">
              <a:avLst/>
            </a:prstGeom>
            <a:ln w="12700" cap="rnd">
              <a:solidFill>
                <a:schemeClr val="accent2"/>
              </a:solidFill>
              <a:round/>
              <a:tailEnd type="arrow"/>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0D0D4E70-64D0-0746-B27E-1BD0A9089085}"/>
              </a:ext>
            </a:extLst>
          </p:cNvPr>
          <p:cNvSpPr/>
          <p:nvPr/>
        </p:nvSpPr>
        <p:spPr>
          <a:xfrm>
            <a:off x="360364" y="885826"/>
            <a:ext cx="3843336" cy="3171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accent1"/>
              </a:solidFill>
            </a:endParaRPr>
          </a:p>
        </p:txBody>
      </p:sp>
      <p:sp>
        <p:nvSpPr>
          <p:cNvPr id="4" name="Rectangle 3">
            <a:extLst>
              <a:ext uri="{FF2B5EF4-FFF2-40B4-BE49-F238E27FC236}">
                <a16:creationId xmlns:a16="http://schemas.microsoft.com/office/drawing/2014/main" id="{8DEAECB3-BC46-440F-8664-0F601CC7C680}"/>
              </a:ext>
            </a:extLst>
          </p:cNvPr>
          <p:cNvSpPr/>
          <p:nvPr/>
        </p:nvSpPr>
        <p:spPr>
          <a:xfrm>
            <a:off x="432616" y="2691249"/>
            <a:ext cx="3715814" cy="1092607"/>
          </a:xfrm>
          <a:prstGeom prst="rect">
            <a:avLst/>
          </a:prstGeom>
          <a:noFill/>
        </p:spPr>
        <p:txBody>
          <a:bodyPr wrap="square" lIns="0" tIns="0" rIns="0" bIns="0" rtlCol="0" anchor="t">
            <a:spAutoFit/>
          </a:bodyPr>
          <a:lstStyle/>
          <a:p>
            <a:pPr marL="182880" indent="-182880">
              <a:spcAft>
                <a:spcPts val="600"/>
              </a:spcAft>
              <a:buClr>
                <a:schemeClr val="accent2"/>
              </a:buClr>
              <a:buChar char="•"/>
            </a:pPr>
            <a:r>
              <a:rPr lang="en-US" sz="1400">
                <a:solidFill>
                  <a:schemeClr val="tx1"/>
                </a:solidFill>
                <a:latin typeface="+mj-lt"/>
              </a:rPr>
              <a:t>COMMERCIAL-FRIENDLY OPEN SOURCE LICENSES </a:t>
            </a:r>
          </a:p>
          <a:p>
            <a:pPr marL="182880" indent="-182880">
              <a:spcAft>
                <a:spcPts val="600"/>
              </a:spcAft>
              <a:buClr>
                <a:schemeClr val="accent2"/>
              </a:buClr>
              <a:buChar char="•"/>
            </a:pPr>
            <a:r>
              <a:rPr lang="en-US" sz="1400">
                <a:latin typeface="+mj-lt"/>
                <a:cs typeface="Calibri"/>
              </a:rPr>
              <a:t>NRE FOR INTEGRATION</a:t>
            </a:r>
          </a:p>
          <a:p>
            <a:pPr marL="182880" indent="-182880">
              <a:spcAft>
                <a:spcPts val="600"/>
              </a:spcAft>
              <a:buClr>
                <a:schemeClr val="accent2"/>
              </a:buClr>
              <a:buChar char="•"/>
            </a:pPr>
            <a:r>
              <a:rPr lang="en-US" sz="1400">
                <a:latin typeface="+mj-lt"/>
                <a:cs typeface="Calibri"/>
              </a:rPr>
              <a:t>ROYALTY FREE</a:t>
            </a:r>
          </a:p>
          <a:p>
            <a:pPr marL="182880" indent="-182880">
              <a:spcAft>
                <a:spcPts val="600"/>
              </a:spcAft>
              <a:buClr>
                <a:schemeClr val="accent2"/>
              </a:buClr>
              <a:buChar char="•"/>
            </a:pPr>
            <a:endParaRPr lang="en-US" sz="1400">
              <a:latin typeface="+mj-lt"/>
              <a:cs typeface="Calibri"/>
            </a:endParaRPr>
          </a:p>
        </p:txBody>
      </p:sp>
      <p:sp>
        <p:nvSpPr>
          <p:cNvPr id="16" name="Text Placeholder 3">
            <a:extLst>
              <a:ext uri="{FF2B5EF4-FFF2-40B4-BE49-F238E27FC236}">
                <a16:creationId xmlns:a16="http://schemas.microsoft.com/office/drawing/2014/main" id="{76CA90D8-5B06-4DB5-950F-BE880E731C86}"/>
              </a:ext>
            </a:extLst>
          </p:cNvPr>
          <p:cNvSpPr txBox="1">
            <a:spLocks/>
          </p:cNvSpPr>
          <p:nvPr/>
        </p:nvSpPr>
        <p:spPr>
          <a:xfrm>
            <a:off x="360364" y="2092075"/>
            <a:ext cx="3843336" cy="342900"/>
          </a:xfrm>
          <a:prstGeom prst="rect">
            <a:avLst/>
          </a:prstGeom>
        </p:spPr>
        <p:txBody>
          <a:bodyPr vert="horz" wrap="square" lIns="0" tIns="0" rIns="0" bIns="0" rtlCol="0" anchor="ctr" anchorCtr="0">
            <a:noAutofit/>
          </a:bodyPr>
          <a:lstStyle>
            <a:lvl1pPr marL="0" indent="0" algn="l" defTabSz="914400" rtl="0" eaLnBrk="1" latinLnBrk="0" hangingPunct="1">
              <a:lnSpc>
                <a:spcPts val="1600"/>
              </a:lnSpc>
              <a:spcBef>
                <a:spcPts val="288"/>
              </a:spcBef>
              <a:spcAft>
                <a:spcPts val="300"/>
              </a:spcAft>
              <a:buFont typeface="Arial" panose="020B0604020202020204" pitchFamily="34" charset="0"/>
              <a:buNone/>
              <a:defRPr sz="1200" b="1" i="0" kern="1200" cap="all" spc="200" baseline="0">
                <a:solidFill>
                  <a:schemeClr val="accent2"/>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0"/>
              <a:t>Aos Core</a:t>
            </a:r>
            <a:endParaRPr lang="en-US" sz="1600" b="0">
              <a:cs typeface="Calibri"/>
            </a:endParaRPr>
          </a:p>
        </p:txBody>
      </p:sp>
      <p:sp>
        <p:nvSpPr>
          <p:cNvPr id="11" name="Oval 10">
            <a:extLst>
              <a:ext uri="{FF2B5EF4-FFF2-40B4-BE49-F238E27FC236}">
                <a16:creationId xmlns:a16="http://schemas.microsoft.com/office/drawing/2014/main" id="{68618DD2-92E2-4631-A263-1DDAC3A2AD53}"/>
              </a:ext>
            </a:extLst>
          </p:cNvPr>
          <p:cNvSpPr/>
          <p:nvPr/>
        </p:nvSpPr>
        <p:spPr>
          <a:xfrm>
            <a:off x="1857467" y="1141595"/>
            <a:ext cx="849129" cy="849129"/>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1A0BE413-A9CE-4E07-A1D2-4A4173CEED9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1923240" y="1318505"/>
            <a:ext cx="734566" cy="488270"/>
          </a:xfrm>
          <a:prstGeom prst="rect">
            <a:avLst/>
          </a:prstGeom>
        </p:spPr>
      </p:pic>
      <p:sp>
        <p:nvSpPr>
          <p:cNvPr id="15" name="Rectangle 14">
            <a:extLst>
              <a:ext uri="{FF2B5EF4-FFF2-40B4-BE49-F238E27FC236}">
                <a16:creationId xmlns:a16="http://schemas.microsoft.com/office/drawing/2014/main" id="{FF84B5F0-02CE-7943-85F8-FAAFC700BB00}"/>
              </a:ext>
            </a:extLst>
          </p:cNvPr>
          <p:cNvSpPr/>
          <p:nvPr/>
        </p:nvSpPr>
        <p:spPr>
          <a:xfrm>
            <a:off x="487883" y="4094475"/>
            <a:ext cx="8168234" cy="507831"/>
          </a:xfrm>
          <a:prstGeom prst="rect">
            <a:avLst/>
          </a:prstGeom>
          <a:noFill/>
          <a:ln w="6350">
            <a:noFill/>
          </a:ln>
        </p:spPr>
        <p:txBody>
          <a:bodyPr wrap="square" lIns="0" tIns="0" rIns="0" bIns="0" rtlCol="0" anchor="t">
            <a:spAutoFit/>
          </a:bodyPr>
          <a:lstStyle/>
          <a:p>
            <a:pPr marL="182880" indent="-182880">
              <a:spcAft>
                <a:spcPts val="600"/>
              </a:spcAft>
              <a:buClr>
                <a:schemeClr val="accent2"/>
              </a:buClr>
              <a:buChar char="•"/>
            </a:pPr>
            <a:r>
              <a:rPr lang="en-US" sz="1400">
                <a:latin typeface="+mj-lt"/>
                <a:cs typeface="Calibri"/>
              </a:rPr>
              <a:t>VOLUME BASED SUBSCRIPTION FEE FOR MAINTENANCE AND SECURITY UPDATES FOR AOS CORE AND CLOUD</a:t>
            </a:r>
          </a:p>
          <a:p>
            <a:pPr marL="182880" indent="-182880">
              <a:spcAft>
                <a:spcPts val="600"/>
              </a:spcAft>
              <a:buClr>
                <a:schemeClr val="accent2"/>
              </a:buClr>
              <a:buChar char="•"/>
            </a:pPr>
            <a:r>
              <a:rPr lang="en-US" sz="1400">
                <a:latin typeface="+mj-lt"/>
                <a:cs typeface="Calibri"/>
              </a:rPr>
              <a:t>TRANSFER OF OPERATION IS POSSIBLE WITH SPECIAL AGREEMENT</a:t>
            </a:r>
          </a:p>
        </p:txBody>
      </p:sp>
      <p:cxnSp>
        <p:nvCxnSpPr>
          <p:cNvPr id="21" name="Straight Connector 20">
            <a:extLst>
              <a:ext uri="{FF2B5EF4-FFF2-40B4-BE49-F238E27FC236}">
                <a16:creationId xmlns:a16="http://schemas.microsoft.com/office/drawing/2014/main" id="{69C557C5-B32B-3C4C-81E7-DC49786C4823}"/>
              </a:ext>
            </a:extLst>
          </p:cNvPr>
          <p:cNvCxnSpPr>
            <a:cxnSpLocks/>
          </p:cNvCxnSpPr>
          <p:nvPr/>
        </p:nvCxnSpPr>
        <p:spPr>
          <a:xfrm flipV="1">
            <a:off x="548325" y="3898208"/>
            <a:ext cx="7952102" cy="0"/>
          </a:xfrm>
          <a:prstGeom prst="line">
            <a:avLst/>
          </a:prstGeom>
          <a:ln w="6350" cap="flat" cmpd="sng" algn="ctr">
            <a:solidFill>
              <a:schemeClr val="lt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1095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037239F1-D50A-9646-9E31-7794007C5700}"/>
              </a:ext>
            </a:extLst>
          </p:cNvPr>
          <p:cNvSpPr txBox="1">
            <a:spLocks/>
          </p:cNvSpPr>
          <p:nvPr/>
        </p:nvSpPr>
        <p:spPr>
          <a:xfrm>
            <a:off x="0" y="2245957"/>
            <a:ext cx="9144000" cy="651586"/>
          </a:xfrm>
          <a:prstGeom prst="rect">
            <a:avLst/>
          </a:prstGeom>
          <a:solidFill>
            <a:srgbClr val="39C3D7"/>
          </a:solidFill>
        </p:spPr>
        <p:txBody>
          <a:bodyPr vert="horz" wrap="square" lIns="0" tIns="0" rIns="0" bIns="0" rtlCol="0" anchor="ctr" anchorCtr="0">
            <a:noAutofit/>
          </a:bodyPr>
          <a:lstStyle>
            <a:lvl1pPr algn="l" defTabSz="914400" rtl="0" eaLnBrk="1" latinLnBrk="0" hangingPunct="1">
              <a:lnSpc>
                <a:spcPct val="100000"/>
              </a:lnSpc>
              <a:spcBef>
                <a:spcPct val="0"/>
              </a:spcBef>
              <a:buNone/>
              <a:defRPr sz="2000" b="0" kern="1200" cap="none" spc="100" baseline="0">
                <a:solidFill>
                  <a:schemeClr val="tx1"/>
                </a:solidFill>
                <a:latin typeface="+mj-lt"/>
                <a:ea typeface="+mj-ea"/>
                <a:cs typeface="+mj-cs"/>
              </a:defRPr>
            </a:lvl1pPr>
          </a:lstStyle>
          <a:p>
            <a:pPr algn="ctr"/>
            <a:r>
              <a:rPr lang="en-GB" sz="2400">
                <a:solidFill>
                  <a:schemeClr val="bg1"/>
                </a:solidFill>
              </a:rPr>
              <a:t>MAJOR AOS FEATURES</a:t>
            </a:r>
          </a:p>
        </p:txBody>
      </p:sp>
    </p:spTree>
    <p:extLst>
      <p:ext uri="{BB962C8B-B14F-4D97-AF65-F5344CB8AC3E}">
        <p14:creationId xmlns:p14="http://schemas.microsoft.com/office/powerpoint/2010/main" val="2291535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524D8A-A971-4558-92E1-BBF66B0629F2}"/>
              </a:ext>
            </a:extLst>
          </p:cNvPr>
          <p:cNvSpPr>
            <a:spLocks noGrp="1"/>
          </p:cNvSpPr>
          <p:nvPr>
            <p:ph type="title"/>
          </p:nvPr>
        </p:nvSpPr>
        <p:spPr>
          <a:xfrm>
            <a:off x="360364" y="225588"/>
            <a:ext cx="8426449" cy="307777"/>
          </a:xfrm>
        </p:spPr>
        <p:txBody>
          <a:bodyPr/>
          <a:lstStyle/>
          <a:p>
            <a:r>
              <a:rPr lang="en-US"/>
              <a:t>Delivery</a:t>
            </a:r>
          </a:p>
        </p:txBody>
      </p:sp>
      <p:sp>
        <p:nvSpPr>
          <p:cNvPr id="11" name="TextBox 10">
            <a:extLst>
              <a:ext uri="{FF2B5EF4-FFF2-40B4-BE49-F238E27FC236}">
                <a16:creationId xmlns:a16="http://schemas.microsoft.com/office/drawing/2014/main" id="{F972DA51-0ED6-4DC9-80DA-791A32A6C0A5}"/>
              </a:ext>
            </a:extLst>
          </p:cNvPr>
          <p:cNvSpPr txBox="1"/>
          <p:nvPr/>
        </p:nvSpPr>
        <p:spPr>
          <a:xfrm>
            <a:off x="360363" y="2557193"/>
            <a:ext cx="1969451" cy="1631216"/>
          </a:xfrm>
          <a:prstGeom prst="rect">
            <a:avLst/>
          </a:prstGeom>
          <a:noFill/>
        </p:spPr>
        <p:txBody>
          <a:bodyPr wrap="square" lIns="0" tIns="0" rIns="0" bIns="0" rtlCol="0">
            <a:spAutoFit/>
          </a:bodyPr>
          <a:lstStyle/>
          <a:p>
            <a:pPr marL="182880" indent="-182880">
              <a:spcAft>
                <a:spcPts val="600"/>
              </a:spcAft>
              <a:buClr>
                <a:schemeClr val="accent2"/>
              </a:buClr>
              <a:buFont typeface="Arial" panose="020B0604020202020204" pitchFamily="34" charset="0"/>
              <a:buChar char="•"/>
            </a:pPr>
            <a:r>
              <a:rPr lang="en-US" sz="1200"/>
              <a:t>Lightweight due to use of </a:t>
            </a:r>
            <a:r>
              <a:rPr lang="en-US" sz="1200" err="1"/>
              <a:t>rootfs</a:t>
            </a:r>
            <a:r>
              <a:rPr lang="en-US" sz="1200"/>
              <a:t>-preinstalled system layers</a:t>
            </a:r>
          </a:p>
          <a:p>
            <a:pPr marL="182880" indent="-182880">
              <a:spcAft>
                <a:spcPts val="600"/>
              </a:spcAft>
              <a:buClr>
                <a:schemeClr val="accent2"/>
              </a:buClr>
              <a:buFont typeface="Arial" panose="020B0604020202020204" pitchFamily="34" charset="0"/>
              <a:buChar char="•"/>
            </a:pPr>
            <a:r>
              <a:rPr lang="en-US" sz="1200"/>
              <a:t>Validation &amp; dependency checking logic is moved upwards </a:t>
            </a:r>
          </a:p>
          <a:p>
            <a:pPr marL="182880" indent="-182880">
              <a:spcAft>
                <a:spcPts val="600"/>
              </a:spcAft>
              <a:buClr>
                <a:schemeClr val="accent2"/>
              </a:buClr>
              <a:buFont typeface="Arial" panose="020B0604020202020204" pitchFamily="34" charset="0"/>
              <a:buChar char="•"/>
            </a:pPr>
            <a:r>
              <a:rPr lang="en-US" sz="1200"/>
              <a:t>Same toolset used by OCI, Docker and others </a:t>
            </a:r>
          </a:p>
        </p:txBody>
      </p:sp>
      <p:sp>
        <p:nvSpPr>
          <p:cNvPr id="12" name="Text Placeholder 3">
            <a:extLst>
              <a:ext uri="{FF2B5EF4-FFF2-40B4-BE49-F238E27FC236}">
                <a16:creationId xmlns:a16="http://schemas.microsoft.com/office/drawing/2014/main" id="{57E2EFE2-9475-4884-B23C-5AD2FB55DEAC}"/>
              </a:ext>
            </a:extLst>
          </p:cNvPr>
          <p:cNvSpPr txBox="1">
            <a:spLocks/>
          </p:cNvSpPr>
          <p:nvPr/>
        </p:nvSpPr>
        <p:spPr>
          <a:xfrm>
            <a:off x="360363" y="1882652"/>
            <a:ext cx="1969451" cy="342900"/>
          </a:xfrm>
          <a:prstGeom prst="rect">
            <a:avLst/>
          </a:prstGeom>
        </p:spPr>
        <p:txBody>
          <a:bodyPr vert="horz" wrap="square" lIns="0" tIns="0" rIns="0" bIns="0" rtlCol="0" anchor="ctr" anchorCtr="0">
            <a:noAutofit/>
          </a:bodyPr>
          <a:lstStyle>
            <a:lvl1pPr marL="0" indent="0" algn="l" defTabSz="914400" rtl="0" eaLnBrk="1" latinLnBrk="0" hangingPunct="1">
              <a:lnSpc>
                <a:spcPts val="1600"/>
              </a:lnSpc>
              <a:spcBef>
                <a:spcPts val="288"/>
              </a:spcBef>
              <a:spcAft>
                <a:spcPts val="300"/>
              </a:spcAft>
              <a:buFont typeface="Arial" panose="020B0604020202020204" pitchFamily="34" charset="0"/>
              <a:buNone/>
              <a:defRPr sz="1200" b="1" i="0" kern="1200" cap="all" spc="200" baseline="0">
                <a:solidFill>
                  <a:schemeClr val="accent2"/>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latin typeface="+mj-lt"/>
              </a:rPr>
              <a:t>OCI-COMPLIANT CONTAINERS</a:t>
            </a:r>
          </a:p>
        </p:txBody>
      </p:sp>
      <p:sp>
        <p:nvSpPr>
          <p:cNvPr id="13" name="Text Placeholder 5">
            <a:extLst>
              <a:ext uri="{FF2B5EF4-FFF2-40B4-BE49-F238E27FC236}">
                <a16:creationId xmlns:a16="http://schemas.microsoft.com/office/drawing/2014/main" id="{1A69BC5B-868E-49AC-8428-946FEFD05005}"/>
              </a:ext>
            </a:extLst>
          </p:cNvPr>
          <p:cNvSpPr txBox="1">
            <a:spLocks/>
          </p:cNvSpPr>
          <p:nvPr/>
        </p:nvSpPr>
        <p:spPr>
          <a:xfrm>
            <a:off x="6817355" y="1882652"/>
            <a:ext cx="1969451" cy="342900"/>
          </a:xfrm>
          <a:prstGeom prst="rect">
            <a:avLst/>
          </a:prstGeom>
        </p:spPr>
        <p:txBody>
          <a:bodyPr vert="horz" wrap="square" lIns="0" tIns="0" rIns="0" bIns="0" rtlCol="0" anchor="ctr" anchorCtr="0">
            <a:noAutofit/>
          </a:bodyPr>
          <a:lstStyle>
            <a:lvl1pPr marL="0" indent="0" algn="l" defTabSz="914400" rtl="0" eaLnBrk="1" latinLnBrk="0" hangingPunct="1">
              <a:lnSpc>
                <a:spcPts val="1600"/>
              </a:lnSpc>
              <a:spcBef>
                <a:spcPts val="288"/>
              </a:spcBef>
              <a:spcAft>
                <a:spcPts val="300"/>
              </a:spcAft>
              <a:buFont typeface="Arial" panose="020B0604020202020204" pitchFamily="34" charset="0"/>
              <a:buNone/>
              <a:defRPr sz="1200" b="1" i="0" kern="1200" cap="all" spc="200" baseline="0">
                <a:solidFill>
                  <a:schemeClr val="accent2"/>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latin typeface="+mj-lt"/>
              </a:rPr>
              <a:t>SCALING</a:t>
            </a:r>
          </a:p>
        </p:txBody>
      </p:sp>
      <p:sp>
        <p:nvSpPr>
          <p:cNvPr id="14" name="Text Placeholder 5">
            <a:extLst>
              <a:ext uri="{FF2B5EF4-FFF2-40B4-BE49-F238E27FC236}">
                <a16:creationId xmlns:a16="http://schemas.microsoft.com/office/drawing/2014/main" id="{4232794E-F7CA-4E0F-9ACE-D38A9E89F82E}"/>
              </a:ext>
            </a:extLst>
          </p:cNvPr>
          <p:cNvSpPr txBox="1">
            <a:spLocks/>
          </p:cNvSpPr>
          <p:nvPr/>
        </p:nvSpPr>
        <p:spPr>
          <a:xfrm>
            <a:off x="2512694" y="1882652"/>
            <a:ext cx="1969451" cy="342900"/>
          </a:xfrm>
          <a:prstGeom prst="rect">
            <a:avLst/>
          </a:prstGeom>
        </p:spPr>
        <p:txBody>
          <a:bodyPr vert="horz" wrap="square" lIns="0" tIns="0" rIns="0" bIns="0" rtlCol="0" anchor="ctr" anchorCtr="0">
            <a:noAutofit/>
          </a:bodyPr>
          <a:lstStyle>
            <a:lvl1pPr marL="0" indent="0" algn="l" defTabSz="914400" rtl="0" eaLnBrk="1" latinLnBrk="0" hangingPunct="1">
              <a:lnSpc>
                <a:spcPts val="1600"/>
              </a:lnSpc>
              <a:spcBef>
                <a:spcPts val="288"/>
              </a:spcBef>
              <a:spcAft>
                <a:spcPts val="300"/>
              </a:spcAft>
              <a:buFont typeface="Arial" panose="020B0604020202020204" pitchFamily="34" charset="0"/>
              <a:buNone/>
              <a:defRPr sz="1200" b="1" i="0" kern="1200" cap="all" spc="200" baseline="0">
                <a:solidFill>
                  <a:schemeClr val="accent2"/>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latin typeface="+mj-lt"/>
                <a:ea typeface="Source Sans Pro" charset="0"/>
              </a:rPr>
              <a:t>AMQP COMMAND &amp; CONTROL</a:t>
            </a:r>
          </a:p>
        </p:txBody>
      </p:sp>
      <p:sp>
        <p:nvSpPr>
          <p:cNvPr id="15" name="TextBox 14">
            <a:extLst>
              <a:ext uri="{FF2B5EF4-FFF2-40B4-BE49-F238E27FC236}">
                <a16:creationId xmlns:a16="http://schemas.microsoft.com/office/drawing/2014/main" id="{2C2A734D-0567-497D-BC88-E7BDA800AB14}"/>
              </a:ext>
            </a:extLst>
          </p:cNvPr>
          <p:cNvSpPr txBox="1"/>
          <p:nvPr/>
        </p:nvSpPr>
        <p:spPr>
          <a:xfrm>
            <a:off x="2512694" y="2557193"/>
            <a:ext cx="1969451" cy="1446550"/>
          </a:xfrm>
          <a:prstGeom prst="rect">
            <a:avLst/>
          </a:prstGeom>
          <a:noFill/>
        </p:spPr>
        <p:txBody>
          <a:bodyPr wrap="square" lIns="0" tIns="0" rIns="0" bIns="0" rtlCol="0" anchor="t">
            <a:spAutoFit/>
          </a:bodyPr>
          <a:lstStyle/>
          <a:p>
            <a:pPr marL="182880" indent="-182880">
              <a:spcAft>
                <a:spcPts val="600"/>
              </a:spcAft>
              <a:buClr>
                <a:schemeClr val="accent2"/>
              </a:buClr>
              <a:buFont typeface="Arial" panose="020B0604020202020204" pitchFamily="34" charset="0"/>
              <a:buChar char="•"/>
            </a:pPr>
            <a:r>
              <a:rPr lang="en-US" sz="1200"/>
              <a:t>Remote container management</a:t>
            </a:r>
          </a:p>
          <a:p>
            <a:pPr marL="182880" indent="-182880">
              <a:spcAft>
                <a:spcPts val="600"/>
              </a:spcAft>
              <a:buClr>
                <a:schemeClr val="accent2"/>
              </a:buClr>
              <a:buFont typeface="Arial" panose="020B0604020202020204" pitchFamily="34" charset="0"/>
              <a:buChar char="•"/>
            </a:pPr>
            <a:r>
              <a:rPr lang="en-US" sz="1200"/>
              <a:t>Remote system &amp; services monitoring</a:t>
            </a:r>
          </a:p>
          <a:p>
            <a:pPr marL="182880" indent="-182880">
              <a:spcAft>
                <a:spcPts val="600"/>
              </a:spcAft>
              <a:buClr>
                <a:schemeClr val="accent2"/>
              </a:buClr>
              <a:buFont typeface="Arial" panose="020B0604020202020204" pitchFamily="34" charset="0"/>
              <a:buChar char="•"/>
            </a:pPr>
            <a:r>
              <a:rPr lang="en-US" sz="1200">
                <a:cs typeface="Calibri"/>
              </a:rPr>
              <a:t>Isolated and independent instances for security and fast scaling</a:t>
            </a:r>
          </a:p>
        </p:txBody>
      </p:sp>
      <p:sp>
        <p:nvSpPr>
          <p:cNvPr id="16" name="TextBox 15">
            <a:extLst>
              <a:ext uri="{FF2B5EF4-FFF2-40B4-BE49-F238E27FC236}">
                <a16:creationId xmlns:a16="http://schemas.microsoft.com/office/drawing/2014/main" id="{63BED52F-8299-4F19-B4CE-58C9C8591C2E}"/>
              </a:ext>
            </a:extLst>
          </p:cNvPr>
          <p:cNvSpPr txBox="1"/>
          <p:nvPr/>
        </p:nvSpPr>
        <p:spPr>
          <a:xfrm>
            <a:off x="6817355" y="2557193"/>
            <a:ext cx="1969451" cy="923330"/>
          </a:xfrm>
          <a:prstGeom prst="rect">
            <a:avLst/>
          </a:prstGeom>
          <a:noFill/>
        </p:spPr>
        <p:txBody>
          <a:bodyPr wrap="square" lIns="0" tIns="0" rIns="0" bIns="0" rtlCol="0" anchor="t">
            <a:spAutoFit/>
          </a:bodyPr>
          <a:lstStyle/>
          <a:p>
            <a:pPr marL="182880" indent="-182880">
              <a:spcAft>
                <a:spcPts val="600"/>
              </a:spcAft>
              <a:buClr>
                <a:schemeClr val="accent2"/>
              </a:buClr>
              <a:buFont typeface="Arial" panose="020B0604020202020204" pitchFamily="34" charset="0"/>
              <a:buChar char="•"/>
            </a:pPr>
            <a:r>
              <a:rPr lang="en-US" sz="1200"/>
              <a:t>System designed to support scaling to millions of vehicles in near-</a:t>
            </a:r>
            <a:r>
              <a:rPr lang="en-US" sz="1200" err="1"/>
              <a:t>realtime</a:t>
            </a:r>
            <a:r>
              <a:rPr lang="en-US" sz="1200"/>
              <a:t> avoiding traditional IoT GW design bottlenecks</a:t>
            </a:r>
          </a:p>
        </p:txBody>
      </p:sp>
      <p:cxnSp>
        <p:nvCxnSpPr>
          <p:cNvPr id="23" name="Straight Connector 22">
            <a:extLst>
              <a:ext uri="{FF2B5EF4-FFF2-40B4-BE49-F238E27FC236}">
                <a16:creationId xmlns:a16="http://schemas.microsoft.com/office/drawing/2014/main" id="{1C26E5E3-FA2E-4545-9117-F7FE365B02F1}"/>
              </a:ext>
            </a:extLst>
          </p:cNvPr>
          <p:cNvCxnSpPr/>
          <p:nvPr/>
        </p:nvCxnSpPr>
        <p:spPr>
          <a:xfrm>
            <a:off x="2421254" y="1079500"/>
            <a:ext cx="0" cy="3663950"/>
          </a:xfrm>
          <a:prstGeom prst="line">
            <a:avLst/>
          </a:prstGeom>
          <a:ln w="6350" cap="flat" cmpd="sng" algn="ctr">
            <a:solidFill>
              <a:schemeClr val="lt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FCD14FF-EB67-414C-A673-9EAA26891949}"/>
              </a:ext>
            </a:extLst>
          </p:cNvPr>
          <p:cNvCxnSpPr/>
          <p:nvPr/>
        </p:nvCxnSpPr>
        <p:spPr>
          <a:xfrm>
            <a:off x="4573585" y="1079500"/>
            <a:ext cx="0" cy="3663950"/>
          </a:xfrm>
          <a:prstGeom prst="line">
            <a:avLst/>
          </a:prstGeom>
          <a:ln w="6350" cap="flat" cmpd="sng" algn="ctr">
            <a:solidFill>
              <a:schemeClr val="lt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Text Placeholder 5">
            <a:extLst>
              <a:ext uri="{FF2B5EF4-FFF2-40B4-BE49-F238E27FC236}">
                <a16:creationId xmlns:a16="http://schemas.microsoft.com/office/drawing/2014/main" id="{272FC176-B22B-46BA-A840-11E1C217B17A}"/>
              </a:ext>
            </a:extLst>
          </p:cNvPr>
          <p:cNvSpPr txBox="1">
            <a:spLocks/>
          </p:cNvSpPr>
          <p:nvPr/>
        </p:nvSpPr>
        <p:spPr>
          <a:xfrm>
            <a:off x="4665025" y="1882652"/>
            <a:ext cx="1969451" cy="342900"/>
          </a:xfrm>
          <a:prstGeom prst="rect">
            <a:avLst/>
          </a:prstGeom>
        </p:spPr>
        <p:txBody>
          <a:bodyPr vert="horz" wrap="square" lIns="0" tIns="0" rIns="0" bIns="0" rtlCol="0" anchor="ctr" anchorCtr="0">
            <a:noAutofit/>
          </a:bodyPr>
          <a:lstStyle>
            <a:lvl1pPr marL="0" indent="0" algn="l" defTabSz="914400" rtl="0" eaLnBrk="1" latinLnBrk="0" hangingPunct="1">
              <a:lnSpc>
                <a:spcPts val="1600"/>
              </a:lnSpc>
              <a:spcBef>
                <a:spcPts val="288"/>
              </a:spcBef>
              <a:spcAft>
                <a:spcPts val="300"/>
              </a:spcAft>
              <a:buFont typeface="Arial" panose="020B0604020202020204" pitchFamily="34" charset="0"/>
              <a:buNone/>
              <a:defRPr sz="1200" b="1" i="0" kern="1200" cap="all" spc="200" baseline="0">
                <a:solidFill>
                  <a:schemeClr val="accent2"/>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latin typeface="+mj-lt"/>
                <a:ea typeface="Source Sans Pro" charset="0"/>
              </a:rPr>
              <a:t>CAMPAIGN PLANNING</a:t>
            </a:r>
          </a:p>
        </p:txBody>
      </p:sp>
      <p:sp>
        <p:nvSpPr>
          <p:cNvPr id="26" name="TextBox 25">
            <a:extLst>
              <a:ext uri="{FF2B5EF4-FFF2-40B4-BE49-F238E27FC236}">
                <a16:creationId xmlns:a16="http://schemas.microsoft.com/office/drawing/2014/main" id="{7B7B58E2-D80A-4681-B97D-0F0C38C49783}"/>
              </a:ext>
            </a:extLst>
          </p:cNvPr>
          <p:cNvSpPr txBox="1"/>
          <p:nvPr/>
        </p:nvSpPr>
        <p:spPr>
          <a:xfrm>
            <a:off x="4665024" y="2557193"/>
            <a:ext cx="1969451" cy="1261884"/>
          </a:xfrm>
          <a:prstGeom prst="rect">
            <a:avLst/>
          </a:prstGeom>
          <a:noFill/>
        </p:spPr>
        <p:txBody>
          <a:bodyPr wrap="square" lIns="0" tIns="0" rIns="0" bIns="0" rtlCol="0">
            <a:spAutoFit/>
          </a:bodyPr>
          <a:lstStyle/>
          <a:p>
            <a:pPr marL="182880" indent="-182880">
              <a:spcAft>
                <a:spcPts val="600"/>
              </a:spcAft>
              <a:buClr>
                <a:schemeClr val="accent2"/>
              </a:buClr>
              <a:buFont typeface="Arial" panose="020B0604020202020204" pitchFamily="34" charset="0"/>
              <a:buChar char="•"/>
            </a:pPr>
            <a:r>
              <a:rPr lang="en-US" sz="1200"/>
              <a:t>Supporting QoS for rolling out of updates</a:t>
            </a:r>
          </a:p>
          <a:p>
            <a:pPr marL="182880" indent="-182880">
              <a:spcAft>
                <a:spcPts val="600"/>
              </a:spcAft>
              <a:buClr>
                <a:schemeClr val="accent2"/>
              </a:buClr>
              <a:buFont typeface="Arial" panose="020B0604020202020204" pitchFamily="34" charset="0"/>
              <a:buChar char="•"/>
            </a:pPr>
            <a:r>
              <a:rPr lang="en-US" sz="1200"/>
              <a:t>Different strategies: canary, blue-green, rolling</a:t>
            </a:r>
          </a:p>
          <a:p>
            <a:pPr marL="182880" indent="-182880">
              <a:spcAft>
                <a:spcPts val="600"/>
              </a:spcAft>
              <a:buClr>
                <a:schemeClr val="accent2"/>
              </a:buClr>
              <a:buFont typeface="Arial" panose="020B0604020202020204" pitchFamily="34" charset="0"/>
              <a:buChar char="•"/>
            </a:pPr>
            <a:r>
              <a:rPr lang="en-US" sz="1200"/>
              <a:t>Rules planning (geographies, time of day, usage, etc.)</a:t>
            </a:r>
          </a:p>
        </p:txBody>
      </p:sp>
      <p:cxnSp>
        <p:nvCxnSpPr>
          <p:cNvPr id="27" name="Straight Connector 26">
            <a:extLst>
              <a:ext uri="{FF2B5EF4-FFF2-40B4-BE49-F238E27FC236}">
                <a16:creationId xmlns:a16="http://schemas.microsoft.com/office/drawing/2014/main" id="{AC6081E9-1949-40DB-8ADC-D5DDADF9CC8A}"/>
              </a:ext>
            </a:extLst>
          </p:cNvPr>
          <p:cNvCxnSpPr/>
          <p:nvPr/>
        </p:nvCxnSpPr>
        <p:spPr>
          <a:xfrm>
            <a:off x="6725916" y="1079500"/>
            <a:ext cx="0" cy="3663950"/>
          </a:xfrm>
          <a:prstGeom prst="line">
            <a:avLst/>
          </a:prstGeom>
          <a:ln w="6350" cap="flat" cmpd="sng" algn="ctr">
            <a:solidFill>
              <a:schemeClr val="lt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27FD66CD-3B25-45F8-93F6-29CAEB0D34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9819" y="1251129"/>
            <a:ext cx="284522" cy="284522"/>
          </a:xfrm>
          <a:prstGeom prst="rect">
            <a:avLst/>
          </a:prstGeom>
        </p:spPr>
      </p:pic>
      <p:pic>
        <p:nvPicPr>
          <p:cNvPr id="31" name="Picture 30">
            <a:extLst>
              <a:ext uri="{FF2B5EF4-FFF2-40B4-BE49-F238E27FC236}">
                <a16:creationId xmlns:a16="http://schemas.microsoft.com/office/drawing/2014/main" id="{D573077C-3945-49AB-A646-00C13A1075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1774" y="1212941"/>
            <a:ext cx="311568" cy="360898"/>
          </a:xfrm>
          <a:prstGeom prst="rect">
            <a:avLst/>
          </a:prstGeom>
        </p:spPr>
      </p:pic>
      <p:sp>
        <p:nvSpPr>
          <p:cNvPr id="34" name="Oval 33">
            <a:extLst>
              <a:ext uri="{FF2B5EF4-FFF2-40B4-BE49-F238E27FC236}">
                <a16:creationId xmlns:a16="http://schemas.microsoft.com/office/drawing/2014/main" id="{9EB6EE0F-62FE-4300-991E-C46DD692E22A}"/>
              </a:ext>
            </a:extLst>
          </p:cNvPr>
          <p:cNvSpPr/>
          <p:nvPr/>
        </p:nvSpPr>
        <p:spPr>
          <a:xfrm>
            <a:off x="1037120" y="1079500"/>
            <a:ext cx="609600" cy="609600"/>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5" name="Oval 34">
            <a:extLst>
              <a:ext uri="{FF2B5EF4-FFF2-40B4-BE49-F238E27FC236}">
                <a16:creationId xmlns:a16="http://schemas.microsoft.com/office/drawing/2014/main" id="{1B6A7584-5B47-4ABE-AC75-BFE28A8BDEF0}"/>
              </a:ext>
            </a:extLst>
          </p:cNvPr>
          <p:cNvSpPr/>
          <p:nvPr/>
        </p:nvSpPr>
        <p:spPr>
          <a:xfrm>
            <a:off x="3192619" y="1079500"/>
            <a:ext cx="609600" cy="609600"/>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6" name="Oval 35">
            <a:extLst>
              <a:ext uri="{FF2B5EF4-FFF2-40B4-BE49-F238E27FC236}">
                <a16:creationId xmlns:a16="http://schemas.microsoft.com/office/drawing/2014/main" id="{74EF0EED-12A8-4B49-BEEC-40B8ACB7B151}"/>
              </a:ext>
            </a:extLst>
          </p:cNvPr>
          <p:cNvSpPr/>
          <p:nvPr/>
        </p:nvSpPr>
        <p:spPr>
          <a:xfrm>
            <a:off x="5344950" y="1079500"/>
            <a:ext cx="609600" cy="609600"/>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7" name="Oval 36">
            <a:extLst>
              <a:ext uri="{FF2B5EF4-FFF2-40B4-BE49-F238E27FC236}">
                <a16:creationId xmlns:a16="http://schemas.microsoft.com/office/drawing/2014/main" id="{40FFECAD-CEC2-47AE-AB58-AACEC8B6321F}"/>
              </a:ext>
            </a:extLst>
          </p:cNvPr>
          <p:cNvSpPr/>
          <p:nvPr/>
        </p:nvSpPr>
        <p:spPr>
          <a:xfrm>
            <a:off x="7497280" y="1079500"/>
            <a:ext cx="609600" cy="609600"/>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Oval 1">
            <a:extLst>
              <a:ext uri="{FF2B5EF4-FFF2-40B4-BE49-F238E27FC236}">
                <a16:creationId xmlns:a16="http://schemas.microsoft.com/office/drawing/2014/main" id="{0DD2BA73-4A64-4570-890E-C27B2C9F6519}"/>
              </a:ext>
            </a:extLst>
          </p:cNvPr>
          <p:cNvSpPr/>
          <p:nvPr/>
        </p:nvSpPr>
        <p:spPr>
          <a:xfrm>
            <a:off x="8482013" y="241985"/>
            <a:ext cx="304800" cy="304800"/>
          </a:xfrm>
          <a:prstGeom prst="ellipse">
            <a:avLst/>
          </a:prstGeom>
          <a:solidFill>
            <a:srgbClr val="263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1"/>
              </a:solidFill>
            </a:endParaRPr>
          </a:p>
        </p:txBody>
      </p:sp>
      <p:pic>
        <p:nvPicPr>
          <p:cNvPr id="22" name="Graphic 21">
            <a:extLst>
              <a:ext uri="{FF2B5EF4-FFF2-40B4-BE49-F238E27FC236}">
                <a16:creationId xmlns:a16="http://schemas.microsoft.com/office/drawing/2014/main" id="{E8D653F9-A06C-41F7-BAB6-751FD3BB1C3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20173" y="280145"/>
            <a:ext cx="228481" cy="228480"/>
          </a:xfrm>
          <a:prstGeom prst="rect">
            <a:avLst/>
          </a:prstGeom>
        </p:spPr>
      </p:pic>
      <p:grpSp>
        <p:nvGrpSpPr>
          <p:cNvPr id="19" name="Group 18">
            <a:extLst>
              <a:ext uri="{FF2B5EF4-FFF2-40B4-BE49-F238E27FC236}">
                <a16:creationId xmlns:a16="http://schemas.microsoft.com/office/drawing/2014/main" id="{623E0E0A-7CC2-4AEF-8E7D-8D2F05448EE4}"/>
              </a:ext>
            </a:extLst>
          </p:cNvPr>
          <p:cNvGrpSpPr/>
          <p:nvPr/>
        </p:nvGrpSpPr>
        <p:grpSpPr>
          <a:xfrm>
            <a:off x="1187829" y="1241271"/>
            <a:ext cx="311868" cy="289745"/>
            <a:chOff x="1762125" y="652462"/>
            <a:chExt cx="352426" cy="352426"/>
          </a:xfrm>
        </p:grpSpPr>
        <p:grpSp>
          <p:nvGrpSpPr>
            <p:cNvPr id="17" name="Group 16">
              <a:extLst>
                <a:ext uri="{FF2B5EF4-FFF2-40B4-BE49-F238E27FC236}">
                  <a16:creationId xmlns:a16="http://schemas.microsoft.com/office/drawing/2014/main" id="{ABD4AFCC-96FA-4086-AA43-625C09F19B62}"/>
                </a:ext>
              </a:extLst>
            </p:cNvPr>
            <p:cNvGrpSpPr/>
            <p:nvPr/>
          </p:nvGrpSpPr>
          <p:grpSpPr>
            <a:xfrm>
              <a:off x="1816100" y="695325"/>
              <a:ext cx="238125" cy="266700"/>
              <a:chOff x="1816100" y="695325"/>
              <a:chExt cx="238125" cy="266700"/>
            </a:xfrm>
          </p:grpSpPr>
          <p:sp>
            <p:nvSpPr>
              <p:cNvPr id="5" name="Rectangle 4">
                <a:extLst>
                  <a:ext uri="{FF2B5EF4-FFF2-40B4-BE49-F238E27FC236}">
                    <a16:creationId xmlns:a16="http://schemas.microsoft.com/office/drawing/2014/main" id="{9147B064-294C-4B28-9C14-3C89E94C17E7}"/>
                  </a:ext>
                </a:extLst>
              </p:cNvPr>
              <p:cNvSpPr/>
              <p:nvPr/>
            </p:nvSpPr>
            <p:spPr>
              <a:xfrm>
                <a:off x="1816100" y="695325"/>
                <a:ext cx="168275" cy="266700"/>
              </a:xfrm>
              <a:custGeom>
                <a:avLst/>
                <a:gdLst>
                  <a:gd name="connsiteX0" fmla="*/ 0 w 266700"/>
                  <a:gd name="connsiteY0" fmla="*/ 0 h 266700"/>
                  <a:gd name="connsiteX1" fmla="*/ 266700 w 266700"/>
                  <a:gd name="connsiteY1" fmla="*/ 0 h 266700"/>
                  <a:gd name="connsiteX2" fmla="*/ 266700 w 266700"/>
                  <a:gd name="connsiteY2" fmla="*/ 266700 h 266700"/>
                  <a:gd name="connsiteX3" fmla="*/ 0 w 266700"/>
                  <a:gd name="connsiteY3" fmla="*/ 266700 h 266700"/>
                  <a:gd name="connsiteX4" fmla="*/ 0 w 266700"/>
                  <a:gd name="connsiteY4" fmla="*/ 0 h 266700"/>
                  <a:gd name="connsiteX0" fmla="*/ 266700 w 358140"/>
                  <a:gd name="connsiteY0" fmla="*/ 266700 h 358140"/>
                  <a:gd name="connsiteX1" fmla="*/ 0 w 358140"/>
                  <a:gd name="connsiteY1" fmla="*/ 266700 h 358140"/>
                  <a:gd name="connsiteX2" fmla="*/ 0 w 358140"/>
                  <a:gd name="connsiteY2" fmla="*/ 0 h 358140"/>
                  <a:gd name="connsiteX3" fmla="*/ 266700 w 358140"/>
                  <a:gd name="connsiteY3" fmla="*/ 0 h 358140"/>
                  <a:gd name="connsiteX4" fmla="*/ 358140 w 358140"/>
                  <a:gd name="connsiteY4" fmla="*/ 358140 h 358140"/>
                  <a:gd name="connsiteX0" fmla="*/ 266700 w 266700"/>
                  <a:gd name="connsiteY0" fmla="*/ 266700 h 266700"/>
                  <a:gd name="connsiteX1" fmla="*/ 0 w 266700"/>
                  <a:gd name="connsiteY1" fmla="*/ 266700 h 266700"/>
                  <a:gd name="connsiteX2" fmla="*/ 0 w 266700"/>
                  <a:gd name="connsiteY2" fmla="*/ 0 h 266700"/>
                  <a:gd name="connsiteX3" fmla="*/ 266700 w 266700"/>
                  <a:gd name="connsiteY3" fmla="*/ 0 h 266700"/>
                </a:gdLst>
                <a:ahLst/>
                <a:cxnLst>
                  <a:cxn ang="0">
                    <a:pos x="connsiteX0" y="connsiteY0"/>
                  </a:cxn>
                  <a:cxn ang="0">
                    <a:pos x="connsiteX1" y="connsiteY1"/>
                  </a:cxn>
                  <a:cxn ang="0">
                    <a:pos x="connsiteX2" y="connsiteY2"/>
                  </a:cxn>
                  <a:cxn ang="0">
                    <a:pos x="connsiteX3" y="connsiteY3"/>
                  </a:cxn>
                </a:cxnLst>
                <a:rect l="l" t="t" r="r" b="b"/>
                <a:pathLst>
                  <a:path w="266700" h="266700">
                    <a:moveTo>
                      <a:pt x="266700" y="266700"/>
                    </a:moveTo>
                    <a:lnTo>
                      <a:pt x="0" y="266700"/>
                    </a:lnTo>
                    <a:lnTo>
                      <a:pt x="0" y="0"/>
                    </a:lnTo>
                    <a:lnTo>
                      <a:pt x="266700" y="0"/>
                    </a:lnTo>
                  </a:path>
                </a:pathLst>
              </a:custGeom>
              <a:noFill/>
              <a:ln w="285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1"/>
                  </a:solidFill>
                  <a:latin typeface="+mj-lt"/>
                </a:endParaRPr>
              </a:p>
            </p:txBody>
          </p:sp>
          <p:cxnSp>
            <p:nvCxnSpPr>
              <p:cNvPr id="8" name="Straight Connector 7">
                <a:extLst>
                  <a:ext uri="{FF2B5EF4-FFF2-40B4-BE49-F238E27FC236}">
                    <a16:creationId xmlns:a16="http://schemas.microsoft.com/office/drawing/2014/main" id="{01EDC7DF-960B-4F89-B756-AE206D60E8C4}"/>
                  </a:ext>
                </a:extLst>
              </p:cNvPr>
              <p:cNvCxnSpPr/>
              <p:nvPr/>
            </p:nvCxnSpPr>
            <p:spPr>
              <a:xfrm flipV="1">
                <a:off x="2054225" y="810209"/>
                <a:ext cx="0" cy="151816"/>
              </a:xfrm>
              <a:prstGeom prst="line">
                <a:avLst/>
              </a:prstGeom>
              <a:noFill/>
              <a:ln w="285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28" name="Straight Connector 27">
                <a:extLst>
                  <a:ext uri="{FF2B5EF4-FFF2-40B4-BE49-F238E27FC236}">
                    <a16:creationId xmlns:a16="http://schemas.microsoft.com/office/drawing/2014/main" id="{9F0BF41F-5AA4-413F-933F-3266D88A284A}"/>
                  </a:ext>
                </a:extLst>
              </p:cNvPr>
              <p:cNvCxnSpPr>
                <a:cxnSpLocks/>
              </p:cNvCxnSpPr>
              <p:nvPr/>
            </p:nvCxnSpPr>
            <p:spPr>
              <a:xfrm flipV="1">
                <a:off x="2054225" y="695325"/>
                <a:ext cx="0" cy="45244"/>
              </a:xfrm>
              <a:prstGeom prst="line">
                <a:avLst/>
              </a:prstGeom>
              <a:noFill/>
              <a:ln w="285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cxnSp>
        </p:grpSp>
        <p:sp>
          <p:nvSpPr>
            <p:cNvPr id="18" name="Rectangle 17">
              <a:extLst>
                <a:ext uri="{FF2B5EF4-FFF2-40B4-BE49-F238E27FC236}">
                  <a16:creationId xmlns:a16="http://schemas.microsoft.com/office/drawing/2014/main" id="{1C1F22C2-D022-4391-A9B2-CE9C71371FE3}"/>
                </a:ext>
              </a:extLst>
            </p:cNvPr>
            <p:cNvSpPr/>
            <p:nvPr/>
          </p:nvSpPr>
          <p:spPr>
            <a:xfrm>
              <a:off x="1762125" y="652462"/>
              <a:ext cx="352426" cy="352426"/>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1"/>
                </a:solidFill>
                <a:latin typeface="+mj-lt"/>
              </a:endParaRPr>
            </a:p>
          </p:txBody>
        </p:sp>
      </p:grpSp>
      <p:pic>
        <p:nvPicPr>
          <p:cNvPr id="29" name="Picture 28">
            <a:extLst>
              <a:ext uri="{FF2B5EF4-FFF2-40B4-BE49-F238E27FC236}">
                <a16:creationId xmlns:a16="http://schemas.microsoft.com/office/drawing/2014/main" id="{6A777713-6D64-4BA0-9335-6AA42CDD0270}"/>
              </a:ext>
            </a:extLst>
          </p:cNvPr>
          <p:cNvPicPr>
            <a:picLocks noChangeAspect="1"/>
          </p:cNvPicPr>
          <p:nvPr/>
        </p:nvPicPr>
        <p:blipFill>
          <a:blip r:embed="rId6"/>
          <a:stretch>
            <a:fillRect/>
          </a:stretch>
        </p:blipFill>
        <p:spPr>
          <a:xfrm>
            <a:off x="3345006" y="1231887"/>
            <a:ext cx="304826" cy="304826"/>
          </a:xfrm>
          <a:prstGeom prst="rect">
            <a:avLst/>
          </a:prstGeom>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404CAB-B2CF-410B-AFD6-22AAC7091729}"/>
              </a:ext>
            </a:extLst>
          </p:cNvPr>
          <p:cNvSpPr>
            <a:spLocks noGrp="1"/>
          </p:cNvSpPr>
          <p:nvPr>
            <p:ph type="title"/>
          </p:nvPr>
        </p:nvSpPr>
        <p:spPr>
          <a:xfrm>
            <a:off x="360364" y="225588"/>
            <a:ext cx="8426449" cy="307777"/>
          </a:xfrm>
        </p:spPr>
        <p:txBody>
          <a:bodyPr/>
          <a:lstStyle/>
          <a:p>
            <a:r>
              <a:rPr lang="en-US"/>
              <a:t>Security</a:t>
            </a:r>
          </a:p>
        </p:txBody>
      </p:sp>
      <p:sp>
        <p:nvSpPr>
          <p:cNvPr id="10" name="TextBox 9">
            <a:extLst>
              <a:ext uri="{FF2B5EF4-FFF2-40B4-BE49-F238E27FC236}">
                <a16:creationId xmlns:a16="http://schemas.microsoft.com/office/drawing/2014/main" id="{DF597117-985E-4F4E-BA2C-2C691DF16D67}"/>
              </a:ext>
            </a:extLst>
          </p:cNvPr>
          <p:cNvSpPr txBox="1"/>
          <p:nvPr/>
        </p:nvSpPr>
        <p:spPr>
          <a:xfrm>
            <a:off x="360364" y="2345597"/>
            <a:ext cx="1933256" cy="2477601"/>
          </a:xfrm>
          <a:prstGeom prst="rect">
            <a:avLst/>
          </a:prstGeom>
          <a:noFill/>
        </p:spPr>
        <p:txBody>
          <a:bodyPr wrap="square" lIns="0" tIns="0" rIns="0" bIns="0" rtlCol="0" anchor="t">
            <a:spAutoFit/>
          </a:bodyPr>
          <a:lstStyle/>
          <a:p>
            <a:pPr marL="182880" indent="-182880">
              <a:spcAft>
                <a:spcPts val="600"/>
              </a:spcAft>
              <a:buClr>
                <a:schemeClr val="accent2"/>
              </a:buClr>
              <a:buFont typeface="Arial" panose="020B0604020202020204" pitchFamily="34" charset="0"/>
              <a:buChar char="•"/>
            </a:pPr>
            <a:r>
              <a:rPr lang="en-US" sz="1200"/>
              <a:t>Cloud services system is running in a fully isolated virtual machine: no HW access, read-only root FS, secure &amp; isolated services storage, firewalled network, </a:t>
            </a:r>
            <a:r>
              <a:rPr lang="en-US" sz="1200">
                <a:cs typeface="Calibri"/>
              </a:rPr>
              <a:t>HW-backed secrets storage &amp; crypto functions</a:t>
            </a:r>
          </a:p>
          <a:p>
            <a:pPr marL="182880" indent="-182880">
              <a:spcAft>
                <a:spcPts val="600"/>
              </a:spcAft>
              <a:buClr>
                <a:schemeClr val="accent2"/>
              </a:buClr>
              <a:buFont typeface="Arial" panose="020B0604020202020204" pitchFamily="34" charset="0"/>
              <a:buChar char="•"/>
            </a:pPr>
            <a:r>
              <a:rPr lang="en-US" sz="1200"/>
              <a:t>Vehicle information is accessible through W3C Automotive APIs implemented in a “trusted” vehicle domain</a:t>
            </a:r>
            <a:endParaRPr lang="en-US" sz="1200">
              <a:cs typeface="Calibri"/>
            </a:endParaRPr>
          </a:p>
        </p:txBody>
      </p:sp>
      <p:sp>
        <p:nvSpPr>
          <p:cNvPr id="11" name="Text Placeholder 3">
            <a:extLst>
              <a:ext uri="{FF2B5EF4-FFF2-40B4-BE49-F238E27FC236}">
                <a16:creationId xmlns:a16="http://schemas.microsoft.com/office/drawing/2014/main" id="{96787A2B-816D-4E1D-B2EF-E1917EE58C9E}"/>
              </a:ext>
            </a:extLst>
          </p:cNvPr>
          <p:cNvSpPr txBox="1">
            <a:spLocks/>
          </p:cNvSpPr>
          <p:nvPr/>
        </p:nvSpPr>
        <p:spPr>
          <a:xfrm>
            <a:off x="360363" y="1882652"/>
            <a:ext cx="2060889" cy="342900"/>
          </a:xfrm>
          <a:prstGeom prst="rect">
            <a:avLst/>
          </a:prstGeom>
        </p:spPr>
        <p:txBody>
          <a:bodyPr vert="horz" wrap="square" lIns="0" tIns="0" rIns="0" bIns="0" rtlCol="0" anchor="t" anchorCtr="0">
            <a:noAutofit/>
          </a:bodyPr>
          <a:lstStyle>
            <a:lvl1pPr marL="0" indent="0" algn="l" defTabSz="914400" rtl="0" eaLnBrk="1" latinLnBrk="0" hangingPunct="1">
              <a:lnSpc>
                <a:spcPts val="1600"/>
              </a:lnSpc>
              <a:spcBef>
                <a:spcPts val="288"/>
              </a:spcBef>
              <a:spcAft>
                <a:spcPts val="300"/>
              </a:spcAft>
              <a:buFont typeface="Arial" panose="020B0604020202020204" pitchFamily="34" charset="0"/>
              <a:buNone/>
              <a:defRPr sz="1200" b="1" i="0" kern="1200" cap="all" spc="200" baseline="0">
                <a:solidFill>
                  <a:schemeClr val="accent2"/>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latin typeface="+mj-lt"/>
              </a:rPr>
              <a:t>SYSTEM ISOLATION</a:t>
            </a:r>
          </a:p>
        </p:txBody>
      </p:sp>
      <p:sp>
        <p:nvSpPr>
          <p:cNvPr id="12" name="Text Placeholder 5">
            <a:extLst>
              <a:ext uri="{FF2B5EF4-FFF2-40B4-BE49-F238E27FC236}">
                <a16:creationId xmlns:a16="http://schemas.microsoft.com/office/drawing/2014/main" id="{17927BA8-C525-4D2C-9202-51A9B4A20CEB}"/>
              </a:ext>
            </a:extLst>
          </p:cNvPr>
          <p:cNvSpPr txBox="1">
            <a:spLocks/>
          </p:cNvSpPr>
          <p:nvPr/>
        </p:nvSpPr>
        <p:spPr>
          <a:xfrm>
            <a:off x="4572000" y="1882652"/>
            <a:ext cx="2150748" cy="342900"/>
          </a:xfrm>
          <a:prstGeom prst="rect">
            <a:avLst/>
          </a:prstGeom>
        </p:spPr>
        <p:txBody>
          <a:bodyPr vert="horz" wrap="square" lIns="0" tIns="0" rIns="0" bIns="0" rtlCol="0" anchor="t" anchorCtr="0">
            <a:noAutofit/>
          </a:bodyPr>
          <a:lstStyle>
            <a:lvl1pPr marL="0" indent="0" algn="l" defTabSz="914400" rtl="0" eaLnBrk="1" latinLnBrk="0" hangingPunct="1">
              <a:lnSpc>
                <a:spcPts val="1600"/>
              </a:lnSpc>
              <a:spcBef>
                <a:spcPts val="288"/>
              </a:spcBef>
              <a:spcAft>
                <a:spcPts val="300"/>
              </a:spcAft>
              <a:buFont typeface="Arial" panose="020B0604020202020204" pitchFamily="34" charset="0"/>
              <a:buNone/>
              <a:defRPr sz="1200" b="1" i="0" kern="1200" cap="all" spc="200" baseline="0">
                <a:solidFill>
                  <a:schemeClr val="accent2"/>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latin typeface="+mj-lt"/>
              </a:rPr>
              <a:t>CLOUD CONNECTION</a:t>
            </a:r>
          </a:p>
        </p:txBody>
      </p:sp>
      <p:sp>
        <p:nvSpPr>
          <p:cNvPr id="13" name="Text Placeholder 5">
            <a:extLst>
              <a:ext uri="{FF2B5EF4-FFF2-40B4-BE49-F238E27FC236}">
                <a16:creationId xmlns:a16="http://schemas.microsoft.com/office/drawing/2014/main" id="{E1535DF1-987C-40DC-8F01-9618099DEEAF}"/>
              </a:ext>
            </a:extLst>
          </p:cNvPr>
          <p:cNvSpPr txBox="1">
            <a:spLocks/>
          </p:cNvSpPr>
          <p:nvPr/>
        </p:nvSpPr>
        <p:spPr>
          <a:xfrm>
            <a:off x="2421253" y="1882652"/>
            <a:ext cx="2150748" cy="342900"/>
          </a:xfrm>
          <a:prstGeom prst="rect">
            <a:avLst/>
          </a:prstGeom>
        </p:spPr>
        <p:txBody>
          <a:bodyPr vert="horz" wrap="square" lIns="0" tIns="0" rIns="0" bIns="0" rtlCol="0" anchor="t" anchorCtr="0">
            <a:noAutofit/>
          </a:bodyPr>
          <a:lstStyle>
            <a:lvl1pPr marL="0" indent="0" algn="l" defTabSz="914400" rtl="0" eaLnBrk="1" latinLnBrk="0" hangingPunct="1">
              <a:lnSpc>
                <a:spcPts val="1600"/>
              </a:lnSpc>
              <a:spcBef>
                <a:spcPts val="288"/>
              </a:spcBef>
              <a:spcAft>
                <a:spcPts val="300"/>
              </a:spcAft>
              <a:buFont typeface="Arial" panose="020B0604020202020204" pitchFamily="34" charset="0"/>
              <a:buNone/>
              <a:defRPr sz="1200" b="1" i="0" kern="1200" cap="all" spc="200" baseline="0">
                <a:solidFill>
                  <a:schemeClr val="accent2"/>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latin typeface="+mj-lt"/>
                <a:ea typeface="Source Sans Pro" charset="0"/>
              </a:rPr>
              <a:t>CONTAINERS</a:t>
            </a:r>
            <a:endParaRPr lang="en-US" sz="1400">
              <a:latin typeface="+mj-lt"/>
            </a:endParaRPr>
          </a:p>
        </p:txBody>
      </p:sp>
      <p:sp>
        <p:nvSpPr>
          <p:cNvPr id="14" name="TextBox 13">
            <a:extLst>
              <a:ext uri="{FF2B5EF4-FFF2-40B4-BE49-F238E27FC236}">
                <a16:creationId xmlns:a16="http://schemas.microsoft.com/office/drawing/2014/main" id="{1033F5A4-D5ED-410F-8F56-E5B42FD85D5E}"/>
              </a:ext>
            </a:extLst>
          </p:cNvPr>
          <p:cNvSpPr txBox="1"/>
          <p:nvPr/>
        </p:nvSpPr>
        <p:spPr>
          <a:xfrm>
            <a:off x="2533945" y="2345597"/>
            <a:ext cx="1912002" cy="2000548"/>
          </a:xfrm>
          <a:prstGeom prst="rect">
            <a:avLst/>
          </a:prstGeom>
          <a:noFill/>
        </p:spPr>
        <p:txBody>
          <a:bodyPr wrap="square" lIns="0" tIns="0" rIns="0" bIns="0" rtlCol="0" anchor="t">
            <a:spAutoFit/>
          </a:bodyPr>
          <a:lstStyle/>
          <a:p>
            <a:pPr marL="182880" indent="-182880">
              <a:spcAft>
                <a:spcPts val="600"/>
              </a:spcAft>
              <a:buClr>
                <a:schemeClr val="accent2"/>
              </a:buClr>
              <a:buFont typeface="Arial" panose="020B0604020202020204" pitchFamily="34" charset="0"/>
              <a:buChar char="•"/>
            </a:pPr>
            <a:r>
              <a:rPr lang="en-US" sz="1200"/>
              <a:t>Container level security provided by hardened OS kernel and system services</a:t>
            </a:r>
          </a:p>
          <a:p>
            <a:pPr marL="182880" indent="-182880">
              <a:spcAft>
                <a:spcPts val="600"/>
              </a:spcAft>
              <a:buClr>
                <a:schemeClr val="accent2"/>
              </a:buClr>
              <a:buFont typeface="Arial" panose="020B0604020202020204" pitchFamily="34" charset="0"/>
              <a:buChar char="•"/>
            </a:pPr>
            <a:r>
              <a:rPr lang="en-US" sz="1200"/>
              <a:t>Attack surface of the container management tools themselves is minimal</a:t>
            </a:r>
            <a:endParaRPr lang="en-US" sz="1200">
              <a:cs typeface="Calibri"/>
            </a:endParaRPr>
          </a:p>
          <a:p>
            <a:pPr marL="182880" indent="-182880">
              <a:spcAft>
                <a:spcPts val="600"/>
              </a:spcAft>
              <a:buClr>
                <a:schemeClr val="accent2"/>
              </a:buClr>
              <a:buFont typeface="Arial" panose="020B0604020202020204" pitchFamily="34" charset="0"/>
              <a:buChar char="•"/>
            </a:pPr>
            <a:r>
              <a:rPr lang="en-US" sz="1200"/>
              <a:t>Loopholes in the container configuration profiles addressed by edge-level validation</a:t>
            </a:r>
          </a:p>
        </p:txBody>
      </p:sp>
      <p:sp>
        <p:nvSpPr>
          <p:cNvPr id="15" name="TextBox 14">
            <a:extLst>
              <a:ext uri="{FF2B5EF4-FFF2-40B4-BE49-F238E27FC236}">
                <a16:creationId xmlns:a16="http://schemas.microsoft.com/office/drawing/2014/main" id="{ED88C775-31BB-4E18-87CC-A27A3DD31FB0}"/>
              </a:ext>
            </a:extLst>
          </p:cNvPr>
          <p:cNvSpPr txBox="1"/>
          <p:nvPr/>
        </p:nvSpPr>
        <p:spPr>
          <a:xfrm>
            <a:off x="4701225" y="2345597"/>
            <a:ext cx="1897048" cy="2554545"/>
          </a:xfrm>
          <a:prstGeom prst="rect">
            <a:avLst/>
          </a:prstGeom>
          <a:noFill/>
        </p:spPr>
        <p:txBody>
          <a:bodyPr wrap="square" lIns="0" tIns="0" rIns="0" bIns="0" rtlCol="0" anchor="t">
            <a:spAutoFit/>
          </a:bodyPr>
          <a:lstStyle/>
          <a:p>
            <a:pPr marL="182880" indent="-182880">
              <a:spcAft>
                <a:spcPts val="600"/>
              </a:spcAft>
              <a:buClr>
                <a:schemeClr val="accent2"/>
              </a:buClr>
              <a:buFont typeface="Arial" panose="020B0604020202020204" pitchFamily="34" charset="0"/>
              <a:buChar char="•"/>
            </a:pPr>
            <a:r>
              <a:rPr lang="en-US" sz="1200"/>
              <a:t>Every device connects to cloud through fully encrypted AMQP channel with mutual TLS authentication based on certificates</a:t>
            </a:r>
          </a:p>
          <a:p>
            <a:pPr marL="182880" indent="-182880">
              <a:spcAft>
                <a:spcPts val="600"/>
              </a:spcAft>
              <a:buClr>
                <a:schemeClr val="accent2"/>
              </a:buClr>
              <a:buFont typeface="Arial" panose="020B0604020202020204" pitchFamily="34" charset="0"/>
              <a:buChar char="•"/>
            </a:pPr>
            <a:r>
              <a:rPr lang="en-US" sz="1200"/>
              <a:t>Package updates are downloaded through CDNs via HTTPS (server-side TLS) using unique temporary access tokens</a:t>
            </a:r>
          </a:p>
          <a:p>
            <a:pPr marL="182880" indent="-182880">
              <a:spcAft>
                <a:spcPts val="600"/>
              </a:spcAft>
              <a:buClr>
                <a:schemeClr val="accent2"/>
              </a:buClr>
              <a:buFont typeface="Arial" panose="020B0604020202020204" pitchFamily="34" charset="0"/>
              <a:buChar char="•"/>
            </a:pPr>
            <a:r>
              <a:rPr lang="en-US" sz="1200"/>
              <a:t>Each package is signed and encrypted</a:t>
            </a:r>
          </a:p>
        </p:txBody>
      </p:sp>
      <p:grpSp>
        <p:nvGrpSpPr>
          <p:cNvPr id="9" name="Group 8">
            <a:extLst>
              <a:ext uri="{FF2B5EF4-FFF2-40B4-BE49-F238E27FC236}">
                <a16:creationId xmlns:a16="http://schemas.microsoft.com/office/drawing/2014/main" id="{ED585164-C93D-49BC-9577-BFBE0BD749E3}"/>
              </a:ext>
            </a:extLst>
          </p:cNvPr>
          <p:cNvGrpSpPr/>
          <p:nvPr/>
        </p:nvGrpSpPr>
        <p:grpSpPr>
          <a:xfrm>
            <a:off x="3191827" y="1079119"/>
            <a:ext cx="609600" cy="609600"/>
            <a:chOff x="4268784" y="1079500"/>
            <a:chExt cx="609600" cy="609600"/>
          </a:xfrm>
        </p:grpSpPr>
        <p:sp>
          <p:nvSpPr>
            <p:cNvPr id="20" name="Oval 19">
              <a:extLst>
                <a:ext uri="{FF2B5EF4-FFF2-40B4-BE49-F238E27FC236}">
                  <a16:creationId xmlns:a16="http://schemas.microsoft.com/office/drawing/2014/main" id="{AB3BCE5F-93C6-4165-9273-1FB25A098565}"/>
                </a:ext>
              </a:extLst>
            </p:cNvPr>
            <p:cNvSpPr/>
            <p:nvPr/>
          </p:nvSpPr>
          <p:spPr>
            <a:xfrm>
              <a:off x="4268784" y="1079500"/>
              <a:ext cx="609600" cy="609600"/>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26" name="Picture 25">
              <a:extLst>
                <a:ext uri="{FF2B5EF4-FFF2-40B4-BE49-F238E27FC236}">
                  <a16:creationId xmlns:a16="http://schemas.microsoft.com/office/drawing/2014/main" id="{5F1B8C87-5F08-460A-9D93-6BDEE7DFB3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9120" y="1205563"/>
              <a:ext cx="365760" cy="365760"/>
            </a:xfrm>
            <a:prstGeom prst="rect">
              <a:avLst/>
            </a:prstGeom>
          </p:spPr>
        </p:pic>
      </p:grpSp>
      <p:grpSp>
        <p:nvGrpSpPr>
          <p:cNvPr id="16" name="Group 15">
            <a:extLst>
              <a:ext uri="{FF2B5EF4-FFF2-40B4-BE49-F238E27FC236}">
                <a16:creationId xmlns:a16="http://schemas.microsoft.com/office/drawing/2014/main" id="{F701CF02-3252-4B9C-AA9B-305E5157CFE0}"/>
              </a:ext>
            </a:extLst>
          </p:cNvPr>
          <p:cNvGrpSpPr/>
          <p:nvPr/>
        </p:nvGrpSpPr>
        <p:grpSpPr>
          <a:xfrm>
            <a:off x="5342574" y="1079119"/>
            <a:ext cx="609600" cy="609600"/>
            <a:chOff x="7169039" y="1079500"/>
            <a:chExt cx="609600" cy="609600"/>
          </a:xfrm>
        </p:grpSpPr>
        <p:sp>
          <p:nvSpPr>
            <p:cNvPr id="21" name="Oval 20">
              <a:extLst>
                <a:ext uri="{FF2B5EF4-FFF2-40B4-BE49-F238E27FC236}">
                  <a16:creationId xmlns:a16="http://schemas.microsoft.com/office/drawing/2014/main" id="{8D0971C7-40BE-444C-89D5-379F3F05669E}"/>
                </a:ext>
              </a:extLst>
            </p:cNvPr>
            <p:cNvSpPr/>
            <p:nvPr/>
          </p:nvSpPr>
          <p:spPr>
            <a:xfrm>
              <a:off x="7169039" y="1079500"/>
              <a:ext cx="609600" cy="609600"/>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27" name="Picture 26">
              <a:extLst>
                <a:ext uri="{FF2B5EF4-FFF2-40B4-BE49-F238E27FC236}">
                  <a16:creationId xmlns:a16="http://schemas.microsoft.com/office/drawing/2014/main" id="{A8B2EC20-F4BB-40ED-B9E8-6D465E58372F}"/>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245239" y="1152070"/>
              <a:ext cx="457200" cy="457200"/>
            </a:xfrm>
            <a:prstGeom prst="rect">
              <a:avLst/>
            </a:prstGeom>
          </p:spPr>
        </p:pic>
      </p:grpSp>
      <p:sp>
        <p:nvSpPr>
          <p:cNvPr id="17" name="Oval 16">
            <a:extLst>
              <a:ext uri="{FF2B5EF4-FFF2-40B4-BE49-F238E27FC236}">
                <a16:creationId xmlns:a16="http://schemas.microsoft.com/office/drawing/2014/main" id="{55E75E0D-C3DD-4927-A7FC-3CA6D18F23DC}"/>
              </a:ext>
            </a:extLst>
          </p:cNvPr>
          <p:cNvSpPr/>
          <p:nvPr/>
        </p:nvSpPr>
        <p:spPr>
          <a:xfrm>
            <a:off x="8482013" y="241985"/>
            <a:ext cx="304800" cy="304800"/>
          </a:xfrm>
          <a:prstGeom prst="ellipse">
            <a:avLst/>
          </a:prstGeom>
          <a:solidFill>
            <a:srgbClr val="263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1"/>
              </a:solidFill>
            </a:endParaRPr>
          </a:p>
        </p:txBody>
      </p:sp>
      <p:pic>
        <p:nvPicPr>
          <p:cNvPr id="18" name="Graphic 17">
            <a:extLst>
              <a:ext uri="{FF2B5EF4-FFF2-40B4-BE49-F238E27FC236}">
                <a16:creationId xmlns:a16="http://schemas.microsoft.com/office/drawing/2014/main" id="{82D71563-3C1E-4691-A3D7-BE5AFCF2FE0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41545" y="310388"/>
            <a:ext cx="185736" cy="185734"/>
          </a:xfrm>
          <a:prstGeom prst="rect">
            <a:avLst/>
          </a:prstGeom>
        </p:spPr>
      </p:pic>
      <p:grpSp>
        <p:nvGrpSpPr>
          <p:cNvPr id="25" name="Group 24">
            <a:extLst>
              <a:ext uri="{FF2B5EF4-FFF2-40B4-BE49-F238E27FC236}">
                <a16:creationId xmlns:a16="http://schemas.microsoft.com/office/drawing/2014/main" id="{0B485405-8E43-4A45-AAAB-0914579D9C62}"/>
              </a:ext>
            </a:extLst>
          </p:cNvPr>
          <p:cNvGrpSpPr/>
          <p:nvPr/>
        </p:nvGrpSpPr>
        <p:grpSpPr>
          <a:xfrm>
            <a:off x="7454743" y="1079119"/>
            <a:ext cx="609600" cy="609600"/>
            <a:chOff x="9267393" y="1079119"/>
            <a:chExt cx="609600" cy="609600"/>
          </a:xfrm>
        </p:grpSpPr>
        <p:pic>
          <p:nvPicPr>
            <p:cNvPr id="2" name="Picture 1">
              <a:extLst>
                <a:ext uri="{FF2B5EF4-FFF2-40B4-BE49-F238E27FC236}">
                  <a16:creationId xmlns:a16="http://schemas.microsoft.com/office/drawing/2014/main" id="{B5A8F6DC-EF2D-4096-B192-CB4501412C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2387" y="1234113"/>
              <a:ext cx="299612" cy="299612"/>
            </a:xfrm>
            <a:prstGeom prst="rect">
              <a:avLst/>
            </a:prstGeom>
          </p:spPr>
        </p:pic>
        <p:sp>
          <p:nvSpPr>
            <p:cNvPr id="28" name="Oval 27">
              <a:extLst>
                <a:ext uri="{FF2B5EF4-FFF2-40B4-BE49-F238E27FC236}">
                  <a16:creationId xmlns:a16="http://schemas.microsoft.com/office/drawing/2014/main" id="{B85DC72B-5550-40FB-A6C7-45CAD57FBCC0}"/>
                </a:ext>
              </a:extLst>
            </p:cNvPr>
            <p:cNvSpPr/>
            <p:nvPr/>
          </p:nvSpPr>
          <p:spPr>
            <a:xfrm>
              <a:off x="9267393" y="1079119"/>
              <a:ext cx="609600" cy="609600"/>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24" name="Text Placeholder 3">
            <a:extLst>
              <a:ext uri="{FF2B5EF4-FFF2-40B4-BE49-F238E27FC236}">
                <a16:creationId xmlns:a16="http://schemas.microsoft.com/office/drawing/2014/main" id="{EE9D75E7-F1FF-4689-9A4B-28F86F7DB245}"/>
              </a:ext>
            </a:extLst>
          </p:cNvPr>
          <p:cNvSpPr txBox="1">
            <a:spLocks/>
          </p:cNvSpPr>
          <p:nvPr/>
        </p:nvSpPr>
        <p:spPr>
          <a:xfrm>
            <a:off x="6732273" y="1882652"/>
            <a:ext cx="2054540" cy="342900"/>
          </a:xfrm>
          <a:prstGeom prst="rect">
            <a:avLst/>
          </a:prstGeom>
        </p:spPr>
        <p:txBody>
          <a:bodyPr vert="horz" wrap="square" lIns="0" tIns="0" rIns="0" bIns="0" rtlCol="0" anchor="t" anchorCtr="0">
            <a:noAutofit/>
          </a:bodyPr>
          <a:lstStyle>
            <a:lvl1pPr marL="0" indent="0" algn="l" defTabSz="914400" rtl="0" eaLnBrk="1" latinLnBrk="0" hangingPunct="1">
              <a:lnSpc>
                <a:spcPts val="1600"/>
              </a:lnSpc>
              <a:spcBef>
                <a:spcPts val="288"/>
              </a:spcBef>
              <a:spcAft>
                <a:spcPts val="300"/>
              </a:spcAft>
              <a:buFont typeface="Arial" panose="020B0604020202020204" pitchFamily="34" charset="0"/>
              <a:buNone/>
              <a:defRPr sz="1200" b="1" i="0" kern="1200" cap="all" spc="200" baseline="0">
                <a:solidFill>
                  <a:schemeClr val="accent2"/>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latin typeface="+mj-lt"/>
              </a:rPr>
              <a:t>Service Runtime Introspection</a:t>
            </a:r>
          </a:p>
        </p:txBody>
      </p:sp>
      <p:grpSp>
        <p:nvGrpSpPr>
          <p:cNvPr id="8" name="Group 7">
            <a:extLst>
              <a:ext uri="{FF2B5EF4-FFF2-40B4-BE49-F238E27FC236}">
                <a16:creationId xmlns:a16="http://schemas.microsoft.com/office/drawing/2014/main" id="{83533817-9545-4CDE-88FE-11201B380CCB}"/>
              </a:ext>
            </a:extLst>
          </p:cNvPr>
          <p:cNvGrpSpPr/>
          <p:nvPr/>
        </p:nvGrpSpPr>
        <p:grpSpPr>
          <a:xfrm>
            <a:off x="1086007" y="1079119"/>
            <a:ext cx="609600" cy="609600"/>
            <a:chOff x="1368530" y="1079500"/>
            <a:chExt cx="609600" cy="609600"/>
          </a:xfrm>
        </p:grpSpPr>
        <p:sp>
          <p:nvSpPr>
            <p:cNvPr id="19" name="Oval 18">
              <a:extLst>
                <a:ext uri="{FF2B5EF4-FFF2-40B4-BE49-F238E27FC236}">
                  <a16:creationId xmlns:a16="http://schemas.microsoft.com/office/drawing/2014/main" id="{6BF18D5E-0C11-4B52-A304-E62BABC97802}"/>
                </a:ext>
              </a:extLst>
            </p:cNvPr>
            <p:cNvSpPr/>
            <p:nvPr/>
          </p:nvSpPr>
          <p:spPr>
            <a:xfrm>
              <a:off x="1368530" y="1079500"/>
              <a:ext cx="609600" cy="609600"/>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7" name="Picture 6">
              <a:extLst>
                <a:ext uri="{FF2B5EF4-FFF2-40B4-BE49-F238E27FC236}">
                  <a16:creationId xmlns:a16="http://schemas.microsoft.com/office/drawing/2014/main" id="{A49B89FB-3863-405D-879E-5FE6F151C904}"/>
                </a:ext>
              </a:extLst>
            </p:cNvPr>
            <p:cNvPicPr>
              <a:picLocks noChangeAspect="1"/>
            </p:cNvPicPr>
            <p:nvPr/>
          </p:nvPicPr>
          <p:blipFill>
            <a:blip r:embed="rId8"/>
            <a:stretch>
              <a:fillRect/>
            </a:stretch>
          </p:blipFill>
          <p:spPr>
            <a:xfrm>
              <a:off x="1476256" y="1191689"/>
              <a:ext cx="394149" cy="391573"/>
            </a:xfrm>
            <a:prstGeom prst="rect">
              <a:avLst/>
            </a:prstGeom>
          </p:spPr>
        </p:pic>
      </p:grpSp>
      <p:cxnSp>
        <p:nvCxnSpPr>
          <p:cNvPr id="29" name="Straight Connector 28">
            <a:extLst>
              <a:ext uri="{FF2B5EF4-FFF2-40B4-BE49-F238E27FC236}">
                <a16:creationId xmlns:a16="http://schemas.microsoft.com/office/drawing/2014/main" id="{07F126B6-AF96-4CD9-8E11-27A9324183AD}"/>
              </a:ext>
            </a:extLst>
          </p:cNvPr>
          <p:cNvCxnSpPr/>
          <p:nvPr/>
        </p:nvCxnSpPr>
        <p:spPr>
          <a:xfrm>
            <a:off x="2421254" y="1079500"/>
            <a:ext cx="0" cy="3663950"/>
          </a:xfrm>
          <a:prstGeom prst="line">
            <a:avLst/>
          </a:prstGeom>
          <a:ln w="6350" cap="flat" cmpd="sng" algn="ctr">
            <a:solidFill>
              <a:schemeClr val="lt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F56620D-F974-4AE1-9716-0406BDE347AB}"/>
              </a:ext>
            </a:extLst>
          </p:cNvPr>
          <p:cNvCxnSpPr/>
          <p:nvPr/>
        </p:nvCxnSpPr>
        <p:spPr>
          <a:xfrm>
            <a:off x="4573585" y="1079500"/>
            <a:ext cx="0" cy="3663950"/>
          </a:xfrm>
          <a:prstGeom prst="line">
            <a:avLst/>
          </a:prstGeom>
          <a:ln w="6350" cap="flat" cmpd="sng" algn="ctr">
            <a:solidFill>
              <a:schemeClr val="lt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DB18675-E12C-4BCA-9F77-8AEFD54E5989}"/>
              </a:ext>
            </a:extLst>
          </p:cNvPr>
          <p:cNvCxnSpPr/>
          <p:nvPr/>
        </p:nvCxnSpPr>
        <p:spPr>
          <a:xfrm>
            <a:off x="6725916" y="1079500"/>
            <a:ext cx="0" cy="3663950"/>
          </a:xfrm>
          <a:prstGeom prst="line">
            <a:avLst/>
          </a:prstGeom>
          <a:ln w="6350" cap="flat" cmpd="sng" algn="ctr">
            <a:solidFill>
              <a:schemeClr val="lt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530C6A7-9D8D-4760-B863-E0120FE6406C}"/>
              </a:ext>
            </a:extLst>
          </p:cNvPr>
          <p:cNvSpPr txBox="1"/>
          <p:nvPr/>
        </p:nvSpPr>
        <p:spPr>
          <a:xfrm>
            <a:off x="6811019" y="2345597"/>
            <a:ext cx="1897048" cy="2108269"/>
          </a:xfrm>
          <a:prstGeom prst="rect">
            <a:avLst/>
          </a:prstGeom>
          <a:noFill/>
        </p:spPr>
        <p:txBody>
          <a:bodyPr wrap="square" lIns="0" tIns="0" rIns="0" bIns="0" rtlCol="0" anchor="t">
            <a:spAutoFit/>
          </a:bodyPr>
          <a:lstStyle/>
          <a:p>
            <a:pPr marL="182880" indent="-182880">
              <a:spcAft>
                <a:spcPts val="600"/>
              </a:spcAft>
              <a:buClr>
                <a:schemeClr val="accent2"/>
              </a:buClr>
              <a:buFont typeface="Arial" panose="020B0604020202020204" pitchFamily="34" charset="0"/>
              <a:buChar char="•"/>
            </a:pPr>
            <a:r>
              <a:rPr lang="en-US" sz="1200">
                <a:cs typeface="Calibri"/>
              </a:rPr>
              <a:t>Agent-less monitoring of the runtime state of a system-level virtual machine with service containers – as a tool of last resort for security if all barriers are broken</a:t>
            </a:r>
          </a:p>
          <a:p>
            <a:pPr marL="182880" indent="-182880">
              <a:spcAft>
                <a:spcPts val="600"/>
              </a:spcAft>
              <a:buClr>
                <a:schemeClr val="accent2"/>
              </a:buClr>
              <a:buFont typeface="Arial" panose="020B0604020202020204" pitchFamily="34" charset="0"/>
              <a:buChar char="•"/>
            </a:pPr>
            <a:r>
              <a:rPr lang="en-US" sz="1200">
                <a:cs typeface="Calibri"/>
              </a:rPr>
              <a:t>Ability to extend with custom algorithms and patterns for behavioral introspection</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249EC3-E457-4425-94D9-B380194A8E9B}"/>
              </a:ext>
            </a:extLst>
          </p:cNvPr>
          <p:cNvSpPr>
            <a:spLocks noGrp="1"/>
          </p:cNvSpPr>
          <p:nvPr>
            <p:ph type="title"/>
          </p:nvPr>
        </p:nvSpPr>
        <p:spPr>
          <a:xfrm>
            <a:off x="360364" y="225588"/>
            <a:ext cx="8426449" cy="307777"/>
          </a:xfrm>
        </p:spPr>
        <p:txBody>
          <a:bodyPr/>
          <a:lstStyle/>
          <a:p>
            <a:r>
              <a:rPr lang="en-US"/>
              <a:t>Multi-tenancy</a:t>
            </a:r>
          </a:p>
        </p:txBody>
      </p:sp>
      <p:sp>
        <p:nvSpPr>
          <p:cNvPr id="10" name="TextBox 9">
            <a:extLst>
              <a:ext uri="{FF2B5EF4-FFF2-40B4-BE49-F238E27FC236}">
                <a16:creationId xmlns:a16="http://schemas.microsoft.com/office/drawing/2014/main" id="{D41AE924-A4EF-47C5-AE82-7F29D1CD8FE7}"/>
              </a:ext>
            </a:extLst>
          </p:cNvPr>
          <p:cNvSpPr txBox="1"/>
          <p:nvPr/>
        </p:nvSpPr>
        <p:spPr>
          <a:xfrm>
            <a:off x="360363" y="2345597"/>
            <a:ext cx="1973835" cy="2262158"/>
          </a:xfrm>
          <a:prstGeom prst="rect">
            <a:avLst/>
          </a:prstGeom>
          <a:noFill/>
        </p:spPr>
        <p:txBody>
          <a:bodyPr wrap="square" lIns="0" tIns="0" rIns="0" bIns="0" rtlCol="0" anchor="t">
            <a:spAutoFit/>
          </a:bodyPr>
          <a:lstStyle/>
          <a:p>
            <a:pPr marL="182880" indent="-182880">
              <a:spcAft>
                <a:spcPts val="600"/>
              </a:spcAft>
              <a:buClr>
                <a:schemeClr val="accent2"/>
              </a:buClr>
              <a:buFont typeface="Arial" panose="020B0604020202020204" pitchFamily="34" charset="0"/>
              <a:buChar char="•"/>
            </a:pPr>
            <a:r>
              <a:rPr lang="en-US" sz="1200"/>
              <a:t>Admin for system management</a:t>
            </a:r>
          </a:p>
          <a:p>
            <a:pPr marL="182880" indent="-182880">
              <a:spcAft>
                <a:spcPts val="600"/>
              </a:spcAft>
              <a:buClr>
                <a:schemeClr val="accent2"/>
              </a:buClr>
              <a:buFont typeface="Arial" panose="020B0604020202020204" pitchFamily="34" charset="0"/>
              <a:buChar char="•"/>
            </a:pPr>
            <a:r>
              <a:rPr lang="en-US" sz="1200"/>
              <a:t>OEM for vehicles and users management with special roles supporting provisioning</a:t>
            </a:r>
            <a:endParaRPr lang="en-US" sz="1200">
              <a:cs typeface="Calibri"/>
            </a:endParaRPr>
          </a:p>
          <a:p>
            <a:pPr marL="182880" indent="-182880">
              <a:spcAft>
                <a:spcPts val="600"/>
              </a:spcAft>
              <a:buClr>
                <a:schemeClr val="accent2"/>
              </a:buClr>
              <a:buFont typeface="Arial" panose="020B0604020202020204" pitchFamily="34" charset="0"/>
              <a:buChar char="•"/>
            </a:pPr>
            <a:r>
              <a:rPr lang="en-US" sz="1200"/>
              <a:t>Service Provider for services management with special roles supporting deployment</a:t>
            </a:r>
            <a:endParaRPr lang="en-US" sz="1200">
              <a:cs typeface="Calibri"/>
            </a:endParaRPr>
          </a:p>
          <a:p>
            <a:pPr marL="182880" indent="-182880">
              <a:spcAft>
                <a:spcPts val="600"/>
              </a:spcAft>
              <a:buClr>
                <a:schemeClr val="accent2"/>
              </a:buClr>
              <a:buFont typeface="Arial" panose="020B0604020202020204" pitchFamily="34" charset="0"/>
              <a:buChar char="•"/>
            </a:pPr>
            <a:r>
              <a:rPr lang="en-US" sz="1200"/>
              <a:t>Each role's users may have different access rights</a:t>
            </a:r>
            <a:endParaRPr lang="en-US" sz="1200">
              <a:cs typeface="Calibri"/>
            </a:endParaRPr>
          </a:p>
        </p:txBody>
      </p:sp>
      <p:sp>
        <p:nvSpPr>
          <p:cNvPr id="11" name="Text Placeholder 3">
            <a:extLst>
              <a:ext uri="{FF2B5EF4-FFF2-40B4-BE49-F238E27FC236}">
                <a16:creationId xmlns:a16="http://schemas.microsoft.com/office/drawing/2014/main" id="{0DECB349-61D9-4B32-84DC-E3F972E681F8}"/>
              </a:ext>
            </a:extLst>
          </p:cNvPr>
          <p:cNvSpPr txBox="1">
            <a:spLocks/>
          </p:cNvSpPr>
          <p:nvPr/>
        </p:nvSpPr>
        <p:spPr>
          <a:xfrm>
            <a:off x="162536" y="1882652"/>
            <a:ext cx="2406127" cy="342900"/>
          </a:xfrm>
          <a:prstGeom prst="rect">
            <a:avLst/>
          </a:prstGeom>
        </p:spPr>
        <p:txBody>
          <a:bodyPr vert="horz" wrap="square" lIns="0" tIns="0" rIns="0" bIns="0" rtlCol="0" anchor="ctr" anchorCtr="0">
            <a:noAutofit/>
          </a:bodyPr>
          <a:lstStyle>
            <a:lvl1pPr marL="0" indent="0" algn="l" defTabSz="914400" rtl="0" eaLnBrk="1" latinLnBrk="0" hangingPunct="1">
              <a:lnSpc>
                <a:spcPts val="1600"/>
              </a:lnSpc>
              <a:spcBef>
                <a:spcPts val="288"/>
              </a:spcBef>
              <a:spcAft>
                <a:spcPts val="300"/>
              </a:spcAft>
              <a:buFont typeface="Arial" panose="020B0604020202020204" pitchFamily="34" charset="0"/>
              <a:buNone/>
              <a:defRPr sz="1200" b="1" i="0" kern="1200" cap="all" spc="200" baseline="0">
                <a:solidFill>
                  <a:schemeClr val="accent2"/>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latin typeface="+mj-lt"/>
              </a:rPr>
              <a:t>CONTROL ROLES</a:t>
            </a:r>
          </a:p>
        </p:txBody>
      </p:sp>
      <p:sp>
        <p:nvSpPr>
          <p:cNvPr id="12" name="Text Placeholder 5">
            <a:extLst>
              <a:ext uri="{FF2B5EF4-FFF2-40B4-BE49-F238E27FC236}">
                <a16:creationId xmlns:a16="http://schemas.microsoft.com/office/drawing/2014/main" id="{9495D655-4345-40AF-8DAD-60FFD7A79F27}"/>
              </a:ext>
            </a:extLst>
          </p:cNvPr>
          <p:cNvSpPr txBox="1">
            <a:spLocks/>
          </p:cNvSpPr>
          <p:nvPr/>
        </p:nvSpPr>
        <p:spPr>
          <a:xfrm>
            <a:off x="4541623" y="1882652"/>
            <a:ext cx="2149684" cy="342900"/>
          </a:xfrm>
          <a:prstGeom prst="rect">
            <a:avLst/>
          </a:prstGeom>
        </p:spPr>
        <p:txBody>
          <a:bodyPr vert="horz" wrap="square" lIns="0" tIns="0" rIns="0" bIns="0" rtlCol="0" anchor="ctr" anchorCtr="0">
            <a:noAutofit/>
          </a:bodyPr>
          <a:lstStyle>
            <a:lvl1pPr marL="0" indent="0" algn="l" defTabSz="914400" rtl="0" eaLnBrk="1" latinLnBrk="0" hangingPunct="1">
              <a:lnSpc>
                <a:spcPts val="1600"/>
              </a:lnSpc>
              <a:spcBef>
                <a:spcPts val="288"/>
              </a:spcBef>
              <a:spcAft>
                <a:spcPts val="300"/>
              </a:spcAft>
              <a:buFont typeface="Arial" panose="020B0604020202020204" pitchFamily="34" charset="0"/>
              <a:buNone/>
              <a:defRPr sz="1200" b="1" i="0" kern="1200" cap="all" spc="200" baseline="0">
                <a:solidFill>
                  <a:schemeClr val="accent2"/>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latin typeface="+mj-lt"/>
              </a:rPr>
              <a:t>VEHICLE LEVEL SERVICE ISOLATION</a:t>
            </a:r>
          </a:p>
        </p:txBody>
      </p:sp>
      <p:sp>
        <p:nvSpPr>
          <p:cNvPr id="13" name="Text Placeholder 5">
            <a:extLst>
              <a:ext uri="{FF2B5EF4-FFF2-40B4-BE49-F238E27FC236}">
                <a16:creationId xmlns:a16="http://schemas.microsoft.com/office/drawing/2014/main" id="{A5AAD424-8C0E-41E4-84AC-554F89AB4656}"/>
              </a:ext>
            </a:extLst>
          </p:cNvPr>
          <p:cNvSpPr txBox="1">
            <a:spLocks/>
          </p:cNvSpPr>
          <p:nvPr/>
        </p:nvSpPr>
        <p:spPr>
          <a:xfrm>
            <a:off x="2168905" y="1882652"/>
            <a:ext cx="2625934" cy="342900"/>
          </a:xfrm>
          <a:prstGeom prst="rect">
            <a:avLst/>
          </a:prstGeom>
        </p:spPr>
        <p:txBody>
          <a:bodyPr vert="horz" wrap="square" lIns="0" tIns="0" rIns="0" bIns="0" rtlCol="0" anchor="ctr" anchorCtr="0">
            <a:noAutofit/>
          </a:bodyPr>
          <a:lstStyle>
            <a:lvl1pPr marL="0" indent="0" algn="l" defTabSz="914400" rtl="0" eaLnBrk="1" latinLnBrk="0" hangingPunct="1">
              <a:lnSpc>
                <a:spcPts val="1600"/>
              </a:lnSpc>
              <a:spcBef>
                <a:spcPts val="288"/>
              </a:spcBef>
              <a:spcAft>
                <a:spcPts val="300"/>
              </a:spcAft>
              <a:buFont typeface="Arial" panose="020B0604020202020204" pitchFamily="34" charset="0"/>
              <a:buNone/>
              <a:defRPr sz="1200" b="1" i="0" kern="1200" cap="all" spc="200" baseline="0">
                <a:solidFill>
                  <a:schemeClr val="accent2"/>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latin typeface="+mj-lt"/>
                <a:ea typeface="Source Sans Pro" charset="0"/>
              </a:rPr>
              <a:t>USAGE ROLES</a:t>
            </a:r>
          </a:p>
        </p:txBody>
      </p:sp>
      <p:sp>
        <p:nvSpPr>
          <p:cNvPr id="14" name="TextBox 13">
            <a:extLst>
              <a:ext uri="{FF2B5EF4-FFF2-40B4-BE49-F238E27FC236}">
                <a16:creationId xmlns:a16="http://schemas.microsoft.com/office/drawing/2014/main" id="{14EF797F-B5D1-4FD2-97E4-677B59DACD32}"/>
              </a:ext>
            </a:extLst>
          </p:cNvPr>
          <p:cNvSpPr txBox="1"/>
          <p:nvPr/>
        </p:nvSpPr>
        <p:spPr>
          <a:xfrm>
            <a:off x="2527123" y="2345597"/>
            <a:ext cx="1964945" cy="1815882"/>
          </a:xfrm>
          <a:prstGeom prst="rect">
            <a:avLst/>
          </a:prstGeom>
          <a:noFill/>
        </p:spPr>
        <p:txBody>
          <a:bodyPr wrap="square" lIns="0" tIns="0" rIns="0" bIns="0" rtlCol="0" anchor="t">
            <a:spAutoFit/>
          </a:bodyPr>
          <a:lstStyle/>
          <a:p>
            <a:pPr marL="182880" indent="-182880">
              <a:spcAft>
                <a:spcPts val="600"/>
              </a:spcAft>
              <a:buClr>
                <a:schemeClr val="accent2"/>
              </a:buClr>
              <a:buFont typeface="Arial" panose="020B0604020202020204" pitchFamily="34" charset="0"/>
              <a:buChar char="•"/>
            </a:pPr>
            <a:r>
              <a:rPr lang="en-US" sz="1200"/>
              <a:t>Driver services for person behind the wheel allowing only a single active per vehicle</a:t>
            </a:r>
          </a:p>
          <a:p>
            <a:pPr marL="182880" indent="-182880">
              <a:spcAft>
                <a:spcPts val="600"/>
              </a:spcAft>
              <a:buClr>
                <a:schemeClr val="accent2"/>
              </a:buClr>
              <a:buFont typeface="Arial" panose="020B0604020202020204" pitchFamily="34" charset="0"/>
              <a:buChar char="•"/>
            </a:pPr>
            <a:r>
              <a:rPr lang="en-US" sz="1200"/>
              <a:t>Business user services for active businesses allowing multiple active users per vehicle</a:t>
            </a:r>
            <a:endParaRPr lang="en-US" sz="1200">
              <a:cs typeface="Calibri"/>
            </a:endParaRPr>
          </a:p>
          <a:p>
            <a:pPr>
              <a:spcAft>
                <a:spcPts val="600"/>
              </a:spcAft>
              <a:buClr>
                <a:schemeClr val="accent2"/>
              </a:buClr>
            </a:pPr>
            <a:endParaRPr lang="en-US" sz="1200">
              <a:cs typeface="Calibri"/>
            </a:endParaRPr>
          </a:p>
        </p:txBody>
      </p:sp>
      <p:sp>
        <p:nvSpPr>
          <p:cNvPr id="15" name="TextBox 14">
            <a:extLst>
              <a:ext uri="{FF2B5EF4-FFF2-40B4-BE49-F238E27FC236}">
                <a16:creationId xmlns:a16="http://schemas.microsoft.com/office/drawing/2014/main" id="{14346AA8-C96B-4A9F-8BB1-C3E79597A6A2}"/>
              </a:ext>
            </a:extLst>
          </p:cNvPr>
          <p:cNvSpPr txBox="1"/>
          <p:nvPr/>
        </p:nvSpPr>
        <p:spPr>
          <a:xfrm>
            <a:off x="4680832" y="2345597"/>
            <a:ext cx="2010476" cy="2262158"/>
          </a:xfrm>
          <a:prstGeom prst="rect">
            <a:avLst/>
          </a:prstGeom>
          <a:noFill/>
        </p:spPr>
        <p:txBody>
          <a:bodyPr wrap="square" lIns="0" tIns="0" rIns="0" bIns="0" rtlCol="0" anchor="t">
            <a:spAutoFit/>
          </a:bodyPr>
          <a:lstStyle/>
          <a:p>
            <a:pPr marL="182880" indent="-182880">
              <a:spcAft>
                <a:spcPts val="600"/>
              </a:spcAft>
              <a:buClr>
                <a:schemeClr val="accent2"/>
              </a:buClr>
              <a:buFont typeface="Arial" panose="020B0604020202020204" pitchFamily="34" charset="0"/>
              <a:buChar char="•"/>
            </a:pPr>
            <a:r>
              <a:rPr lang="en-US" sz="1200"/>
              <a:t>Each service is running in its own configuration space</a:t>
            </a:r>
          </a:p>
          <a:p>
            <a:pPr marL="182880" indent="-182880">
              <a:spcAft>
                <a:spcPts val="600"/>
              </a:spcAft>
              <a:buClr>
                <a:schemeClr val="accent2"/>
              </a:buClr>
              <a:buFont typeface="Arial" panose="020B0604020202020204" pitchFamily="34" charset="0"/>
              <a:buChar char="•"/>
            </a:pPr>
            <a:r>
              <a:rPr lang="en-US" sz="1200"/>
              <a:t>Each service has quotas on RAM/CPU/Network/Storage usage to reduce interference</a:t>
            </a:r>
          </a:p>
          <a:p>
            <a:pPr marL="182880" indent="-182880">
              <a:spcAft>
                <a:spcPts val="600"/>
              </a:spcAft>
              <a:buClr>
                <a:schemeClr val="accent2"/>
              </a:buClr>
              <a:buFont typeface="Arial" panose="020B0604020202020204" pitchFamily="34" charset="0"/>
              <a:buChar char="•"/>
            </a:pPr>
            <a:r>
              <a:rPr lang="en-US" sz="1200">
                <a:cs typeface="Calibri"/>
              </a:rPr>
              <a:t>Each service has its own ACL configuration set for API access</a:t>
            </a:r>
            <a:endParaRPr lang="en-US" sz="1200"/>
          </a:p>
          <a:p>
            <a:pPr marL="182880" indent="-182880">
              <a:spcAft>
                <a:spcPts val="600"/>
              </a:spcAft>
              <a:buClr>
                <a:schemeClr val="accent2"/>
              </a:buClr>
              <a:buFont typeface="Arial" panose="020B0604020202020204" pitchFamily="34" charset="0"/>
              <a:buChar char="•"/>
            </a:pPr>
            <a:r>
              <a:rPr lang="en-US" sz="1200"/>
              <a:t>Complex techniques for fast load &amp; security: caching, TTL, etc.</a:t>
            </a:r>
          </a:p>
        </p:txBody>
      </p:sp>
      <p:sp>
        <p:nvSpPr>
          <p:cNvPr id="16" name="Oval 15">
            <a:extLst>
              <a:ext uri="{FF2B5EF4-FFF2-40B4-BE49-F238E27FC236}">
                <a16:creationId xmlns:a16="http://schemas.microsoft.com/office/drawing/2014/main" id="{1D08E2C0-6AE9-43DB-91A1-BDDE5329CAC8}"/>
              </a:ext>
            </a:extLst>
          </p:cNvPr>
          <p:cNvSpPr/>
          <p:nvPr/>
        </p:nvSpPr>
        <p:spPr>
          <a:xfrm>
            <a:off x="1060799" y="1116135"/>
            <a:ext cx="609600" cy="609600"/>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Oval 16">
            <a:extLst>
              <a:ext uri="{FF2B5EF4-FFF2-40B4-BE49-F238E27FC236}">
                <a16:creationId xmlns:a16="http://schemas.microsoft.com/office/drawing/2014/main" id="{467342BB-10C9-4238-BA1D-526C84B65C2C}"/>
              </a:ext>
            </a:extLst>
          </p:cNvPr>
          <p:cNvSpPr/>
          <p:nvPr/>
        </p:nvSpPr>
        <p:spPr>
          <a:xfrm>
            <a:off x="3177072" y="1079500"/>
            <a:ext cx="609600" cy="609600"/>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8" name="Oval 17">
            <a:extLst>
              <a:ext uri="{FF2B5EF4-FFF2-40B4-BE49-F238E27FC236}">
                <a16:creationId xmlns:a16="http://schemas.microsoft.com/office/drawing/2014/main" id="{6051F22D-7765-4B7A-A596-201E025FA9B8}"/>
              </a:ext>
            </a:extLst>
          </p:cNvPr>
          <p:cNvSpPr/>
          <p:nvPr/>
        </p:nvSpPr>
        <p:spPr>
          <a:xfrm>
            <a:off x="5308001" y="1079500"/>
            <a:ext cx="609600" cy="609600"/>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24" name="Picture 23">
            <a:extLst>
              <a:ext uri="{FF2B5EF4-FFF2-40B4-BE49-F238E27FC236}">
                <a16:creationId xmlns:a16="http://schemas.microsoft.com/office/drawing/2014/main" id="{5572219A-A8BE-4777-BA71-59008741D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3012" y="1259099"/>
            <a:ext cx="365760" cy="365760"/>
          </a:xfrm>
          <a:prstGeom prst="rect">
            <a:avLst/>
          </a:prstGeom>
        </p:spPr>
      </p:pic>
      <p:pic>
        <p:nvPicPr>
          <p:cNvPr id="25" name="Picture 24">
            <a:extLst>
              <a:ext uri="{FF2B5EF4-FFF2-40B4-BE49-F238E27FC236}">
                <a16:creationId xmlns:a16="http://schemas.microsoft.com/office/drawing/2014/main" id="{3313AE68-AAAA-4535-B20E-F47FEDE241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7408" y="1208540"/>
            <a:ext cx="365760" cy="365760"/>
          </a:xfrm>
          <a:prstGeom prst="rect">
            <a:avLst/>
          </a:prstGeom>
        </p:spPr>
      </p:pic>
      <p:sp>
        <p:nvSpPr>
          <p:cNvPr id="21" name="Oval 20">
            <a:extLst>
              <a:ext uri="{FF2B5EF4-FFF2-40B4-BE49-F238E27FC236}">
                <a16:creationId xmlns:a16="http://schemas.microsoft.com/office/drawing/2014/main" id="{43277422-4C79-4B7F-B4ED-A4C2296B9B1D}"/>
              </a:ext>
            </a:extLst>
          </p:cNvPr>
          <p:cNvSpPr/>
          <p:nvPr/>
        </p:nvSpPr>
        <p:spPr>
          <a:xfrm>
            <a:off x="8482013" y="241985"/>
            <a:ext cx="304800" cy="304800"/>
          </a:xfrm>
          <a:prstGeom prst="ellipse">
            <a:avLst/>
          </a:prstGeom>
          <a:solidFill>
            <a:srgbClr val="263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1"/>
              </a:solidFill>
            </a:endParaRPr>
          </a:p>
        </p:txBody>
      </p:sp>
      <p:pic>
        <p:nvPicPr>
          <p:cNvPr id="22" name="Graphic 21">
            <a:extLst>
              <a:ext uri="{FF2B5EF4-FFF2-40B4-BE49-F238E27FC236}">
                <a16:creationId xmlns:a16="http://schemas.microsoft.com/office/drawing/2014/main" id="{84F73D8F-8E5D-41C8-BBE8-6726525B1F6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50275" y="311043"/>
            <a:ext cx="172352" cy="172352"/>
          </a:xfrm>
          <a:prstGeom prst="rect">
            <a:avLst/>
          </a:prstGeom>
        </p:spPr>
      </p:pic>
      <p:cxnSp>
        <p:nvCxnSpPr>
          <p:cNvPr id="2" name="Straight Connector 1">
            <a:extLst>
              <a:ext uri="{FF2B5EF4-FFF2-40B4-BE49-F238E27FC236}">
                <a16:creationId xmlns:a16="http://schemas.microsoft.com/office/drawing/2014/main" id="{6A2E063C-73FF-4D6D-BCBC-5CCC7DBBF5F3}"/>
              </a:ext>
            </a:extLst>
          </p:cNvPr>
          <p:cNvCxnSpPr/>
          <p:nvPr/>
        </p:nvCxnSpPr>
        <p:spPr>
          <a:xfrm>
            <a:off x="2421253" y="1079499"/>
            <a:ext cx="0" cy="3663950"/>
          </a:xfrm>
          <a:prstGeom prst="line">
            <a:avLst/>
          </a:prstGeom>
          <a:ln w="6350" cap="flat" cmpd="sng" algn="ctr">
            <a:solidFill>
              <a:schemeClr val="lt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5F3ADE0-D98E-4831-9B96-14ED0D6CEEE8}"/>
              </a:ext>
            </a:extLst>
          </p:cNvPr>
          <p:cNvCxnSpPr/>
          <p:nvPr/>
        </p:nvCxnSpPr>
        <p:spPr>
          <a:xfrm>
            <a:off x="4573585" y="1079499"/>
            <a:ext cx="0" cy="3663950"/>
          </a:xfrm>
          <a:prstGeom prst="line">
            <a:avLst/>
          </a:prstGeom>
          <a:ln w="6350" cap="flat" cmpd="sng" algn="ctr">
            <a:solidFill>
              <a:schemeClr val="lt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25396C5-F0D7-43B4-B9C4-716348E5B51A}"/>
              </a:ext>
            </a:extLst>
          </p:cNvPr>
          <p:cNvCxnSpPr/>
          <p:nvPr/>
        </p:nvCxnSpPr>
        <p:spPr>
          <a:xfrm>
            <a:off x="6725916" y="1079499"/>
            <a:ext cx="0" cy="3663950"/>
          </a:xfrm>
          <a:prstGeom prst="line">
            <a:avLst/>
          </a:prstGeom>
          <a:ln w="6350" cap="flat" cmpd="sng" algn="ctr">
            <a:solidFill>
              <a:schemeClr val="lt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AA8854BC-A500-4107-A966-16F9321E8ED1}"/>
              </a:ext>
            </a:extLst>
          </p:cNvPr>
          <p:cNvSpPr txBox="1">
            <a:spLocks/>
          </p:cNvSpPr>
          <p:nvPr/>
        </p:nvSpPr>
        <p:spPr>
          <a:xfrm>
            <a:off x="6761678" y="1882652"/>
            <a:ext cx="2149685" cy="342900"/>
          </a:xfrm>
          <a:prstGeom prst="rect">
            <a:avLst/>
          </a:prstGeom>
        </p:spPr>
        <p:txBody>
          <a:bodyPr vert="horz" wrap="square" lIns="0" tIns="0" rIns="0" bIns="0" rtlCol="0" anchor="ctr" anchorCtr="0">
            <a:noAutofit/>
          </a:bodyPr>
          <a:lstStyle>
            <a:lvl1pPr marL="0" indent="0" algn="l" defTabSz="914400" rtl="0" eaLnBrk="1" latinLnBrk="0" hangingPunct="1">
              <a:lnSpc>
                <a:spcPts val="1600"/>
              </a:lnSpc>
              <a:spcBef>
                <a:spcPts val="288"/>
              </a:spcBef>
              <a:spcAft>
                <a:spcPts val="300"/>
              </a:spcAft>
              <a:buFont typeface="Arial" panose="020B0604020202020204" pitchFamily="34" charset="0"/>
              <a:buNone/>
              <a:defRPr sz="1200" b="1" i="0" kern="1200" cap="all" spc="200" baseline="0">
                <a:solidFill>
                  <a:schemeClr val="accent2"/>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latin typeface="+mj-lt"/>
              </a:rPr>
              <a:t>Local storage</a:t>
            </a:r>
            <a:br>
              <a:rPr lang="en-US" sz="1400">
                <a:latin typeface="+mj-lt"/>
              </a:rPr>
            </a:br>
            <a:r>
              <a:rPr lang="en-US" sz="1400">
                <a:latin typeface="+mj-lt"/>
              </a:rPr>
              <a:t>support</a:t>
            </a:r>
          </a:p>
        </p:txBody>
      </p:sp>
      <p:sp>
        <p:nvSpPr>
          <p:cNvPr id="7" name="TextBox 6">
            <a:extLst>
              <a:ext uri="{FF2B5EF4-FFF2-40B4-BE49-F238E27FC236}">
                <a16:creationId xmlns:a16="http://schemas.microsoft.com/office/drawing/2014/main" id="{B8D0A545-131F-4037-B136-48732077D85E}"/>
              </a:ext>
            </a:extLst>
          </p:cNvPr>
          <p:cNvSpPr txBox="1"/>
          <p:nvPr/>
        </p:nvSpPr>
        <p:spPr>
          <a:xfrm>
            <a:off x="6812967" y="2386236"/>
            <a:ext cx="2061762" cy="1369606"/>
          </a:xfrm>
          <a:prstGeom prst="rect">
            <a:avLst/>
          </a:prstGeom>
          <a:noFill/>
        </p:spPr>
        <p:txBody>
          <a:bodyPr wrap="square" lIns="0" tIns="0" rIns="0" bIns="0" rtlCol="0" anchor="t">
            <a:spAutoFit/>
          </a:bodyPr>
          <a:lstStyle/>
          <a:p>
            <a:pPr marL="182880" indent="-182880">
              <a:spcAft>
                <a:spcPts val="600"/>
              </a:spcAft>
              <a:buClr>
                <a:schemeClr val="accent2"/>
              </a:buClr>
              <a:buFont typeface="Arial" panose="020B0604020202020204" pitchFamily="34" charset="0"/>
              <a:buChar char="•"/>
            </a:pPr>
            <a:r>
              <a:rPr lang="en-US" sz="1200"/>
              <a:t>Auto migrating service container configuration space (state) when user migrate between vehicles</a:t>
            </a:r>
          </a:p>
          <a:p>
            <a:pPr marL="182880" indent="-182880">
              <a:spcAft>
                <a:spcPts val="600"/>
              </a:spcAft>
              <a:buClr>
                <a:schemeClr val="accent2"/>
              </a:buClr>
              <a:buFont typeface="Arial" panose="020B0604020202020204" pitchFamily="34" charset="0"/>
              <a:buChar char="•"/>
            </a:pPr>
            <a:r>
              <a:rPr lang="en-US" sz="1200"/>
              <a:t>Ability to "reset" and apply </a:t>
            </a:r>
            <a:br>
              <a:rPr lang="en-US" sz="1200">
                <a:cs typeface="Calibri"/>
              </a:rPr>
            </a:br>
            <a:r>
              <a:rPr lang="en-US" sz="1200"/>
              <a:t>"state" configuration changes from cloud per service</a:t>
            </a:r>
            <a:endParaRPr lang="en-US"/>
          </a:p>
        </p:txBody>
      </p:sp>
      <p:sp>
        <p:nvSpPr>
          <p:cNvPr id="8" name="Oval 7">
            <a:extLst>
              <a:ext uri="{FF2B5EF4-FFF2-40B4-BE49-F238E27FC236}">
                <a16:creationId xmlns:a16="http://schemas.microsoft.com/office/drawing/2014/main" id="{1AF7BB5D-652D-4984-B2CE-92858423A394}"/>
              </a:ext>
            </a:extLst>
          </p:cNvPr>
          <p:cNvSpPr/>
          <p:nvPr/>
        </p:nvSpPr>
        <p:spPr>
          <a:xfrm>
            <a:off x="7528058" y="1138114"/>
            <a:ext cx="609600" cy="609600"/>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9" name="Picture 8">
            <a:extLst>
              <a:ext uri="{FF2B5EF4-FFF2-40B4-BE49-F238E27FC236}">
                <a16:creationId xmlns:a16="http://schemas.microsoft.com/office/drawing/2014/main" id="{ECC9728F-16EA-423E-915B-91408E7E9C1F}"/>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7649978" y="1235341"/>
            <a:ext cx="365760" cy="365760"/>
          </a:xfrm>
          <a:prstGeom prst="rect">
            <a:avLst/>
          </a:prstGeom>
        </p:spPr>
      </p:pic>
      <p:pic>
        <p:nvPicPr>
          <p:cNvPr id="26" name="Picture 25">
            <a:extLst>
              <a:ext uri="{FF2B5EF4-FFF2-40B4-BE49-F238E27FC236}">
                <a16:creationId xmlns:a16="http://schemas.microsoft.com/office/drawing/2014/main" id="{84BCE57C-8B90-4530-A071-F21B691974E9}"/>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5433866" y="1225760"/>
            <a:ext cx="365760" cy="365760"/>
          </a:xfrm>
          <a:prstGeom prst="rect">
            <a:avLst/>
          </a:prstGeom>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960AAE-2B2C-4591-91E3-91E6A11BE48B}"/>
              </a:ext>
            </a:extLst>
          </p:cNvPr>
          <p:cNvSpPr>
            <a:spLocks noGrp="1"/>
          </p:cNvSpPr>
          <p:nvPr>
            <p:ph type="title"/>
          </p:nvPr>
        </p:nvSpPr>
        <p:spPr>
          <a:xfrm>
            <a:off x="360364" y="225588"/>
            <a:ext cx="8426449" cy="307777"/>
          </a:xfrm>
        </p:spPr>
        <p:txBody>
          <a:bodyPr/>
          <a:lstStyle/>
          <a:p>
            <a:r>
              <a:rPr lang="en-US"/>
              <a:t>Vehicle low level APIs</a:t>
            </a:r>
          </a:p>
        </p:txBody>
      </p:sp>
      <p:sp>
        <p:nvSpPr>
          <p:cNvPr id="10" name="TextBox 9">
            <a:extLst>
              <a:ext uri="{FF2B5EF4-FFF2-40B4-BE49-F238E27FC236}">
                <a16:creationId xmlns:a16="http://schemas.microsoft.com/office/drawing/2014/main" id="{2DAB2C39-94D9-46F6-8101-1F473C842B83}"/>
              </a:ext>
            </a:extLst>
          </p:cNvPr>
          <p:cNvSpPr txBox="1"/>
          <p:nvPr/>
        </p:nvSpPr>
        <p:spPr>
          <a:xfrm>
            <a:off x="330294" y="2386237"/>
            <a:ext cx="2048630" cy="1631216"/>
          </a:xfrm>
          <a:prstGeom prst="rect">
            <a:avLst/>
          </a:prstGeom>
          <a:noFill/>
        </p:spPr>
        <p:txBody>
          <a:bodyPr wrap="square" lIns="0" tIns="0" rIns="0" bIns="0" rtlCol="0" anchor="t">
            <a:spAutoFit/>
          </a:bodyPr>
          <a:lstStyle/>
          <a:p>
            <a:pPr marL="182880" indent="-182880">
              <a:spcAft>
                <a:spcPts val="600"/>
              </a:spcAft>
              <a:buClr>
                <a:schemeClr val="accent2"/>
              </a:buClr>
              <a:buFont typeface="Arial" panose="020B0604020202020204" pitchFamily="34" charset="0"/>
              <a:buChar char="•"/>
            </a:pPr>
            <a:r>
              <a:rPr lang="en-US" sz="1200"/>
              <a:t>API can be split into tiers allowing differentiation of services by access type (requested similar to quota)</a:t>
            </a:r>
            <a:endParaRPr lang="en-US" sz="1200">
              <a:cs typeface="Calibri"/>
            </a:endParaRPr>
          </a:p>
          <a:p>
            <a:pPr marL="182880" indent="-182880">
              <a:spcAft>
                <a:spcPts val="600"/>
              </a:spcAft>
              <a:buClr>
                <a:schemeClr val="accent2"/>
              </a:buClr>
              <a:buFont typeface="Arial" panose="020B0604020202020204" pitchFamily="34" charset="0"/>
              <a:buChar char="•"/>
            </a:pPr>
            <a:r>
              <a:rPr lang="en-US" sz="1200"/>
              <a:t>Fully aware of possible protocol extension</a:t>
            </a:r>
            <a:endParaRPr lang="en-US" sz="1200">
              <a:cs typeface="Calibri"/>
            </a:endParaRPr>
          </a:p>
          <a:p>
            <a:pPr marL="182880" indent="-182880">
              <a:spcAft>
                <a:spcPts val="600"/>
              </a:spcAft>
              <a:buClr>
                <a:schemeClr val="accent2"/>
              </a:buClr>
              <a:buFont typeface="Arial,Sans-Serif" panose="020B0604020202020204" pitchFamily="34" charset="0"/>
              <a:buChar char="•"/>
            </a:pPr>
            <a:r>
              <a:rPr lang="en-US" sz="1200">
                <a:cs typeface="Calibri"/>
              </a:rPr>
              <a:t>Other protocols can be added (</a:t>
            </a:r>
            <a:r>
              <a:rPr lang="en-US" sz="1200" err="1">
                <a:cs typeface="Calibri"/>
              </a:rPr>
              <a:t>ViWi</a:t>
            </a:r>
            <a:r>
              <a:rPr lang="en-US" sz="1200">
                <a:cs typeface="Calibri"/>
              </a:rPr>
              <a:t>, </a:t>
            </a:r>
            <a:r>
              <a:rPr lang="en-US" sz="1200" err="1">
                <a:cs typeface="Calibri"/>
              </a:rPr>
              <a:t>ExVe</a:t>
            </a:r>
            <a:r>
              <a:rPr lang="en-US" sz="1200">
                <a:cs typeface="Calibri"/>
              </a:rPr>
              <a:t>, etc.)</a:t>
            </a:r>
          </a:p>
        </p:txBody>
      </p:sp>
      <p:sp>
        <p:nvSpPr>
          <p:cNvPr id="11" name="Text Placeholder 3">
            <a:extLst>
              <a:ext uri="{FF2B5EF4-FFF2-40B4-BE49-F238E27FC236}">
                <a16:creationId xmlns:a16="http://schemas.microsoft.com/office/drawing/2014/main" id="{A73ADD01-4441-4B98-A368-AB47C2892123}"/>
              </a:ext>
            </a:extLst>
          </p:cNvPr>
          <p:cNvSpPr txBox="1">
            <a:spLocks/>
          </p:cNvSpPr>
          <p:nvPr/>
        </p:nvSpPr>
        <p:spPr>
          <a:xfrm>
            <a:off x="360363" y="1882652"/>
            <a:ext cx="2017800" cy="342900"/>
          </a:xfrm>
          <a:prstGeom prst="rect">
            <a:avLst/>
          </a:prstGeom>
        </p:spPr>
        <p:txBody>
          <a:bodyPr vert="horz" wrap="square" lIns="0" tIns="0" rIns="0" bIns="0" rtlCol="0" anchor="ctr" anchorCtr="0">
            <a:noAutofit/>
          </a:bodyPr>
          <a:lstStyle>
            <a:lvl1pPr marL="0" indent="0" algn="l" defTabSz="914400" rtl="0" eaLnBrk="1" latinLnBrk="0" hangingPunct="1">
              <a:lnSpc>
                <a:spcPts val="1600"/>
              </a:lnSpc>
              <a:spcBef>
                <a:spcPts val="288"/>
              </a:spcBef>
              <a:spcAft>
                <a:spcPts val="300"/>
              </a:spcAft>
              <a:buFont typeface="Arial" panose="020B0604020202020204" pitchFamily="34" charset="0"/>
              <a:buNone/>
              <a:defRPr sz="1200" b="1" i="0" kern="1200" cap="all" spc="200" baseline="0">
                <a:solidFill>
                  <a:schemeClr val="accent2"/>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latin typeface="+mj-lt"/>
              </a:rPr>
              <a:t>VIS Specification support</a:t>
            </a:r>
          </a:p>
        </p:txBody>
      </p:sp>
      <p:sp>
        <p:nvSpPr>
          <p:cNvPr id="12" name="Text Placeholder 5">
            <a:extLst>
              <a:ext uri="{FF2B5EF4-FFF2-40B4-BE49-F238E27FC236}">
                <a16:creationId xmlns:a16="http://schemas.microsoft.com/office/drawing/2014/main" id="{08A5F0E1-BF28-4A9A-B6F1-FA6B00CEE1D3}"/>
              </a:ext>
            </a:extLst>
          </p:cNvPr>
          <p:cNvSpPr txBox="1">
            <a:spLocks/>
          </p:cNvSpPr>
          <p:nvPr/>
        </p:nvSpPr>
        <p:spPr>
          <a:xfrm>
            <a:off x="4644200" y="1882652"/>
            <a:ext cx="1981165" cy="342900"/>
          </a:xfrm>
          <a:prstGeom prst="rect">
            <a:avLst/>
          </a:prstGeom>
        </p:spPr>
        <p:txBody>
          <a:bodyPr vert="horz" wrap="square" lIns="0" tIns="0" rIns="0" bIns="0" rtlCol="0" anchor="ctr" anchorCtr="0">
            <a:noAutofit/>
          </a:bodyPr>
          <a:lstStyle>
            <a:lvl1pPr marL="0" indent="0" algn="l" defTabSz="914400" rtl="0" eaLnBrk="1" latinLnBrk="0" hangingPunct="1">
              <a:lnSpc>
                <a:spcPts val="1600"/>
              </a:lnSpc>
              <a:spcBef>
                <a:spcPts val="288"/>
              </a:spcBef>
              <a:spcAft>
                <a:spcPts val="300"/>
              </a:spcAft>
              <a:buFont typeface="Arial" panose="020B0604020202020204" pitchFamily="34" charset="0"/>
              <a:buNone/>
              <a:defRPr sz="1200" b="1" i="0" kern="1200" cap="all" spc="200" baseline="0">
                <a:solidFill>
                  <a:schemeClr val="accent2"/>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latin typeface="+mj-lt"/>
              </a:rPr>
              <a:t>SOTA package management</a:t>
            </a:r>
            <a:endParaRPr lang="en-US">
              <a:latin typeface="+mj-lt"/>
            </a:endParaRPr>
          </a:p>
        </p:txBody>
      </p:sp>
      <p:sp>
        <p:nvSpPr>
          <p:cNvPr id="13" name="Text Placeholder 5">
            <a:extLst>
              <a:ext uri="{FF2B5EF4-FFF2-40B4-BE49-F238E27FC236}">
                <a16:creationId xmlns:a16="http://schemas.microsoft.com/office/drawing/2014/main" id="{1298FBFD-8EDB-46B5-B0E6-66E1EAE4240B}"/>
              </a:ext>
            </a:extLst>
          </p:cNvPr>
          <p:cNvSpPr txBox="1">
            <a:spLocks/>
          </p:cNvSpPr>
          <p:nvPr/>
        </p:nvSpPr>
        <p:spPr>
          <a:xfrm>
            <a:off x="2491291" y="1882652"/>
            <a:ext cx="2017799" cy="342900"/>
          </a:xfrm>
          <a:prstGeom prst="rect">
            <a:avLst/>
          </a:prstGeom>
        </p:spPr>
        <p:txBody>
          <a:bodyPr vert="horz" wrap="square" lIns="0" tIns="0" rIns="0" bIns="0" rtlCol="0" anchor="ctr" anchorCtr="0">
            <a:noAutofit/>
          </a:bodyPr>
          <a:lstStyle>
            <a:lvl1pPr marL="0" indent="0" algn="l" defTabSz="914400" rtl="0" eaLnBrk="1" latinLnBrk="0" hangingPunct="1">
              <a:lnSpc>
                <a:spcPts val="1600"/>
              </a:lnSpc>
              <a:spcBef>
                <a:spcPts val="288"/>
              </a:spcBef>
              <a:spcAft>
                <a:spcPts val="300"/>
              </a:spcAft>
              <a:buFont typeface="Arial" panose="020B0604020202020204" pitchFamily="34" charset="0"/>
              <a:buNone/>
              <a:defRPr sz="1200" b="1" i="0" kern="1200" cap="all" spc="200" baseline="0">
                <a:solidFill>
                  <a:schemeClr val="accent2"/>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latin typeface="+mj-lt"/>
                <a:ea typeface="Source Sans Pro"/>
              </a:rPr>
              <a:t>FOTA integration support</a:t>
            </a:r>
            <a:endParaRPr lang="en-US">
              <a:latin typeface="+mj-lt"/>
              <a:ea typeface="Source Sans Pro"/>
            </a:endParaRPr>
          </a:p>
        </p:txBody>
      </p:sp>
      <p:sp>
        <p:nvSpPr>
          <p:cNvPr id="15" name="TextBox 14">
            <a:extLst>
              <a:ext uri="{FF2B5EF4-FFF2-40B4-BE49-F238E27FC236}">
                <a16:creationId xmlns:a16="http://schemas.microsoft.com/office/drawing/2014/main" id="{6CA0F866-3265-445B-BCAD-91E6BE406A69}"/>
              </a:ext>
            </a:extLst>
          </p:cNvPr>
          <p:cNvSpPr txBox="1"/>
          <p:nvPr/>
        </p:nvSpPr>
        <p:spPr>
          <a:xfrm>
            <a:off x="4644199" y="2386237"/>
            <a:ext cx="2047109" cy="2185214"/>
          </a:xfrm>
          <a:prstGeom prst="rect">
            <a:avLst/>
          </a:prstGeom>
          <a:noFill/>
        </p:spPr>
        <p:txBody>
          <a:bodyPr wrap="square" lIns="0" tIns="0" rIns="0" bIns="0" rtlCol="0" anchor="t">
            <a:spAutoFit/>
          </a:bodyPr>
          <a:lstStyle/>
          <a:p>
            <a:pPr marL="182880" indent="-182880">
              <a:spcAft>
                <a:spcPts val="600"/>
              </a:spcAft>
              <a:buClr>
                <a:schemeClr val="accent2"/>
              </a:buClr>
              <a:buFont typeface="Arial" panose="020B0604020202020204" pitchFamily="34" charset="0"/>
              <a:buChar char="•"/>
            </a:pPr>
            <a:r>
              <a:rPr lang="en-US" sz="1200">
                <a:cs typeface="Calibri"/>
              </a:rPr>
              <a:t>Support for adding dependencies in a controlled way</a:t>
            </a:r>
          </a:p>
          <a:p>
            <a:pPr marL="182880" indent="-182880">
              <a:spcAft>
                <a:spcPts val="600"/>
              </a:spcAft>
              <a:buClr>
                <a:schemeClr val="accent2"/>
              </a:buClr>
              <a:buFont typeface="Arial" panose="020B0604020202020204" pitchFamily="34" charset="0"/>
              <a:buChar char="•"/>
            </a:pPr>
            <a:r>
              <a:rPr lang="en-US" sz="1200">
                <a:cs typeface="Calibri"/>
              </a:rPr>
              <a:t>Implementation for Aos Core updates – can be re-used for other system domains</a:t>
            </a:r>
          </a:p>
          <a:p>
            <a:pPr marL="182880" indent="-182880">
              <a:spcAft>
                <a:spcPts val="600"/>
              </a:spcAft>
              <a:buClr>
                <a:schemeClr val="accent2"/>
              </a:buClr>
              <a:buFont typeface="Arial" panose="020B0604020202020204" pitchFamily="34" charset="0"/>
              <a:buChar char="•"/>
            </a:pPr>
            <a:r>
              <a:rPr lang="en-US" sz="1200">
                <a:cs typeface="Calibri"/>
              </a:rPr>
              <a:t>Support for separate packages distribution (not images like with FOTA) for higher granularity of deployments</a:t>
            </a:r>
          </a:p>
        </p:txBody>
      </p:sp>
      <p:sp>
        <p:nvSpPr>
          <p:cNvPr id="16" name="Oval 15">
            <a:extLst>
              <a:ext uri="{FF2B5EF4-FFF2-40B4-BE49-F238E27FC236}">
                <a16:creationId xmlns:a16="http://schemas.microsoft.com/office/drawing/2014/main" id="{98257194-E90A-43FE-BBC9-64BD24586A7E}"/>
              </a:ext>
            </a:extLst>
          </p:cNvPr>
          <p:cNvSpPr/>
          <p:nvPr/>
        </p:nvSpPr>
        <p:spPr>
          <a:xfrm>
            <a:off x="1009511" y="1116135"/>
            <a:ext cx="609600" cy="609600"/>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Oval 16">
            <a:extLst>
              <a:ext uri="{FF2B5EF4-FFF2-40B4-BE49-F238E27FC236}">
                <a16:creationId xmlns:a16="http://schemas.microsoft.com/office/drawing/2014/main" id="{C031BB08-DAEF-4DEE-A85B-F74F9B8AD62E}"/>
              </a:ext>
            </a:extLst>
          </p:cNvPr>
          <p:cNvSpPr/>
          <p:nvPr/>
        </p:nvSpPr>
        <p:spPr>
          <a:xfrm>
            <a:off x="3191727" y="1086827"/>
            <a:ext cx="609600" cy="609600"/>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8" name="Oval 17">
            <a:extLst>
              <a:ext uri="{FF2B5EF4-FFF2-40B4-BE49-F238E27FC236}">
                <a16:creationId xmlns:a16="http://schemas.microsoft.com/office/drawing/2014/main" id="{2BB8E5D7-E3E3-4FC7-89A3-E38B1FE3CB30}"/>
              </a:ext>
            </a:extLst>
          </p:cNvPr>
          <p:cNvSpPr/>
          <p:nvPr/>
        </p:nvSpPr>
        <p:spPr>
          <a:xfrm>
            <a:off x="5366616" y="1072173"/>
            <a:ext cx="609600" cy="609600"/>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26" name="Picture 25">
            <a:extLst>
              <a:ext uri="{FF2B5EF4-FFF2-40B4-BE49-F238E27FC236}">
                <a16:creationId xmlns:a16="http://schemas.microsoft.com/office/drawing/2014/main" id="{41B13851-6A2B-4FE2-A3A8-591E083C23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262" y="1252342"/>
            <a:ext cx="365760" cy="365760"/>
          </a:xfrm>
          <a:prstGeom prst="rect">
            <a:avLst/>
          </a:prstGeom>
        </p:spPr>
      </p:pic>
      <p:sp>
        <p:nvSpPr>
          <p:cNvPr id="21" name="Oval 20">
            <a:extLst>
              <a:ext uri="{FF2B5EF4-FFF2-40B4-BE49-F238E27FC236}">
                <a16:creationId xmlns:a16="http://schemas.microsoft.com/office/drawing/2014/main" id="{217BF465-FA07-45A2-BCEF-D9A477E1A832}"/>
              </a:ext>
            </a:extLst>
          </p:cNvPr>
          <p:cNvSpPr/>
          <p:nvPr/>
        </p:nvSpPr>
        <p:spPr>
          <a:xfrm>
            <a:off x="8482013" y="241985"/>
            <a:ext cx="304800" cy="304800"/>
          </a:xfrm>
          <a:prstGeom prst="ellipse">
            <a:avLst/>
          </a:prstGeom>
          <a:solidFill>
            <a:srgbClr val="263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1"/>
              </a:solidFill>
            </a:endParaRPr>
          </a:p>
        </p:txBody>
      </p:sp>
      <p:pic>
        <p:nvPicPr>
          <p:cNvPr id="22" name="Graphic 21">
            <a:extLst>
              <a:ext uri="{FF2B5EF4-FFF2-40B4-BE49-F238E27FC236}">
                <a16:creationId xmlns:a16="http://schemas.microsoft.com/office/drawing/2014/main" id="{D665C4D2-1C3A-424F-9C9A-B5E823F89A7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40353" y="300326"/>
            <a:ext cx="188119" cy="188118"/>
          </a:xfrm>
          <a:prstGeom prst="rect">
            <a:avLst/>
          </a:prstGeom>
        </p:spPr>
      </p:pic>
      <p:sp>
        <p:nvSpPr>
          <p:cNvPr id="27" name="TextBox 26">
            <a:extLst>
              <a:ext uri="{FF2B5EF4-FFF2-40B4-BE49-F238E27FC236}">
                <a16:creationId xmlns:a16="http://schemas.microsoft.com/office/drawing/2014/main" id="{7CEEF0BF-162E-44A5-B964-21FB685C31CC}"/>
              </a:ext>
            </a:extLst>
          </p:cNvPr>
          <p:cNvSpPr txBox="1"/>
          <p:nvPr/>
        </p:nvSpPr>
        <p:spPr>
          <a:xfrm>
            <a:off x="2490084" y="2386237"/>
            <a:ext cx="2047108" cy="1815882"/>
          </a:xfrm>
          <a:prstGeom prst="rect">
            <a:avLst/>
          </a:prstGeom>
          <a:noFill/>
        </p:spPr>
        <p:txBody>
          <a:bodyPr wrap="square" lIns="0" tIns="0" rIns="0" bIns="0" rtlCol="0" anchor="t">
            <a:spAutoFit/>
          </a:bodyPr>
          <a:lstStyle/>
          <a:p>
            <a:pPr marL="182880" indent="-182880">
              <a:spcAft>
                <a:spcPts val="600"/>
              </a:spcAft>
              <a:buClr>
                <a:schemeClr val="accent2"/>
              </a:buClr>
              <a:buFont typeface="Arial" panose="020B0604020202020204" pitchFamily="34" charset="0"/>
              <a:buChar char="•"/>
            </a:pPr>
            <a:r>
              <a:rPr lang="en-US" sz="1200">
                <a:cs typeface="Calibri"/>
              </a:rPr>
              <a:t>Support for upgrading system firmware images in a separate non-interfering flow</a:t>
            </a:r>
          </a:p>
          <a:p>
            <a:pPr marL="182880" indent="-182880">
              <a:spcAft>
                <a:spcPts val="600"/>
              </a:spcAft>
              <a:buClr>
                <a:schemeClr val="accent2"/>
              </a:buClr>
              <a:buFont typeface="Arial" panose="020B0604020202020204" pitchFamily="34" charset="0"/>
              <a:buChar char="•"/>
            </a:pPr>
            <a:r>
              <a:rPr lang="en-US" sz="1200">
                <a:cs typeface="Calibri"/>
              </a:rPr>
              <a:t>Integration with vendor-provided flashing mechanisms needed</a:t>
            </a:r>
          </a:p>
          <a:p>
            <a:pPr marL="182880" indent="-182880">
              <a:spcAft>
                <a:spcPts val="600"/>
              </a:spcAft>
              <a:buClr>
                <a:schemeClr val="accent2"/>
              </a:buClr>
              <a:buFont typeface="Arial" panose="020B0604020202020204" pitchFamily="34" charset="0"/>
              <a:buChar char="•"/>
            </a:pPr>
            <a:r>
              <a:rPr lang="en-US" sz="1200">
                <a:cs typeface="Calibri"/>
              </a:rPr>
              <a:t>More strict security comparing to services delivery</a:t>
            </a:r>
          </a:p>
        </p:txBody>
      </p:sp>
      <p:cxnSp>
        <p:nvCxnSpPr>
          <p:cNvPr id="9" name="Straight Connector 8">
            <a:extLst>
              <a:ext uri="{FF2B5EF4-FFF2-40B4-BE49-F238E27FC236}">
                <a16:creationId xmlns:a16="http://schemas.microsoft.com/office/drawing/2014/main" id="{53953E1C-6645-4496-A275-5BEDAEE0C475}"/>
              </a:ext>
            </a:extLst>
          </p:cNvPr>
          <p:cNvCxnSpPr/>
          <p:nvPr/>
        </p:nvCxnSpPr>
        <p:spPr>
          <a:xfrm>
            <a:off x="2421253" y="1079499"/>
            <a:ext cx="0" cy="3663950"/>
          </a:xfrm>
          <a:prstGeom prst="line">
            <a:avLst/>
          </a:prstGeom>
          <a:ln w="6350" cap="flat" cmpd="sng" algn="ctr">
            <a:solidFill>
              <a:schemeClr val="lt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305278-33BE-4F1A-B2A8-4EE60EC625FE}"/>
              </a:ext>
            </a:extLst>
          </p:cNvPr>
          <p:cNvCxnSpPr/>
          <p:nvPr/>
        </p:nvCxnSpPr>
        <p:spPr>
          <a:xfrm>
            <a:off x="4573585" y="1079499"/>
            <a:ext cx="0" cy="3663950"/>
          </a:xfrm>
          <a:prstGeom prst="line">
            <a:avLst/>
          </a:prstGeom>
          <a:ln w="6350" cap="flat" cmpd="sng" algn="ctr">
            <a:solidFill>
              <a:schemeClr val="lt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DBEE982-42CB-4E5D-BB54-77A3D342CED3}"/>
              </a:ext>
            </a:extLst>
          </p:cNvPr>
          <p:cNvCxnSpPr/>
          <p:nvPr/>
        </p:nvCxnSpPr>
        <p:spPr>
          <a:xfrm>
            <a:off x="6725916" y="1079499"/>
            <a:ext cx="0" cy="3663950"/>
          </a:xfrm>
          <a:prstGeom prst="line">
            <a:avLst/>
          </a:prstGeom>
          <a:ln w="6350" cap="flat" cmpd="sng" algn="ctr">
            <a:solidFill>
              <a:schemeClr val="lt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Text Placeholder 5">
            <a:extLst>
              <a:ext uri="{FF2B5EF4-FFF2-40B4-BE49-F238E27FC236}">
                <a16:creationId xmlns:a16="http://schemas.microsoft.com/office/drawing/2014/main" id="{EE4EC696-CC56-4A0A-8078-610B9ECFF906}"/>
              </a:ext>
            </a:extLst>
          </p:cNvPr>
          <p:cNvSpPr txBox="1">
            <a:spLocks/>
          </p:cNvSpPr>
          <p:nvPr/>
        </p:nvSpPr>
        <p:spPr>
          <a:xfrm>
            <a:off x="6849604" y="1882651"/>
            <a:ext cx="1966510" cy="342900"/>
          </a:xfrm>
          <a:prstGeom prst="rect">
            <a:avLst/>
          </a:prstGeom>
        </p:spPr>
        <p:txBody>
          <a:bodyPr vert="horz" wrap="square" lIns="0" tIns="0" rIns="0" bIns="0" rtlCol="0" anchor="ctr" anchorCtr="0">
            <a:noAutofit/>
          </a:bodyPr>
          <a:lstStyle>
            <a:lvl1pPr marL="0" indent="0" algn="l" defTabSz="914400" rtl="0" eaLnBrk="1" latinLnBrk="0" hangingPunct="1">
              <a:lnSpc>
                <a:spcPts val="1600"/>
              </a:lnSpc>
              <a:spcBef>
                <a:spcPts val="288"/>
              </a:spcBef>
              <a:spcAft>
                <a:spcPts val="300"/>
              </a:spcAft>
              <a:buFont typeface="Arial" panose="020B0604020202020204" pitchFamily="34" charset="0"/>
              <a:buNone/>
              <a:defRPr sz="1200" b="1" i="0" kern="1200" cap="all" spc="200" baseline="0">
                <a:solidFill>
                  <a:schemeClr val="accent2"/>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latin typeface="+mj-lt"/>
                <a:cs typeface="Calibri"/>
              </a:rPr>
              <a:t>HW Provisioning Template</a:t>
            </a:r>
          </a:p>
        </p:txBody>
      </p:sp>
      <p:sp>
        <p:nvSpPr>
          <p:cNvPr id="33" name="TextBox 32">
            <a:extLst>
              <a:ext uri="{FF2B5EF4-FFF2-40B4-BE49-F238E27FC236}">
                <a16:creationId xmlns:a16="http://schemas.microsoft.com/office/drawing/2014/main" id="{309F056B-C894-4B68-ABC0-8079D96AD43B}"/>
              </a:ext>
            </a:extLst>
          </p:cNvPr>
          <p:cNvSpPr txBox="1"/>
          <p:nvPr/>
        </p:nvSpPr>
        <p:spPr>
          <a:xfrm>
            <a:off x="6798314" y="2378910"/>
            <a:ext cx="2047109" cy="1261884"/>
          </a:xfrm>
          <a:prstGeom prst="rect">
            <a:avLst/>
          </a:prstGeom>
          <a:noFill/>
        </p:spPr>
        <p:txBody>
          <a:bodyPr wrap="square" lIns="0" tIns="0" rIns="0" bIns="0" rtlCol="0" anchor="t">
            <a:spAutoFit/>
          </a:bodyPr>
          <a:lstStyle/>
          <a:p>
            <a:pPr marL="182880" indent="-182880">
              <a:spcAft>
                <a:spcPts val="600"/>
              </a:spcAft>
              <a:buClr>
                <a:schemeClr val="accent2"/>
              </a:buClr>
              <a:buFont typeface="Arial" panose="020B0604020202020204" pitchFamily="34" charset="0"/>
              <a:buChar char="•"/>
            </a:pPr>
            <a:r>
              <a:rPr lang="en-US" sz="1200">
                <a:cs typeface="Calibri"/>
              </a:rPr>
              <a:t>Support for unique HW IDs</a:t>
            </a:r>
          </a:p>
          <a:p>
            <a:pPr marL="182880" indent="-182880">
              <a:spcAft>
                <a:spcPts val="600"/>
              </a:spcAft>
              <a:buClr>
                <a:schemeClr val="accent2"/>
              </a:buClr>
              <a:buFont typeface="Arial" panose="020B0604020202020204" pitchFamily="34" charset="0"/>
              <a:buChar char="•"/>
            </a:pPr>
            <a:r>
              <a:rPr lang="en-US" sz="1200">
                <a:cs typeface="Calibri"/>
              </a:rPr>
              <a:t>Full implementation for provisioning flow available for reuse</a:t>
            </a:r>
          </a:p>
          <a:p>
            <a:pPr marL="182880" indent="-182880">
              <a:spcAft>
                <a:spcPts val="600"/>
              </a:spcAft>
              <a:buClr>
                <a:schemeClr val="accent2"/>
              </a:buClr>
              <a:buFont typeface="Arial" panose="020B0604020202020204" pitchFamily="34" charset="0"/>
              <a:buChar char="•"/>
            </a:pPr>
            <a:r>
              <a:rPr lang="en-US" sz="1200">
                <a:cs typeface="Calibri"/>
              </a:rPr>
              <a:t>Integrated with OEM users and roles</a:t>
            </a:r>
          </a:p>
        </p:txBody>
      </p:sp>
      <p:sp>
        <p:nvSpPr>
          <p:cNvPr id="34" name="Oval 33">
            <a:extLst>
              <a:ext uri="{FF2B5EF4-FFF2-40B4-BE49-F238E27FC236}">
                <a16:creationId xmlns:a16="http://schemas.microsoft.com/office/drawing/2014/main" id="{D8BAECBA-11BE-4893-8258-D4C6A3F04994}"/>
              </a:ext>
            </a:extLst>
          </p:cNvPr>
          <p:cNvSpPr/>
          <p:nvPr/>
        </p:nvSpPr>
        <p:spPr>
          <a:xfrm>
            <a:off x="7520731" y="1064846"/>
            <a:ext cx="609600" cy="609600"/>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8" name="Picture 38">
            <a:extLst>
              <a:ext uri="{FF2B5EF4-FFF2-40B4-BE49-F238E27FC236}">
                <a16:creationId xmlns:a16="http://schemas.microsoft.com/office/drawing/2014/main" id="{D7FD35D4-3125-4F2A-AB3C-F1D3755AE12B}"/>
              </a:ext>
            </a:extLst>
          </p:cNvPr>
          <p:cNvPicPr>
            <a:picLocks noChangeAspect="1"/>
          </p:cNvPicPr>
          <p:nvPr/>
        </p:nvPicPr>
        <p:blipFill>
          <a:blip r:embed="rId5"/>
          <a:stretch>
            <a:fillRect/>
          </a:stretch>
        </p:blipFill>
        <p:spPr>
          <a:xfrm>
            <a:off x="5485300" y="1213705"/>
            <a:ext cx="371475" cy="371475"/>
          </a:xfrm>
          <a:prstGeom prst="rect">
            <a:avLst/>
          </a:prstGeom>
        </p:spPr>
      </p:pic>
      <p:pic>
        <p:nvPicPr>
          <p:cNvPr id="3" name="Picture 2">
            <a:extLst>
              <a:ext uri="{FF2B5EF4-FFF2-40B4-BE49-F238E27FC236}">
                <a16:creationId xmlns:a16="http://schemas.microsoft.com/office/drawing/2014/main" id="{8A7A8843-2EF7-411A-8E18-A466C94729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1345" y="1226450"/>
            <a:ext cx="301046" cy="301046"/>
          </a:xfrm>
          <a:prstGeom prst="rect">
            <a:avLst/>
          </a:prstGeom>
        </p:spPr>
      </p:pic>
      <p:pic>
        <p:nvPicPr>
          <p:cNvPr id="37" name="Picture 36">
            <a:extLst>
              <a:ext uri="{FF2B5EF4-FFF2-40B4-BE49-F238E27FC236}">
                <a16:creationId xmlns:a16="http://schemas.microsoft.com/office/drawing/2014/main" id="{281AED11-6867-4B5B-9733-F7D79542A9AA}"/>
              </a:ext>
            </a:extLst>
          </p:cNvPr>
          <p:cNvPicPr>
            <a:picLocks noChangeAspect="1"/>
          </p:cNvPicPr>
          <p:nvPr/>
        </p:nvPicPr>
        <p:blipFill>
          <a:blip r:embed="rId7"/>
          <a:stretch>
            <a:fillRect/>
          </a:stretch>
        </p:blipFill>
        <p:spPr>
          <a:xfrm>
            <a:off x="3258763" y="1238450"/>
            <a:ext cx="475529" cy="359695"/>
          </a:xfrm>
          <a:prstGeom prst="rect">
            <a:avLst/>
          </a:prstGeom>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954317-9EB8-A345-933D-1664C56DE60E}"/>
              </a:ext>
            </a:extLst>
          </p:cNvPr>
          <p:cNvSpPr>
            <a:spLocks noGrp="1"/>
          </p:cNvSpPr>
          <p:nvPr>
            <p:ph type="title"/>
          </p:nvPr>
        </p:nvSpPr>
        <p:spPr/>
        <p:txBody>
          <a:bodyPr/>
          <a:lstStyle/>
          <a:p>
            <a:r>
              <a:rPr lang="en-GB"/>
              <a:t>Disruption IN THE AUTOMOTIVE INDUSTRY</a:t>
            </a:r>
          </a:p>
        </p:txBody>
      </p:sp>
    </p:spTree>
    <p:extLst>
      <p:ext uri="{BB962C8B-B14F-4D97-AF65-F5344CB8AC3E}">
        <p14:creationId xmlns:p14="http://schemas.microsoft.com/office/powerpoint/2010/main" val="4244950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D38C2-8E4D-408A-8752-54F194D27A75}"/>
              </a:ext>
            </a:extLst>
          </p:cNvPr>
          <p:cNvSpPr>
            <a:spLocks noGrp="1"/>
          </p:cNvSpPr>
          <p:nvPr>
            <p:ph type="title"/>
          </p:nvPr>
        </p:nvSpPr>
        <p:spPr/>
        <p:txBody>
          <a:bodyPr/>
          <a:lstStyle/>
          <a:p>
            <a:r>
              <a:rPr lang="en-US"/>
              <a:t>Development SDK</a:t>
            </a:r>
          </a:p>
        </p:txBody>
      </p:sp>
      <p:sp>
        <p:nvSpPr>
          <p:cNvPr id="4" name="Rectangle 3">
            <a:extLst>
              <a:ext uri="{FF2B5EF4-FFF2-40B4-BE49-F238E27FC236}">
                <a16:creationId xmlns:a16="http://schemas.microsoft.com/office/drawing/2014/main" id="{8DEAECB3-BC46-440F-8664-0F601CC7C680}"/>
              </a:ext>
            </a:extLst>
          </p:cNvPr>
          <p:cNvSpPr/>
          <p:nvPr/>
        </p:nvSpPr>
        <p:spPr>
          <a:xfrm>
            <a:off x="358775" y="2451099"/>
            <a:ext cx="1947691" cy="1184940"/>
          </a:xfrm>
          <a:prstGeom prst="rect">
            <a:avLst/>
          </a:prstGeom>
          <a:noFill/>
        </p:spPr>
        <p:txBody>
          <a:bodyPr wrap="square" lIns="0" tIns="0" rIns="0" bIns="0" rtlCol="0" anchor="t">
            <a:spAutoFit/>
          </a:bodyPr>
          <a:lstStyle/>
          <a:p>
            <a:pPr marL="182880" indent="-182880">
              <a:spcAft>
                <a:spcPts val="600"/>
              </a:spcAft>
              <a:buClr>
                <a:schemeClr val="accent2"/>
              </a:buClr>
              <a:buChar char="•"/>
            </a:pPr>
            <a:r>
              <a:rPr lang="en-US" sz="1200">
                <a:solidFill>
                  <a:schemeClr val="tx1"/>
                </a:solidFill>
              </a:rPr>
              <a:t>Python and node.JS based services are fully supported on the platform</a:t>
            </a:r>
          </a:p>
          <a:p>
            <a:pPr marL="182880" indent="-182880">
              <a:spcAft>
                <a:spcPts val="600"/>
              </a:spcAft>
              <a:buClr>
                <a:schemeClr val="accent2"/>
              </a:buClr>
              <a:buChar char="•"/>
            </a:pPr>
            <a:r>
              <a:rPr lang="en-US" sz="1200">
                <a:cs typeface="Calibri"/>
              </a:rPr>
              <a:t>Providing "generic" set of libraries and packages for support </a:t>
            </a:r>
          </a:p>
        </p:txBody>
      </p:sp>
      <p:sp>
        <p:nvSpPr>
          <p:cNvPr id="5" name="Rectangle 4">
            <a:extLst>
              <a:ext uri="{FF2B5EF4-FFF2-40B4-BE49-F238E27FC236}">
                <a16:creationId xmlns:a16="http://schemas.microsoft.com/office/drawing/2014/main" id="{8379FE9E-FEBF-46B6-B3FB-6FC8C060A89C}"/>
              </a:ext>
            </a:extLst>
          </p:cNvPr>
          <p:cNvSpPr/>
          <p:nvPr/>
        </p:nvSpPr>
        <p:spPr>
          <a:xfrm>
            <a:off x="2491593" y="2451099"/>
            <a:ext cx="1984327" cy="1554272"/>
          </a:xfrm>
          <a:prstGeom prst="rect">
            <a:avLst/>
          </a:prstGeom>
          <a:noFill/>
        </p:spPr>
        <p:txBody>
          <a:bodyPr wrap="square" lIns="0" tIns="0" rIns="0" bIns="0" rtlCol="0" anchor="t">
            <a:spAutoFit/>
          </a:bodyPr>
          <a:lstStyle/>
          <a:p>
            <a:pPr marL="182880" indent="-182880">
              <a:spcAft>
                <a:spcPts val="600"/>
              </a:spcAft>
              <a:buClr>
                <a:schemeClr val="accent2"/>
              </a:buClr>
              <a:buChar char="•"/>
            </a:pPr>
            <a:r>
              <a:rPr lang="en-US" sz="1200">
                <a:solidFill>
                  <a:schemeClr val="tx1"/>
                </a:solidFill>
              </a:rPr>
              <a:t>Service debugging added for Service Providers to catch issues with service runtime and deployment</a:t>
            </a:r>
            <a:endParaRPr lang="en-US" sz="1200">
              <a:solidFill>
                <a:schemeClr val="tx1"/>
              </a:solidFill>
              <a:cs typeface="Calibri"/>
            </a:endParaRPr>
          </a:p>
          <a:p>
            <a:pPr marL="182880" indent="-182880">
              <a:spcAft>
                <a:spcPts val="600"/>
              </a:spcAft>
              <a:buClr>
                <a:schemeClr val="accent2"/>
              </a:buClr>
              <a:buChar char="•"/>
            </a:pPr>
            <a:r>
              <a:rPr lang="en-US" sz="1200">
                <a:cs typeface="Calibri"/>
              </a:rPr>
              <a:t>For security reasons, runtime debugging is limited and not allowed direct interaction</a:t>
            </a:r>
          </a:p>
        </p:txBody>
      </p:sp>
      <p:sp>
        <p:nvSpPr>
          <p:cNvPr id="6" name="Rectangle 5">
            <a:extLst>
              <a:ext uri="{FF2B5EF4-FFF2-40B4-BE49-F238E27FC236}">
                <a16:creationId xmlns:a16="http://schemas.microsoft.com/office/drawing/2014/main" id="{0AF6B00D-9617-4C9F-9EA3-259C343CEF2E}"/>
              </a:ext>
            </a:extLst>
          </p:cNvPr>
          <p:cNvSpPr/>
          <p:nvPr/>
        </p:nvSpPr>
        <p:spPr>
          <a:xfrm>
            <a:off x="4675700" y="2451099"/>
            <a:ext cx="1998979" cy="1184940"/>
          </a:xfrm>
          <a:prstGeom prst="rect">
            <a:avLst/>
          </a:prstGeom>
          <a:noFill/>
        </p:spPr>
        <p:txBody>
          <a:bodyPr wrap="square" lIns="0" tIns="0" rIns="0" bIns="0" rtlCol="0" anchor="t">
            <a:spAutoFit/>
          </a:bodyPr>
          <a:lstStyle/>
          <a:p>
            <a:pPr marL="182880" indent="-182880">
              <a:spcAft>
                <a:spcPts val="600"/>
              </a:spcAft>
              <a:buClr>
                <a:schemeClr val="accent2"/>
              </a:buClr>
              <a:buChar char="•"/>
            </a:pPr>
            <a:r>
              <a:rPr lang="en-US" sz="1200">
                <a:solidFill>
                  <a:schemeClr val="tx1"/>
                </a:solidFill>
              </a:rPr>
              <a:t>Platform alerts implemented for OEM notification of quota exhaustion or different system failures</a:t>
            </a:r>
          </a:p>
          <a:p>
            <a:pPr marL="182880" indent="-182880">
              <a:spcAft>
                <a:spcPts val="600"/>
              </a:spcAft>
              <a:buClr>
                <a:schemeClr val="accent2"/>
              </a:buClr>
              <a:buChar char="•"/>
            </a:pPr>
            <a:r>
              <a:rPr lang="en-US" sz="1200">
                <a:cs typeface="Calibri"/>
              </a:rPr>
              <a:t>Alerts allow understanding quota issues, crashes, etc.</a:t>
            </a:r>
          </a:p>
        </p:txBody>
      </p:sp>
      <p:sp>
        <p:nvSpPr>
          <p:cNvPr id="7" name="Rectangle 6">
            <a:extLst>
              <a:ext uri="{FF2B5EF4-FFF2-40B4-BE49-F238E27FC236}">
                <a16:creationId xmlns:a16="http://schemas.microsoft.com/office/drawing/2014/main" id="{525155E5-1A9B-425D-80B6-83BA6243EFD3}"/>
              </a:ext>
            </a:extLst>
          </p:cNvPr>
          <p:cNvSpPr/>
          <p:nvPr/>
        </p:nvSpPr>
        <p:spPr>
          <a:xfrm>
            <a:off x="6845154" y="2451099"/>
            <a:ext cx="1940365" cy="1738938"/>
          </a:xfrm>
          <a:prstGeom prst="rect">
            <a:avLst/>
          </a:prstGeom>
          <a:noFill/>
        </p:spPr>
        <p:txBody>
          <a:bodyPr wrap="square" lIns="0" tIns="0" rIns="0" bIns="0" rtlCol="0" anchor="t">
            <a:spAutoFit/>
          </a:bodyPr>
          <a:lstStyle/>
          <a:p>
            <a:pPr marL="182880" indent="-182880">
              <a:spcAft>
                <a:spcPts val="600"/>
              </a:spcAft>
              <a:buClr>
                <a:schemeClr val="accent2"/>
              </a:buClr>
              <a:buChar char="•"/>
            </a:pPr>
            <a:r>
              <a:rPr lang="en-US" sz="1200"/>
              <a:t>Validation tools to check for dependencies (missing or version mismatch) – libraries, frameworks, etc.</a:t>
            </a:r>
          </a:p>
          <a:p>
            <a:pPr marL="182880" indent="-182880">
              <a:spcAft>
                <a:spcPts val="600"/>
              </a:spcAft>
              <a:buClr>
                <a:schemeClr val="accent2"/>
              </a:buClr>
              <a:buChar char="•"/>
            </a:pPr>
            <a:r>
              <a:rPr lang="en-US" sz="1200">
                <a:cs typeface="Calibri"/>
              </a:rPr>
              <a:t>Based on multiple service validation output system package manager (SOTA) can add more libraries or packages</a:t>
            </a:r>
          </a:p>
        </p:txBody>
      </p:sp>
      <p:cxnSp>
        <p:nvCxnSpPr>
          <p:cNvPr id="8" name="Straight Connector 7">
            <a:extLst>
              <a:ext uri="{FF2B5EF4-FFF2-40B4-BE49-F238E27FC236}">
                <a16:creationId xmlns:a16="http://schemas.microsoft.com/office/drawing/2014/main" id="{33D42B67-0D80-4546-9ADC-D696D9C48D53}"/>
              </a:ext>
            </a:extLst>
          </p:cNvPr>
          <p:cNvCxnSpPr/>
          <p:nvPr/>
        </p:nvCxnSpPr>
        <p:spPr>
          <a:xfrm>
            <a:off x="2399030" y="1079499"/>
            <a:ext cx="0" cy="3663950"/>
          </a:xfrm>
          <a:prstGeom prst="line">
            <a:avLst/>
          </a:prstGeom>
          <a:ln w="6350" cap="flat" cmpd="sng" algn="ctr">
            <a:solidFill>
              <a:schemeClr val="lt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96768B-91D3-4DB2-87CA-317565604BCD}"/>
              </a:ext>
            </a:extLst>
          </p:cNvPr>
          <p:cNvCxnSpPr/>
          <p:nvPr/>
        </p:nvCxnSpPr>
        <p:spPr>
          <a:xfrm>
            <a:off x="4575810" y="1079499"/>
            <a:ext cx="0" cy="3663950"/>
          </a:xfrm>
          <a:prstGeom prst="line">
            <a:avLst/>
          </a:prstGeom>
          <a:ln w="6350" cap="flat" cmpd="sng" algn="ctr">
            <a:solidFill>
              <a:schemeClr val="lt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6E2DA05-438B-4E05-B1F3-2F0E5F6BF9F4}"/>
              </a:ext>
            </a:extLst>
          </p:cNvPr>
          <p:cNvCxnSpPr/>
          <p:nvPr/>
        </p:nvCxnSpPr>
        <p:spPr>
          <a:xfrm>
            <a:off x="6752590" y="1079499"/>
            <a:ext cx="0" cy="3663950"/>
          </a:xfrm>
          <a:prstGeom prst="line">
            <a:avLst/>
          </a:prstGeom>
          <a:ln w="6350" cap="flat" cmpd="sng" algn="ctr">
            <a:solidFill>
              <a:schemeClr val="lt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68618DD2-92E2-4631-A263-1DDAC3A2AD53}"/>
              </a:ext>
            </a:extLst>
          </p:cNvPr>
          <p:cNvSpPr/>
          <p:nvPr/>
        </p:nvSpPr>
        <p:spPr>
          <a:xfrm>
            <a:off x="1009511" y="1116135"/>
            <a:ext cx="609600" cy="609600"/>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 name="Oval 11">
            <a:extLst>
              <a:ext uri="{FF2B5EF4-FFF2-40B4-BE49-F238E27FC236}">
                <a16:creationId xmlns:a16="http://schemas.microsoft.com/office/drawing/2014/main" id="{04B0CB9E-7DF3-4E41-B673-EE5F4E8A495F}"/>
              </a:ext>
            </a:extLst>
          </p:cNvPr>
          <p:cNvSpPr/>
          <p:nvPr/>
        </p:nvSpPr>
        <p:spPr>
          <a:xfrm>
            <a:off x="3191727" y="1086827"/>
            <a:ext cx="609600" cy="609600"/>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3" name="Oval 12">
            <a:extLst>
              <a:ext uri="{FF2B5EF4-FFF2-40B4-BE49-F238E27FC236}">
                <a16:creationId xmlns:a16="http://schemas.microsoft.com/office/drawing/2014/main" id="{43134C27-F732-46C6-BE6E-D0233F3A80F4}"/>
              </a:ext>
            </a:extLst>
          </p:cNvPr>
          <p:cNvSpPr/>
          <p:nvPr/>
        </p:nvSpPr>
        <p:spPr>
          <a:xfrm>
            <a:off x="5366616" y="1072173"/>
            <a:ext cx="609600" cy="609600"/>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4" name="Oval 13">
            <a:extLst>
              <a:ext uri="{FF2B5EF4-FFF2-40B4-BE49-F238E27FC236}">
                <a16:creationId xmlns:a16="http://schemas.microsoft.com/office/drawing/2014/main" id="{D62309BB-770F-4DF4-92BB-AE0B557B7105}"/>
              </a:ext>
            </a:extLst>
          </p:cNvPr>
          <p:cNvSpPr/>
          <p:nvPr/>
        </p:nvSpPr>
        <p:spPr>
          <a:xfrm>
            <a:off x="7520731" y="1064846"/>
            <a:ext cx="609600" cy="609600"/>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15" name="Graphic 14">
            <a:extLst>
              <a:ext uri="{FF2B5EF4-FFF2-40B4-BE49-F238E27FC236}">
                <a16:creationId xmlns:a16="http://schemas.microsoft.com/office/drawing/2014/main" id="{26CB18BF-F668-4C8B-B093-A56A463F5FC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0297" y="1206921"/>
            <a:ext cx="428029" cy="428029"/>
          </a:xfrm>
          <a:prstGeom prst="rect">
            <a:avLst/>
          </a:prstGeom>
        </p:spPr>
      </p:pic>
      <p:pic>
        <p:nvPicPr>
          <p:cNvPr id="17" name="Picture 16">
            <a:extLst>
              <a:ext uri="{FF2B5EF4-FFF2-40B4-BE49-F238E27FC236}">
                <a16:creationId xmlns:a16="http://schemas.microsoft.com/office/drawing/2014/main" id="{92A83666-20B7-46E6-97E2-2CCE4D526F92}"/>
              </a:ext>
            </a:extLst>
          </p:cNvPr>
          <p:cNvPicPr>
            <a:picLocks noChangeAspect="1"/>
          </p:cNvPicPr>
          <p:nvPr/>
        </p:nvPicPr>
        <p:blipFill>
          <a:blip r:embed="rId4"/>
          <a:stretch>
            <a:fillRect/>
          </a:stretch>
        </p:blipFill>
        <p:spPr>
          <a:xfrm>
            <a:off x="3334673" y="1191171"/>
            <a:ext cx="413104" cy="413104"/>
          </a:xfrm>
          <a:prstGeom prst="rect">
            <a:avLst/>
          </a:prstGeom>
        </p:spPr>
      </p:pic>
      <p:pic>
        <p:nvPicPr>
          <p:cNvPr id="19" name="Picture 18">
            <a:extLst>
              <a:ext uri="{FF2B5EF4-FFF2-40B4-BE49-F238E27FC236}">
                <a16:creationId xmlns:a16="http://schemas.microsoft.com/office/drawing/2014/main" id="{B06A0A10-2584-41B6-81C0-EAB6E6AB6E47}"/>
              </a:ext>
            </a:extLst>
          </p:cNvPr>
          <p:cNvPicPr>
            <a:picLocks noChangeAspect="1"/>
          </p:cNvPicPr>
          <p:nvPr/>
        </p:nvPicPr>
        <p:blipFill>
          <a:blip r:embed="rId5"/>
          <a:stretch>
            <a:fillRect/>
          </a:stretch>
        </p:blipFill>
        <p:spPr>
          <a:xfrm>
            <a:off x="5478780" y="1191171"/>
            <a:ext cx="400029" cy="400029"/>
          </a:xfrm>
          <a:prstGeom prst="rect">
            <a:avLst/>
          </a:prstGeom>
        </p:spPr>
      </p:pic>
      <p:grpSp>
        <p:nvGrpSpPr>
          <p:cNvPr id="18" name="Group 17">
            <a:extLst>
              <a:ext uri="{FF2B5EF4-FFF2-40B4-BE49-F238E27FC236}">
                <a16:creationId xmlns:a16="http://schemas.microsoft.com/office/drawing/2014/main" id="{1CADB710-6231-4CA8-82FB-A7EA1A902D9C}"/>
              </a:ext>
            </a:extLst>
          </p:cNvPr>
          <p:cNvGrpSpPr/>
          <p:nvPr/>
        </p:nvGrpSpPr>
        <p:grpSpPr>
          <a:xfrm>
            <a:off x="8480488" y="241985"/>
            <a:ext cx="304800" cy="304800"/>
            <a:chOff x="7671245" y="241985"/>
            <a:chExt cx="304800" cy="304800"/>
          </a:xfrm>
        </p:grpSpPr>
        <p:sp>
          <p:nvSpPr>
            <p:cNvPr id="20" name="Oval 19">
              <a:extLst>
                <a:ext uri="{FF2B5EF4-FFF2-40B4-BE49-F238E27FC236}">
                  <a16:creationId xmlns:a16="http://schemas.microsoft.com/office/drawing/2014/main" id="{9EFF90F5-74D9-4171-AA01-D77D266DB9D7}"/>
                </a:ext>
              </a:extLst>
            </p:cNvPr>
            <p:cNvSpPr/>
            <p:nvPr/>
          </p:nvSpPr>
          <p:spPr>
            <a:xfrm>
              <a:off x="7671245" y="241985"/>
              <a:ext cx="304800" cy="304800"/>
            </a:xfrm>
            <a:prstGeom prst="ellipse">
              <a:avLst/>
            </a:prstGeom>
            <a:solidFill>
              <a:srgbClr val="263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1"/>
                </a:solidFill>
              </a:endParaRPr>
            </a:p>
          </p:txBody>
        </p:sp>
        <p:pic>
          <p:nvPicPr>
            <p:cNvPr id="22" name="Picture 21">
              <a:extLst>
                <a:ext uri="{FF2B5EF4-FFF2-40B4-BE49-F238E27FC236}">
                  <a16:creationId xmlns:a16="http://schemas.microsoft.com/office/drawing/2014/main" id="{8B5598DE-2323-4B90-9F1D-CEF264765974}"/>
                </a:ext>
              </a:extLst>
            </p:cNvPr>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7732929" y="303669"/>
              <a:ext cx="181433" cy="181433"/>
            </a:xfrm>
            <a:prstGeom prst="rect">
              <a:avLst/>
            </a:prstGeom>
          </p:spPr>
        </p:pic>
      </p:grpSp>
      <p:sp>
        <p:nvSpPr>
          <p:cNvPr id="16" name="Text Placeholder 3">
            <a:extLst>
              <a:ext uri="{FF2B5EF4-FFF2-40B4-BE49-F238E27FC236}">
                <a16:creationId xmlns:a16="http://schemas.microsoft.com/office/drawing/2014/main" id="{76CA90D8-5B06-4DB5-950F-BE880E731C86}"/>
              </a:ext>
            </a:extLst>
          </p:cNvPr>
          <p:cNvSpPr txBox="1">
            <a:spLocks/>
          </p:cNvSpPr>
          <p:nvPr/>
        </p:nvSpPr>
        <p:spPr>
          <a:xfrm>
            <a:off x="360362" y="1933940"/>
            <a:ext cx="2017800" cy="342900"/>
          </a:xfrm>
          <a:prstGeom prst="rect">
            <a:avLst/>
          </a:prstGeom>
        </p:spPr>
        <p:txBody>
          <a:bodyPr vert="horz" wrap="square" lIns="0" tIns="0" rIns="0" bIns="0" rtlCol="0" anchor="ctr" anchorCtr="0">
            <a:noAutofit/>
          </a:bodyPr>
          <a:lstStyle>
            <a:lvl1pPr marL="0" indent="0" algn="l" defTabSz="914400" rtl="0" eaLnBrk="1" latinLnBrk="0" hangingPunct="1">
              <a:lnSpc>
                <a:spcPts val="1600"/>
              </a:lnSpc>
              <a:spcBef>
                <a:spcPts val="288"/>
              </a:spcBef>
              <a:spcAft>
                <a:spcPts val="300"/>
              </a:spcAft>
              <a:buFont typeface="Arial" panose="020B0604020202020204" pitchFamily="34" charset="0"/>
              <a:buNone/>
              <a:defRPr sz="1200" b="1" i="0" kern="1200" cap="all" spc="200" baseline="0">
                <a:solidFill>
                  <a:schemeClr val="accent2"/>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latin typeface="+mj-lt"/>
              </a:rPr>
              <a:t>Modern SW Frameworks</a:t>
            </a:r>
            <a:endParaRPr lang="en-US" sz="1400">
              <a:latin typeface="+mj-lt"/>
              <a:cs typeface="Calibri"/>
            </a:endParaRPr>
          </a:p>
        </p:txBody>
      </p:sp>
      <p:sp>
        <p:nvSpPr>
          <p:cNvPr id="25" name="Text Placeholder 5">
            <a:extLst>
              <a:ext uri="{FF2B5EF4-FFF2-40B4-BE49-F238E27FC236}">
                <a16:creationId xmlns:a16="http://schemas.microsoft.com/office/drawing/2014/main" id="{032993D4-CD03-4ED0-BE9E-1FAB9C0DE85A}"/>
              </a:ext>
            </a:extLst>
          </p:cNvPr>
          <p:cNvSpPr txBox="1">
            <a:spLocks/>
          </p:cNvSpPr>
          <p:nvPr/>
        </p:nvSpPr>
        <p:spPr>
          <a:xfrm>
            <a:off x="4644200" y="1933940"/>
            <a:ext cx="1981165" cy="342900"/>
          </a:xfrm>
          <a:prstGeom prst="rect">
            <a:avLst/>
          </a:prstGeom>
        </p:spPr>
        <p:txBody>
          <a:bodyPr vert="horz" wrap="square" lIns="0" tIns="0" rIns="0" bIns="0" rtlCol="0" anchor="ctr" anchorCtr="0">
            <a:noAutofit/>
          </a:bodyPr>
          <a:lstStyle>
            <a:lvl1pPr marL="0" indent="0" algn="l" defTabSz="914400" rtl="0" eaLnBrk="1" latinLnBrk="0" hangingPunct="1">
              <a:lnSpc>
                <a:spcPts val="1600"/>
              </a:lnSpc>
              <a:spcBef>
                <a:spcPts val="288"/>
              </a:spcBef>
              <a:spcAft>
                <a:spcPts val="300"/>
              </a:spcAft>
              <a:buFont typeface="Arial" panose="020B0604020202020204" pitchFamily="34" charset="0"/>
              <a:buNone/>
              <a:defRPr sz="1200" b="1" i="0" kern="1200" cap="all" spc="200" baseline="0">
                <a:solidFill>
                  <a:schemeClr val="accent2"/>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latin typeface="+mj-lt"/>
              </a:rPr>
              <a:t>Runtime Platform Alerts</a:t>
            </a:r>
            <a:endParaRPr lang="en-US">
              <a:latin typeface="+mj-lt"/>
            </a:endParaRPr>
          </a:p>
        </p:txBody>
      </p:sp>
      <p:sp>
        <p:nvSpPr>
          <p:cNvPr id="27" name="Text Placeholder 5">
            <a:extLst>
              <a:ext uri="{FF2B5EF4-FFF2-40B4-BE49-F238E27FC236}">
                <a16:creationId xmlns:a16="http://schemas.microsoft.com/office/drawing/2014/main" id="{391AF07A-1530-4E59-867D-F1F1EE610356}"/>
              </a:ext>
            </a:extLst>
          </p:cNvPr>
          <p:cNvSpPr txBox="1">
            <a:spLocks/>
          </p:cNvSpPr>
          <p:nvPr/>
        </p:nvSpPr>
        <p:spPr>
          <a:xfrm>
            <a:off x="2491291" y="1933940"/>
            <a:ext cx="2017799" cy="342900"/>
          </a:xfrm>
          <a:prstGeom prst="rect">
            <a:avLst/>
          </a:prstGeom>
        </p:spPr>
        <p:txBody>
          <a:bodyPr vert="horz" wrap="square" lIns="0" tIns="0" rIns="0" bIns="0" rtlCol="0" anchor="ctr" anchorCtr="0">
            <a:noAutofit/>
          </a:bodyPr>
          <a:lstStyle>
            <a:lvl1pPr marL="0" indent="0" algn="l" defTabSz="914400" rtl="0" eaLnBrk="1" latinLnBrk="0" hangingPunct="1">
              <a:lnSpc>
                <a:spcPts val="1600"/>
              </a:lnSpc>
              <a:spcBef>
                <a:spcPts val="288"/>
              </a:spcBef>
              <a:spcAft>
                <a:spcPts val="300"/>
              </a:spcAft>
              <a:buFont typeface="Arial" panose="020B0604020202020204" pitchFamily="34" charset="0"/>
              <a:buNone/>
              <a:defRPr sz="1200" b="1" i="0" kern="1200" cap="all" spc="200" baseline="0">
                <a:solidFill>
                  <a:schemeClr val="accent2"/>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latin typeface="+mj-lt"/>
                <a:ea typeface="Source Sans Pro"/>
              </a:rPr>
              <a:t>Service Debugging Tools</a:t>
            </a:r>
            <a:endParaRPr lang="en-US">
              <a:latin typeface="+mj-lt"/>
            </a:endParaRPr>
          </a:p>
        </p:txBody>
      </p:sp>
      <p:sp>
        <p:nvSpPr>
          <p:cNvPr id="29" name="Text Placeholder 5">
            <a:extLst>
              <a:ext uri="{FF2B5EF4-FFF2-40B4-BE49-F238E27FC236}">
                <a16:creationId xmlns:a16="http://schemas.microsoft.com/office/drawing/2014/main" id="{DDAF44B3-70B1-4844-BFFE-173B231159BE}"/>
              </a:ext>
            </a:extLst>
          </p:cNvPr>
          <p:cNvSpPr txBox="1">
            <a:spLocks/>
          </p:cNvSpPr>
          <p:nvPr/>
        </p:nvSpPr>
        <p:spPr>
          <a:xfrm>
            <a:off x="6849604" y="1933938"/>
            <a:ext cx="1966510" cy="342900"/>
          </a:xfrm>
          <a:prstGeom prst="rect">
            <a:avLst/>
          </a:prstGeom>
        </p:spPr>
        <p:txBody>
          <a:bodyPr vert="horz" wrap="square" lIns="0" tIns="0" rIns="0" bIns="0" rtlCol="0" anchor="ctr" anchorCtr="0">
            <a:noAutofit/>
          </a:bodyPr>
          <a:lstStyle>
            <a:lvl1pPr marL="0" indent="0" algn="l" defTabSz="914400" rtl="0" eaLnBrk="1" latinLnBrk="0" hangingPunct="1">
              <a:lnSpc>
                <a:spcPts val="1600"/>
              </a:lnSpc>
              <a:spcBef>
                <a:spcPts val="288"/>
              </a:spcBef>
              <a:spcAft>
                <a:spcPts val="300"/>
              </a:spcAft>
              <a:buFont typeface="Arial" panose="020B0604020202020204" pitchFamily="34" charset="0"/>
              <a:buNone/>
              <a:defRPr sz="1200" b="1" i="0" kern="1200" cap="all" spc="200" baseline="0">
                <a:solidFill>
                  <a:schemeClr val="accent2"/>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latin typeface="+mj-lt"/>
                <a:cs typeface="Calibri"/>
              </a:rPr>
              <a:t>Service Validation Tools</a:t>
            </a:r>
            <a:endParaRPr lang="en-US">
              <a:latin typeface="+mj-lt"/>
            </a:endParaRPr>
          </a:p>
        </p:txBody>
      </p:sp>
      <p:pic>
        <p:nvPicPr>
          <p:cNvPr id="31" name="Picture 30">
            <a:extLst>
              <a:ext uri="{FF2B5EF4-FFF2-40B4-BE49-F238E27FC236}">
                <a16:creationId xmlns:a16="http://schemas.microsoft.com/office/drawing/2014/main" id="{C22B6E2B-FFFB-4AB3-B048-36DA1D5BE342}"/>
              </a:ext>
            </a:extLst>
          </p:cNvPr>
          <p:cNvPicPr>
            <a:picLocks noChangeAspect="1"/>
          </p:cNvPicPr>
          <p:nvPr/>
        </p:nvPicPr>
        <p:blipFill>
          <a:blip r:embed="rId7"/>
          <a:stretch>
            <a:fillRect/>
          </a:stretch>
        </p:blipFill>
        <p:spPr>
          <a:xfrm>
            <a:off x="7628652" y="1172767"/>
            <a:ext cx="393758" cy="393758"/>
          </a:xfrm>
          <a:prstGeom prst="rect">
            <a:avLst/>
          </a:prstGeom>
        </p:spPr>
      </p:pic>
    </p:spTree>
    <p:extLst>
      <p:ext uri="{BB962C8B-B14F-4D97-AF65-F5344CB8AC3E}">
        <p14:creationId xmlns:p14="http://schemas.microsoft.com/office/powerpoint/2010/main" val="4136695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FDF858-1287-49A2-8F98-675AF7BFC6E3}"/>
              </a:ext>
            </a:extLst>
          </p:cNvPr>
          <p:cNvSpPr txBox="1"/>
          <p:nvPr/>
        </p:nvSpPr>
        <p:spPr>
          <a:xfrm>
            <a:off x="4832459" y="4314521"/>
            <a:ext cx="3872279" cy="523220"/>
          </a:xfrm>
          <a:prstGeom prst="rect">
            <a:avLst/>
          </a:prstGeom>
          <a:noFill/>
        </p:spPr>
        <p:txBody>
          <a:bodyPr wrap="none" rtlCol="0">
            <a:spAutoFit/>
          </a:bodyPr>
          <a:lstStyle/>
          <a:p>
            <a:r>
              <a:rPr lang="en-GB" sz="1400" cap="all" spc="200">
                <a:ea typeface="+mj-ea"/>
                <a:cs typeface="+mj-cs"/>
              </a:rPr>
              <a:t>Email:</a:t>
            </a:r>
            <a:r>
              <a:rPr lang="en-GB" sz="1400" cap="all" spc="200">
                <a:solidFill>
                  <a:srgbClr val="39C3D7"/>
                </a:solidFill>
                <a:ea typeface="+mj-ea"/>
                <a:cs typeface="+mj-cs"/>
              </a:rPr>
              <a:t> </a:t>
            </a:r>
            <a:r>
              <a:rPr lang="en-GB" sz="1400" cap="all" spc="200">
                <a:solidFill>
                  <a:srgbClr val="39C3D7"/>
                </a:solidFill>
                <a:ea typeface="+mj-ea"/>
                <a:cs typeface="+mj-cs"/>
                <a:hlinkClick r:id="rId2"/>
              </a:rPr>
              <a:t>Bhuvan_Malhan@Epam.com</a:t>
            </a:r>
            <a:endParaRPr lang="en-GB" sz="1400" cap="all" spc="200">
              <a:solidFill>
                <a:srgbClr val="39C3D7"/>
              </a:solidFill>
              <a:ea typeface="+mj-ea"/>
              <a:cs typeface="+mj-cs"/>
            </a:endParaRPr>
          </a:p>
          <a:p>
            <a:r>
              <a:rPr lang="en-GB" sz="1400" cap="all" spc="200">
                <a:ea typeface="+mj-ea"/>
                <a:cs typeface="+mj-cs"/>
              </a:rPr>
              <a:t>Tel:</a:t>
            </a:r>
            <a:r>
              <a:rPr lang="en-GB" sz="1400" cap="all" spc="200">
                <a:solidFill>
                  <a:srgbClr val="39C3D7"/>
                </a:solidFill>
                <a:ea typeface="+mj-ea"/>
                <a:cs typeface="+mj-cs"/>
              </a:rPr>
              <a:t> +491737580657</a:t>
            </a:r>
            <a:endParaRPr lang="en-US" sz="1400" cap="all" spc="200">
              <a:solidFill>
                <a:srgbClr val="39C3D7"/>
              </a:solidFill>
              <a:ea typeface="+mj-ea"/>
              <a:cs typeface="+mj-cs"/>
            </a:endParaRPr>
          </a:p>
        </p:txBody>
      </p:sp>
      <p:sp>
        <p:nvSpPr>
          <p:cNvPr id="7" name="Title 6">
            <a:extLst>
              <a:ext uri="{FF2B5EF4-FFF2-40B4-BE49-F238E27FC236}">
                <a16:creationId xmlns:a16="http://schemas.microsoft.com/office/drawing/2014/main" id="{2162E3FF-AB9A-EC46-8C61-226E7EACD198}"/>
              </a:ext>
            </a:extLst>
          </p:cNvPr>
          <p:cNvSpPr>
            <a:spLocks noGrp="1"/>
          </p:cNvSpPr>
          <p:nvPr>
            <p:ph type="title"/>
          </p:nvPr>
        </p:nvSpPr>
        <p:spPr>
          <a:xfrm>
            <a:off x="252365" y="2417861"/>
            <a:ext cx="3983035" cy="307777"/>
          </a:xfrm>
        </p:spPr>
        <p:txBody>
          <a:bodyPr/>
          <a:lstStyle/>
          <a:p>
            <a:pPr algn="ctr"/>
            <a:r>
              <a:rPr lang="en-GB"/>
              <a:t>Thank You!</a:t>
            </a:r>
          </a:p>
        </p:txBody>
      </p:sp>
      <p:grpSp>
        <p:nvGrpSpPr>
          <p:cNvPr id="11" name="Group 10">
            <a:extLst>
              <a:ext uri="{FF2B5EF4-FFF2-40B4-BE49-F238E27FC236}">
                <a16:creationId xmlns:a16="http://schemas.microsoft.com/office/drawing/2014/main" id="{61A2F8C8-CCA6-E542-AE41-1513B414DE3B}"/>
              </a:ext>
            </a:extLst>
          </p:cNvPr>
          <p:cNvGrpSpPr/>
          <p:nvPr/>
        </p:nvGrpSpPr>
        <p:grpSpPr>
          <a:xfrm>
            <a:off x="5451218" y="1543540"/>
            <a:ext cx="2634760" cy="2056417"/>
            <a:chOff x="5451223" y="1253996"/>
            <a:chExt cx="2634760" cy="2056417"/>
          </a:xfrm>
        </p:grpSpPr>
        <p:pic>
          <p:nvPicPr>
            <p:cNvPr id="9" name="Picture 8">
              <a:extLst>
                <a:ext uri="{FF2B5EF4-FFF2-40B4-BE49-F238E27FC236}">
                  <a16:creationId xmlns:a16="http://schemas.microsoft.com/office/drawing/2014/main" id="{BD5A386E-A58A-9F43-A73D-18FA0FD43807}"/>
                </a:ext>
              </a:extLst>
            </p:cNvPr>
            <p:cNvPicPr>
              <a:picLocks noChangeAspect="1"/>
            </p:cNvPicPr>
            <p:nvPr/>
          </p:nvPicPr>
          <p:blipFill>
            <a:blip r:embed="rId3"/>
            <a:stretch>
              <a:fillRect/>
            </a:stretch>
          </p:blipFill>
          <p:spPr>
            <a:xfrm>
              <a:off x="6146299" y="1253996"/>
              <a:ext cx="1244600" cy="1244600"/>
            </a:xfrm>
            <a:prstGeom prst="ellipse">
              <a:avLst/>
            </a:prstGeom>
            <a:ln w="12700">
              <a:solidFill>
                <a:srgbClr val="39C3D7"/>
              </a:solidFill>
            </a:ln>
          </p:spPr>
        </p:pic>
        <p:sp>
          <p:nvSpPr>
            <p:cNvPr id="10" name="TextBox 9">
              <a:extLst>
                <a:ext uri="{FF2B5EF4-FFF2-40B4-BE49-F238E27FC236}">
                  <a16:creationId xmlns:a16="http://schemas.microsoft.com/office/drawing/2014/main" id="{230C01F8-8023-F548-93B8-0A526BF94D6A}"/>
                </a:ext>
              </a:extLst>
            </p:cNvPr>
            <p:cNvSpPr txBox="1"/>
            <p:nvPr/>
          </p:nvSpPr>
          <p:spPr>
            <a:xfrm>
              <a:off x="5451223" y="2571749"/>
              <a:ext cx="2634760" cy="738664"/>
            </a:xfrm>
            <a:prstGeom prst="rect">
              <a:avLst/>
            </a:prstGeom>
            <a:noFill/>
          </p:spPr>
          <p:txBody>
            <a:bodyPr wrap="none" rtlCol="0">
              <a:spAutoFit/>
            </a:bodyPr>
            <a:lstStyle/>
            <a:p>
              <a:pPr algn="ctr"/>
              <a:r>
                <a:rPr lang="en-GB" sz="1400">
                  <a:solidFill>
                    <a:srgbClr val="464547"/>
                  </a:solidFill>
                </a:rPr>
                <a:t>BHUVAN MALHAN</a:t>
              </a:r>
              <a:br>
                <a:rPr lang="en-GB" sz="1400"/>
              </a:br>
              <a:r>
                <a:rPr lang="en-GB" sz="1400">
                  <a:solidFill>
                    <a:srgbClr val="39C3D7"/>
                  </a:solidFill>
                </a:rPr>
                <a:t>SENIOR BUSINESS DEVELOPMENT</a:t>
              </a:r>
              <a:br>
                <a:rPr lang="en-GB" sz="1400">
                  <a:solidFill>
                    <a:srgbClr val="39C3D7"/>
                  </a:solidFill>
                </a:rPr>
              </a:br>
              <a:r>
                <a:rPr lang="en-GB" sz="1400">
                  <a:solidFill>
                    <a:srgbClr val="39C3D7"/>
                  </a:solidFill>
                </a:rPr>
                <a:t>MANAGER</a:t>
              </a:r>
            </a:p>
          </p:txBody>
        </p:sp>
      </p:grpSp>
    </p:spTree>
    <p:extLst>
      <p:ext uri="{BB962C8B-B14F-4D97-AF65-F5344CB8AC3E}">
        <p14:creationId xmlns:p14="http://schemas.microsoft.com/office/powerpoint/2010/main" val="1277303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381728-E456-5C4B-9382-174D6AA648D2}"/>
              </a:ext>
            </a:extLst>
          </p:cNvPr>
          <p:cNvSpPr txBox="1"/>
          <p:nvPr/>
        </p:nvSpPr>
        <p:spPr>
          <a:xfrm>
            <a:off x="4885221" y="1097802"/>
            <a:ext cx="3474720" cy="2886722"/>
          </a:xfrm>
          <a:prstGeom prst="rect">
            <a:avLst/>
          </a:prstGeom>
          <a:noFill/>
        </p:spPr>
        <p:txBody>
          <a:bodyPr wrap="square" rtlCol="0" anchor="ctr" anchorCtr="0">
            <a:noAutofit/>
          </a:bodyPr>
          <a:lstStyle/>
          <a:p>
            <a:r>
              <a:rPr lang="en-GB" sz="2000">
                <a:solidFill>
                  <a:srgbClr val="464547"/>
                </a:solidFill>
              </a:rPr>
              <a:t>Manufacturers gradually shift focus to treat cars as “developer platforms” enabling applications to access data that previously was not possible.</a:t>
            </a:r>
          </a:p>
        </p:txBody>
      </p:sp>
      <p:sp>
        <p:nvSpPr>
          <p:cNvPr id="40" name="TextBox 39">
            <a:extLst>
              <a:ext uri="{FF2B5EF4-FFF2-40B4-BE49-F238E27FC236}">
                <a16:creationId xmlns:a16="http://schemas.microsoft.com/office/drawing/2014/main" id="{CD66A2E6-945D-2141-AD6F-DB26B84F1561}"/>
              </a:ext>
            </a:extLst>
          </p:cNvPr>
          <p:cNvSpPr txBox="1"/>
          <p:nvPr/>
        </p:nvSpPr>
        <p:spPr>
          <a:xfrm>
            <a:off x="389421" y="1120662"/>
            <a:ext cx="3474720" cy="2886722"/>
          </a:xfrm>
          <a:prstGeom prst="rect">
            <a:avLst/>
          </a:prstGeom>
          <a:noFill/>
        </p:spPr>
        <p:txBody>
          <a:bodyPr wrap="square" rtlCol="0" anchor="ctr" anchorCtr="0">
            <a:noAutofit/>
          </a:bodyPr>
          <a:lstStyle/>
          <a:p>
            <a:r>
              <a:rPr lang="en-GB" sz="2000">
                <a:solidFill>
                  <a:schemeClr val="bg1"/>
                </a:solidFill>
              </a:rPr>
              <a:t>Today automotive companies are faced with several types of disruptive forces like connectivity, electrification, automation and different new business models.</a:t>
            </a:r>
          </a:p>
        </p:txBody>
      </p:sp>
      <p:sp>
        <p:nvSpPr>
          <p:cNvPr id="2" name="TextBox 1">
            <a:extLst>
              <a:ext uri="{FF2B5EF4-FFF2-40B4-BE49-F238E27FC236}">
                <a16:creationId xmlns:a16="http://schemas.microsoft.com/office/drawing/2014/main" id="{0DF3B2DB-29E3-A049-A8E0-44C07EF7BA30}"/>
              </a:ext>
            </a:extLst>
          </p:cNvPr>
          <p:cNvSpPr txBox="1"/>
          <p:nvPr/>
        </p:nvSpPr>
        <p:spPr>
          <a:xfrm>
            <a:off x="4486924" y="4047139"/>
            <a:ext cx="4271314" cy="830997"/>
          </a:xfrm>
          <a:prstGeom prst="rect">
            <a:avLst/>
          </a:prstGeom>
          <a:noFill/>
        </p:spPr>
        <p:txBody>
          <a:bodyPr wrap="square" rtlCol="0">
            <a:spAutoFit/>
          </a:bodyPr>
          <a:lstStyle/>
          <a:p>
            <a:pPr algn="ctr"/>
            <a:r>
              <a:rPr lang="en-GB" sz="1600" spc="300">
                <a:solidFill>
                  <a:srgbClr val="39C3D7"/>
                </a:solidFill>
              </a:rPr>
              <a:t>MAJOR PARADIGM CHANGE IN THE</a:t>
            </a:r>
            <a:br>
              <a:rPr lang="en-GB" sz="1600" spc="300">
                <a:solidFill>
                  <a:srgbClr val="39C3D7"/>
                </a:solidFill>
              </a:rPr>
            </a:br>
            <a:r>
              <a:rPr lang="en-GB" sz="1600" spc="300">
                <a:solidFill>
                  <a:srgbClr val="39C3D7"/>
                </a:solidFill>
              </a:rPr>
              <a:t>AUTOMOTIVE SOFTWARE PLATFORM DEVELOPMENT</a:t>
            </a:r>
          </a:p>
        </p:txBody>
      </p:sp>
    </p:spTree>
    <p:extLst>
      <p:ext uri="{BB962C8B-B14F-4D97-AF65-F5344CB8AC3E}">
        <p14:creationId xmlns:p14="http://schemas.microsoft.com/office/powerpoint/2010/main" val="493997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8F521D-DC28-8348-A34A-080DA02D81F1}"/>
              </a:ext>
            </a:extLst>
          </p:cNvPr>
          <p:cNvSpPr>
            <a:spLocks noGrp="1"/>
          </p:cNvSpPr>
          <p:nvPr>
            <p:ph type="title"/>
          </p:nvPr>
        </p:nvSpPr>
        <p:spPr/>
        <p:txBody>
          <a:bodyPr/>
          <a:lstStyle/>
          <a:p>
            <a:r>
              <a:rPr lang="en-GB"/>
              <a:t>Top Priorities in Automotive</a:t>
            </a:r>
          </a:p>
        </p:txBody>
      </p:sp>
      <p:sp>
        <p:nvSpPr>
          <p:cNvPr id="2" name="TextBox 1">
            <a:extLst>
              <a:ext uri="{FF2B5EF4-FFF2-40B4-BE49-F238E27FC236}">
                <a16:creationId xmlns:a16="http://schemas.microsoft.com/office/drawing/2014/main" id="{82BE5A7A-D363-114A-A92E-058C9423D952}"/>
              </a:ext>
            </a:extLst>
          </p:cNvPr>
          <p:cNvSpPr txBox="1"/>
          <p:nvPr/>
        </p:nvSpPr>
        <p:spPr>
          <a:xfrm>
            <a:off x="284983" y="573335"/>
            <a:ext cx="4817409" cy="276999"/>
          </a:xfrm>
          <a:prstGeom prst="rect">
            <a:avLst/>
          </a:prstGeom>
          <a:noFill/>
        </p:spPr>
        <p:txBody>
          <a:bodyPr wrap="none" rtlCol="0">
            <a:spAutoFit/>
          </a:bodyPr>
          <a:lstStyle/>
          <a:p>
            <a:r>
              <a:rPr lang="en-GB" sz="1200" spc="300">
                <a:solidFill>
                  <a:srgbClr val="008ACF"/>
                </a:solidFill>
              </a:rPr>
              <a:t>WHERE ORGANIZATIONS ARE INCREASING SPEND</a:t>
            </a:r>
          </a:p>
        </p:txBody>
      </p:sp>
      <p:graphicFrame>
        <p:nvGraphicFramePr>
          <p:cNvPr id="5" name="Content Placeholder 5">
            <a:extLst>
              <a:ext uri="{FF2B5EF4-FFF2-40B4-BE49-F238E27FC236}">
                <a16:creationId xmlns:a16="http://schemas.microsoft.com/office/drawing/2014/main" id="{D962A20A-1EFB-114D-A443-86E545AF1EAD}"/>
              </a:ext>
            </a:extLst>
          </p:cNvPr>
          <p:cNvGraphicFramePr>
            <a:graphicFrameLocks/>
          </p:cNvGraphicFramePr>
          <p:nvPr>
            <p:extLst>
              <p:ext uri="{D42A27DB-BD31-4B8C-83A1-F6EECF244321}">
                <p14:modId xmlns:p14="http://schemas.microsoft.com/office/powerpoint/2010/main" val="2249558827"/>
              </p:ext>
            </p:extLst>
          </p:nvPr>
        </p:nvGraphicFramePr>
        <p:xfrm>
          <a:off x="360364" y="1056981"/>
          <a:ext cx="8426449" cy="351318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337EA67A-4F49-BD40-8AC7-DE3A3D7EA625}"/>
              </a:ext>
            </a:extLst>
          </p:cNvPr>
          <p:cNvSpPr txBox="1"/>
          <p:nvPr/>
        </p:nvSpPr>
        <p:spPr>
          <a:xfrm>
            <a:off x="284983" y="4578097"/>
            <a:ext cx="1106393" cy="261610"/>
          </a:xfrm>
          <a:prstGeom prst="rect">
            <a:avLst/>
          </a:prstGeom>
          <a:noFill/>
        </p:spPr>
        <p:txBody>
          <a:bodyPr wrap="none" rtlCol="0">
            <a:spAutoFit/>
          </a:bodyPr>
          <a:lstStyle/>
          <a:p>
            <a:r>
              <a:rPr lang="en-GB" sz="1100" b="1"/>
              <a:t>Source: Gartner</a:t>
            </a:r>
          </a:p>
        </p:txBody>
      </p:sp>
    </p:spTree>
    <p:extLst>
      <p:ext uri="{BB962C8B-B14F-4D97-AF65-F5344CB8AC3E}">
        <p14:creationId xmlns:p14="http://schemas.microsoft.com/office/powerpoint/2010/main" val="505045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36378-7575-B340-8967-F22090BCFAD3}"/>
              </a:ext>
            </a:extLst>
          </p:cNvPr>
          <p:cNvSpPr>
            <a:spLocks noGrp="1"/>
          </p:cNvSpPr>
          <p:nvPr>
            <p:ph type="title"/>
          </p:nvPr>
        </p:nvSpPr>
        <p:spPr>
          <a:xfrm>
            <a:off x="360364" y="225588"/>
            <a:ext cx="8426449" cy="307777"/>
          </a:xfrm>
        </p:spPr>
        <p:txBody>
          <a:bodyPr/>
          <a:lstStyle/>
          <a:p>
            <a:r>
              <a:rPr lang="en-GB"/>
              <a:t>New Revenue Streams in Mobility</a:t>
            </a:r>
          </a:p>
        </p:txBody>
      </p:sp>
      <p:sp>
        <p:nvSpPr>
          <p:cNvPr id="33" name="Rectangle 32">
            <a:extLst>
              <a:ext uri="{FF2B5EF4-FFF2-40B4-BE49-F238E27FC236}">
                <a16:creationId xmlns:a16="http://schemas.microsoft.com/office/drawing/2014/main" id="{805B95F4-A7F3-1243-A756-3A6B94108DA8}"/>
              </a:ext>
            </a:extLst>
          </p:cNvPr>
          <p:cNvSpPr/>
          <p:nvPr/>
        </p:nvSpPr>
        <p:spPr>
          <a:xfrm>
            <a:off x="7684622" y="3853563"/>
            <a:ext cx="1204623" cy="258418"/>
          </a:xfrm>
          <a:prstGeom prst="rect">
            <a:avLst/>
          </a:prstGeom>
          <a:solidFill>
            <a:srgbClr val="76CD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solidFill>
                  <a:schemeClr val="bg1"/>
                </a:solidFill>
                <a:latin typeface="+mj-lt"/>
              </a:rPr>
              <a:t>Shared Mobility</a:t>
            </a:r>
          </a:p>
        </p:txBody>
      </p:sp>
      <p:sp>
        <p:nvSpPr>
          <p:cNvPr id="32" name="Rectangle 31">
            <a:extLst>
              <a:ext uri="{FF2B5EF4-FFF2-40B4-BE49-F238E27FC236}">
                <a16:creationId xmlns:a16="http://schemas.microsoft.com/office/drawing/2014/main" id="{9CBACFFF-B550-624E-9AFA-5E31F4E80D0F}"/>
              </a:ext>
            </a:extLst>
          </p:cNvPr>
          <p:cNvSpPr/>
          <p:nvPr/>
        </p:nvSpPr>
        <p:spPr>
          <a:xfrm>
            <a:off x="7684622" y="3407019"/>
            <a:ext cx="1204623" cy="414220"/>
          </a:xfrm>
          <a:prstGeom prst="rect">
            <a:avLst/>
          </a:prstGeom>
          <a:solidFill>
            <a:srgbClr val="76CD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solidFill>
                  <a:schemeClr val="bg1"/>
                </a:solidFill>
                <a:latin typeface="+mj-lt"/>
              </a:rPr>
              <a:t>Data-enabled services</a:t>
            </a:r>
          </a:p>
        </p:txBody>
      </p:sp>
      <p:cxnSp>
        <p:nvCxnSpPr>
          <p:cNvPr id="31" name="Straight Connector 30">
            <a:extLst>
              <a:ext uri="{FF2B5EF4-FFF2-40B4-BE49-F238E27FC236}">
                <a16:creationId xmlns:a16="http://schemas.microsoft.com/office/drawing/2014/main" id="{11F1D57A-9AE2-ED42-BD40-58621E92B09C}"/>
              </a:ext>
            </a:extLst>
          </p:cNvPr>
          <p:cNvCxnSpPr>
            <a:cxnSpLocks/>
          </p:cNvCxnSpPr>
          <p:nvPr/>
        </p:nvCxnSpPr>
        <p:spPr>
          <a:xfrm flipV="1">
            <a:off x="7118188" y="3412448"/>
            <a:ext cx="566435" cy="696434"/>
          </a:xfrm>
          <a:prstGeom prst="line">
            <a:avLst/>
          </a:prstGeom>
          <a:ln>
            <a:solidFill>
              <a:srgbClr val="76CDD8"/>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A2053AA-4B7D-824C-97A4-B1BF5FF388F8}"/>
              </a:ext>
            </a:extLst>
          </p:cNvPr>
          <p:cNvCxnSpPr>
            <a:cxnSpLocks/>
          </p:cNvCxnSpPr>
          <p:nvPr/>
        </p:nvCxnSpPr>
        <p:spPr>
          <a:xfrm flipV="1">
            <a:off x="7118188" y="3820369"/>
            <a:ext cx="566434" cy="288513"/>
          </a:xfrm>
          <a:prstGeom prst="line">
            <a:avLst/>
          </a:prstGeom>
          <a:ln>
            <a:solidFill>
              <a:srgbClr val="76CDD8"/>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30DC5E0-85DD-6D45-BC7E-FA1893F79F1D}"/>
              </a:ext>
            </a:extLst>
          </p:cNvPr>
          <p:cNvCxnSpPr>
            <a:cxnSpLocks/>
          </p:cNvCxnSpPr>
          <p:nvPr/>
        </p:nvCxnSpPr>
        <p:spPr>
          <a:xfrm>
            <a:off x="7118188" y="4108882"/>
            <a:ext cx="566434" cy="1"/>
          </a:xfrm>
          <a:prstGeom prst="line">
            <a:avLst/>
          </a:prstGeom>
          <a:ln>
            <a:solidFill>
              <a:srgbClr val="76CDD8"/>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9717D87-FD22-C749-82A8-239CBD1E42E8}"/>
              </a:ext>
            </a:extLst>
          </p:cNvPr>
          <p:cNvCxnSpPr>
            <a:cxnSpLocks/>
          </p:cNvCxnSpPr>
          <p:nvPr/>
        </p:nvCxnSpPr>
        <p:spPr>
          <a:xfrm flipV="1">
            <a:off x="7118188" y="3858992"/>
            <a:ext cx="566434" cy="249890"/>
          </a:xfrm>
          <a:prstGeom prst="line">
            <a:avLst/>
          </a:prstGeom>
          <a:ln>
            <a:solidFill>
              <a:srgbClr val="76CDD8"/>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C1C0B91-DB60-EC47-BE38-D0117DB15D54}"/>
              </a:ext>
            </a:extLst>
          </p:cNvPr>
          <p:cNvSpPr/>
          <p:nvPr/>
        </p:nvSpPr>
        <p:spPr>
          <a:xfrm>
            <a:off x="1720886" y="2101722"/>
            <a:ext cx="879565" cy="1762454"/>
          </a:xfrm>
          <a:prstGeom prst="rect">
            <a:avLst/>
          </a:prstGeom>
          <a:solidFill>
            <a:srgbClr val="008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rgbClr val="FFFFFF"/>
                </a:solidFill>
                <a:latin typeface="+mj-lt"/>
              </a:rPr>
              <a:t>93%</a:t>
            </a:r>
          </a:p>
        </p:txBody>
      </p:sp>
      <p:sp>
        <p:nvSpPr>
          <p:cNvPr id="7" name="Rectangle 6">
            <a:extLst>
              <a:ext uri="{FF2B5EF4-FFF2-40B4-BE49-F238E27FC236}">
                <a16:creationId xmlns:a16="http://schemas.microsoft.com/office/drawing/2014/main" id="{40EBFD60-BA3B-324A-9851-FD587C840031}"/>
              </a:ext>
            </a:extLst>
          </p:cNvPr>
          <p:cNvSpPr/>
          <p:nvPr/>
        </p:nvSpPr>
        <p:spPr>
          <a:xfrm>
            <a:off x="1720886" y="1734233"/>
            <a:ext cx="879565" cy="367488"/>
          </a:xfrm>
          <a:prstGeom prst="rect">
            <a:avLst/>
          </a:prstGeom>
          <a:pattFill prst="dkUpDiag">
            <a:fgClr>
              <a:srgbClr val="CDCCC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accent1"/>
              </a:solidFill>
              <a:latin typeface="+mj-lt"/>
            </a:endParaRPr>
          </a:p>
        </p:txBody>
      </p:sp>
      <p:sp>
        <p:nvSpPr>
          <p:cNvPr id="8" name="Rectangle 7">
            <a:extLst>
              <a:ext uri="{FF2B5EF4-FFF2-40B4-BE49-F238E27FC236}">
                <a16:creationId xmlns:a16="http://schemas.microsoft.com/office/drawing/2014/main" id="{56EF247D-EE11-F843-B62B-2134F9DF3A64}"/>
              </a:ext>
            </a:extLst>
          </p:cNvPr>
          <p:cNvSpPr/>
          <p:nvPr/>
        </p:nvSpPr>
        <p:spPr>
          <a:xfrm>
            <a:off x="1720886" y="3864175"/>
            <a:ext cx="879565" cy="369800"/>
          </a:xfrm>
          <a:prstGeom prst="rect">
            <a:avLst/>
          </a:prstGeom>
          <a:solidFill>
            <a:srgbClr val="CAD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rgbClr val="FFFFFF"/>
                </a:solidFill>
                <a:latin typeface="+mj-lt"/>
              </a:rPr>
              <a:t>7%</a:t>
            </a:r>
          </a:p>
        </p:txBody>
      </p:sp>
      <p:sp>
        <p:nvSpPr>
          <p:cNvPr id="9" name="TextBox 8">
            <a:extLst>
              <a:ext uri="{FF2B5EF4-FFF2-40B4-BE49-F238E27FC236}">
                <a16:creationId xmlns:a16="http://schemas.microsoft.com/office/drawing/2014/main" id="{5ABD63ED-B02F-7E43-AF1C-8FDE77622E19}"/>
              </a:ext>
            </a:extLst>
          </p:cNvPr>
          <p:cNvSpPr txBox="1"/>
          <p:nvPr/>
        </p:nvSpPr>
        <p:spPr>
          <a:xfrm>
            <a:off x="3373907" y="2521587"/>
            <a:ext cx="2093664" cy="307777"/>
          </a:xfrm>
          <a:prstGeom prst="rect">
            <a:avLst/>
          </a:prstGeom>
          <a:noFill/>
          <a:ln w="6350">
            <a:solidFill>
              <a:srgbClr val="CDCCCB"/>
            </a:solidFill>
            <a:prstDash val="sysDot"/>
          </a:ln>
        </p:spPr>
        <p:txBody>
          <a:bodyPr wrap="square" rtlCol="0">
            <a:spAutoFit/>
          </a:bodyPr>
          <a:lstStyle/>
          <a:p>
            <a:pPr algn="ctr"/>
            <a:r>
              <a:rPr lang="en-GB" sz="1400">
                <a:latin typeface="+mj-lt"/>
              </a:rPr>
              <a:t>VEHICLE SALES</a:t>
            </a:r>
          </a:p>
        </p:txBody>
      </p:sp>
      <p:sp>
        <p:nvSpPr>
          <p:cNvPr id="10" name="TextBox 9">
            <a:extLst>
              <a:ext uri="{FF2B5EF4-FFF2-40B4-BE49-F238E27FC236}">
                <a16:creationId xmlns:a16="http://schemas.microsoft.com/office/drawing/2014/main" id="{A0C57E43-E3EB-EC40-AC1C-251C61F164CE}"/>
              </a:ext>
            </a:extLst>
          </p:cNvPr>
          <p:cNvSpPr txBox="1"/>
          <p:nvPr/>
        </p:nvSpPr>
        <p:spPr>
          <a:xfrm>
            <a:off x="3373907" y="3895186"/>
            <a:ext cx="2093664" cy="307777"/>
          </a:xfrm>
          <a:prstGeom prst="rect">
            <a:avLst/>
          </a:prstGeom>
          <a:noFill/>
          <a:ln w="6350">
            <a:solidFill>
              <a:srgbClr val="CDCCCB"/>
            </a:solidFill>
            <a:prstDash val="sysDot"/>
          </a:ln>
        </p:spPr>
        <p:txBody>
          <a:bodyPr wrap="square" rtlCol="0">
            <a:spAutoFit/>
          </a:bodyPr>
          <a:lstStyle/>
          <a:p>
            <a:pPr algn="ctr"/>
            <a:r>
              <a:rPr lang="en-GB" sz="1400">
                <a:latin typeface="+mj-lt"/>
              </a:rPr>
              <a:t>CONNECTED &amp; MOBILITY</a:t>
            </a:r>
          </a:p>
        </p:txBody>
      </p:sp>
      <p:sp>
        <p:nvSpPr>
          <p:cNvPr id="4" name="TextBox 3">
            <a:extLst>
              <a:ext uri="{FF2B5EF4-FFF2-40B4-BE49-F238E27FC236}">
                <a16:creationId xmlns:a16="http://schemas.microsoft.com/office/drawing/2014/main" id="{E78F1D04-00EB-6745-9536-D0E97467082A}"/>
              </a:ext>
            </a:extLst>
          </p:cNvPr>
          <p:cNvSpPr txBox="1"/>
          <p:nvPr/>
        </p:nvSpPr>
        <p:spPr>
          <a:xfrm>
            <a:off x="1207263" y="1014883"/>
            <a:ext cx="1934056" cy="307777"/>
          </a:xfrm>
          <a:prstGeom prst="rect">
            <a:avLst/>
          </a:prstGeom>
          <a:noFill/>
        </p:spPr>
        <p:txBody>
          <a:bodyPr wrap="square" rtlCol="0">
            <a:spAutoFit/>
          </a:bodyPr>
          <a:lstStyle/>
          <a:p>
            <a:pPr algn="ctr"/>
            <a:r>
              <a:rPr lang="en-GB" sz="1400">
                <a:solidFill>
                  <a:srgbClr val="464547"/>
                </a:solidFill>
                <a:latin typeface="+mj-lt"/>
              </a:rPr>
              <a:t>MARKET SIZE TODAY</a:t>
            </a:r>
          </a:p>
        </p:txBody>
      </p:sp>
      <p:sp>
        <p:nvSpPr>
          <p:cNvPr id="18" name="TextBox 17">
            <a:extLst>
              <a:ext uri="{FF2B5EF4-FFF2-40B4-BE49-F238E27FC236}">
                <a16:creationId xmlns:a16="http://schemas.microsoft.com/office/drawing/2014/main" id="{D8CB2205-DCDA-714D-8787-F35FA435224F}"/>
              </a:ext>
            </a:extLst>
          </p:cNvPr>
          <p:cNvSpPr txBox="1"/>
          <p:nvPr/>
        </p:nvSpPr>
        <p:spPr>
          <a:xfrm>
            <a:off x="5467571" y="902515"/>
            <a:ext cx="2469166" cy="523220"/>
          </a:xfrm>
          <a:prstGeom prst="rect">
            <a:avLst/>
          </a:prstGeom>
          <a:noFill/>
        </p:spPr>
        <p:txBody>
          <a:bodyPr wrap="square" rtlCol="0">
            <a:spAutoFit/>
          </a:bodyPr>
          <a:lstStyle/>
          <a:p>
            <a:pPr algn="ctr"/>
            <a:r>
              <a:rPr lang="en-GB" sz="1400">
                <a:solidFill>
                  <a:srgbClr val="464547"/>
                </a:solidFill>
                <a:latin typeface="+mj-lt"/>
              </a:rPr>
              <a:t>PREDICTED</a:t>
            </a:r>
            <a:br>
              <a:rPr lang="en-GB" sz="1400">
                <a:solidFill>
                  <a:srgbClr val="464547"/>
                </a:solidFill>
                <a:latin typeface="+mj-lt"/>
              </a:rPr>
            </a:br>
            <a:r>
              <a:rPr lang="en-GB" sz="1400">
                <a:solidFill>
                  <a:srgbClr val="464547"/>
                </a:solidFill>
                <a:latin typeface="+mj-lt"/>
              </a:rPr>
              <a:t>MARKET SIZE 2030</a:t>
            </a:r>
          </a:p>
        </p:txBody>
      </p:sp>
      <p:sp>
        <p:nvSpPr>
          <p:cNvPr id="13" name="Rectangle 12">
            <a:extLst>
              <a:ext uri="{FF2B5EF4-FFF2-40B4-BE49-F238E27FC236}">
                <a16:creationId xmlns:a16="http://schemas.microsoft.com/office/drawing/2014/main" id="{763C8B3F-7A95-5140-93E9-1CDFD6750974}"/>
              </a:ext>
            </a:extLst>
          </p:cNvPr>
          <p:cNvSpPr/>
          <p:nvPr/>
        </p:nvSpPr>
        <p:spPr>
          <a:xfrm>
            <a:off x="6241028" y="1731775"/>
            <a:ext cx="879565" cy="1485076"/>
          </a:xfrm>
          <a:prstGeom prst="rect">
            <a:avLst/>
          </a:prstGeom>
          <a:solidFill>
            <a:srgbClr val="008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rgbClr val="FFFFFF"/>
                </a:solidFill>
                <a:latin typeface="+mj-lt"/>
              </a:rPr>
              <a:t>65%</a:t>
            </a:r>
          </a:p>
        </p:txBody>
      </p:sp>
      <p:sp>
        <p:nvSpPr>
          <p:cNvPr id="15" name="Rectangle 14">
            <a:extLst>
              <a:ext uri="{FF2B5EF4-FFF2-40B4-BE49-F238E27FC236}">
                <a16:creationId xmlns:a16="http://schemas.microsoft.com/office/drawing/2014/main" id="{91C59C8C-A502-D44F-A9DC-AB758F56A976}"/>
              </a:ext>
            </a:extLst>
          </p:cNvPr>
          <p:cNvSpPr/>
          <p:nvPr/>
        </p:nvSpPr>
        <p:spPr>
          <a:xfrm>
            <a:off x="6241028" y="3216851"/>
            <a:ext cx="879565" cy="1017272"/>
          </a:xfrm>
          <a:prstGeom prst="rect">
            <a:avLst/>
          </a:prstGeom>
          <a:solidFill>
            <a:srgbClr val="CAD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rgbClr val="FFFFFF"/>
                </a:solidFill>
                <a:latin typeface="+mj-lt"/>
              </a:rPr>
              <a:t>35%</a:t>
            </a:r>
          </a:p>
        </p:txBody>
      </p:sp>
      <p:sp>
        <p:nvSpPr>
          <p:cNvPr id="19" name="Down Arrow 18">
            <a:extLst>
              <a:ext uri="{FF2B5EF4-FFF2-40B4-BE49-F238E27FC236}">
                <a16:creationId xmlns:a16="http://schemas.microsoft.com/office/drawing/2014/main" id="{DC47E83C-5EAD-2247-ABDB-ADFB968678F2}"/>
              </a:ext>
            </a:extLst>
          </p:cNvPr>
          <p:cNvSpPr/>
          <p:nvPr/>
        </p:nvSpPr>
        <p:spPr>
          <a:xfrm>
            <a:off x="6545827" y="2089671"/>
            <a:ext cx="269966" cy="25026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accent1"/>
              </a:solidFill>
              <a:latin typeface="+mj-lt"/>
            </a:endParaRPr>
          </a:p>
        </p:txBody>
      </p:sp>
      <p:sp>
        <p:nvSpPr>
          <p:cNvPr id="20" name="Down Arrow 19">
            <a:extLst>
              <a:ext uri="{FF2B5EF4-FFF2-40B4-BE49-F238E27FC236}">
                <a16:creationId xmlns:a16="http://schemas.microsoft.com/office/drawing/2014/main" id="{007BF763-B123-CA45-8B10-F1A201B96635}"/>
              </a:ext>
            </a:extLst>
          </p:cNvPr>
          <p:cNvSpPr/>
          <p:nvPr/>
        </p:nvSpPr>
        <p:spPr>
          <a:xfrm rot="10800000">
            <a:off x="6545827" y="3861716"/>
            <a:ext cx="269966" cy="25026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accent1"/>
              </a:solidFill>
              <a:latin typeface="+mj-lt"/>
            </a:endParaRPr>
          </a:p>
        </p:txBody>
      </p:sp>
      <p:sp>
        <p:nvSpPr>
          <p:cNvPr id="24" name="TextBox 23">
            <a:extLst>
              <a:ext uri="{FF2B5EF4-FFF2-40B4-BE49-F238E27FC236}">
                <a16:creationId xmlns:a16="http://schemas.microsoft.com/office/drawing/2014/main" id="{C18F4854-366D-394B-99AF-548D17016A80}"/>
              </a:ext>
            </a:extLst>
          </p:cNvPr>
          <p:cNvSpPr txBox="1"/>
          <p:nvPr/>
        </p:nvSpPr>
        <p:spPr>
          <a:xfrm>
            <a:off x="1711666" y="1384682"/>
            <a:ext cx="898003" cy="307777"/>
          </a:xfrm>
          <a:prstGeom prst="rect">
            <a:avLst/>
          </a:prstGeom>
          <a:noFill/>
        </p:spPr>
        <p:txBody>
          <a:bodyPr wrap="none" rtlCol="0">
            <a:spAutoFit/>
          </a:bodyPr>
          <a:lstStyle/>
          <a:p>
            <a:pPr algn="ctr"/>
            <a:r>
              <a:rPr lang="en-GB" sz="1400">
                <a:solidFill>
                  <a:srgbClr val="464547"/>
                </a:solidFill>
                <a:latin typeface="+mj-lt"/>
              </a:rPr>
              <a:t>500B EUR</a:t>
            </a:r>
          </a:p>
        </p:txBody>
      </p:sp>
      <p:sp>
        <p:nvSpPr>
          <p:cNvPr id="34" name="TextBox 33">
            <a:extLst>
              <a:ext uri="{FF2B5EF4-FFF2-40B4-BE49-F238E27FC236}">
                <a16:creationId xmlns:a16="http://schemas.microsoft.com/office/drawing/2014/main" id="{E4A11717-D57F-0F49-A8F7-99E5A5034416}"/>
              </a:ext>
            </a:extLst>
          </p:cNvPr>
          <p:cNvSpPr txBox="1"/>
          <p:nvPr/>
        </p:nvSpPr>
        <p:spPr>
          <a:xfrm>
            <a:off x="6224995" y="1384682"/>
            <a:ext cx="893193" cy="307777"/>
          </a:xfrm>
          <a:prstGeom prst="rect">
            <a:avLst/>
          </a:prstGeom>
          <a:noFill/>
        </p:spPr>
        <p:txBody>
          <a:bodyPr wrap="none" rtlCol="0">
            <a:spAutoFit/>
          </a:bodyPr>
          <a:lstStyle/>
          <a:p>
            <a:pPr algn="ctr"/>
            <a:r>
              <a:rPr lang="en-GB" sz="1400">
                <a:solidFill>
                  <a:srgbClr val="464547"/>
                </a:solidFill>
                <a:latin typeface="+mj-lt"/>
              </a:rPr>
              <a:t>650B EUR</a:t>
            </a:r>
          </a:p>
        </p:txBody>
      </p:sp>
      <p:cxnSp>
        <p:nvCxnSpPr>
          <p:cNvPr id="26" name="Straight Connector 25">
            <a:extLst>
              <a:ext uri="{FF2B5EF4-FFF2-40B4-BE49-F238E27FC236}">
                <a16:creationId xmlns:a16="http://schemas.microsoft.com/office/drawing/2014/main" id="{28438F98-5A10-7C49-851D-6A79A05F5EB9}"/>
              </a:ext>
            </a:extLst>
          </p:cNvPr>
          <p:cNvCxnSpPr>
            <a:cxnSpLocks/>
            <a:stCxn id="9" idx="1"/>
          </p:cNvCxnSpPr>
          <p:nvPr/>
        </p:nvCxnSpPr>
        <p:spPr>
          <a:xfrm flipH="1">
            <a:off x="2609669" y="2675476"/>
            <a:ext cx="764238" cy="0"/>
          </a:xfrm>
          <a:prstGeom prst="line">
            <a:avLst/>
          </a:prstGeom>
          <a:ln>
            <a:solidFill>
              <a:srgbClr val="CDCCCB"/>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B44A0D1-278C-1641-AE0D-74509128A464}"/>
              </a:ext>
            </a:extLst>
          </p:cNvPr>
          <p:cNvCxnSpPr>
            <a:cxnSpLocks/>
            <a:endCxn id="9" idx="3"/>
          </p:cNvCxnSpPr>
          <p:nvPr/>
        </p:nvCxnSpPr>
        <p:spPr>
          <a:xfrm flipH="1">
            <a:off x="5467571" y="2675475"/>
            <a:ext cx="773456" cy="1"/>
          </a:xfrm>
          <a:prstGeom prst="line">
            <a:avLst/>
          </a:prstGeom>
          <a:ln>
            <a:solidFill>
              <a:srgbClr val="CDCCCB"/>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390AAA5-2111-7B4D-A574-07295B4DCE69}"/>
              </a:ext>
            </a:extLst>
          </p:cNvPr>
          <p:cNvCxnSpPr>
            <a:cxnSpLocks/>
            <a:endCxn id="10" idx="3"/>
          </p:cNvCxnSpPr>
          <p:nvPr/>
        </p:nvCxnSpPr>
        <p:spPr>
          <a:xfrm flipH="1">
            <a:off x="5467571" y="4049075"/>
            <a:ext cx="773455" cy="0"/>
          </a:xfrm>
          <a:prstGeom prst="line">
            <a:avLst/>
          </a:prstGeom>
          <a:ln>
            <a:solidFill>
              <a:srgbClr val="CDCCCB"/>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FF2002C-7CA4-FE45-99B5-FBA7F50D97B3}"/>
              </a:ext>
            </a:extLst>
          </p:cNvPr>
          <p:cNvCxnSpPr>
            <a:cxnSpLocks/>
            <a:stCxn id="10" idx="1"/>
            <a:endCxn id="8" idx="3"/>
          </p:cNvCxnSpPr>
          <p:nvPr/>
        </p:nvCxnSpPr>
        <p:spPr>
          <a:xfrm flipH="1">
            <a:off x="2600451" y="4049075"/>
            <a:ext cx="773456" cy="0"/>
          </a:xfrm>
          <a:prstGeom prst="line">
            <a:avLst/>
          </a:prstGeom>
          <a:ln>
            <a:solidFill>
              <a:srgbClr val="CDCCCB"/>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475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A5052-2666-344A-BD85-83817C8F1087}"/>
              </a:ext>
            </a:extLst>
          </p:cNvPr>
          <p:cNvSpPr>
            <a:spLocks noGrp="1"/>
          </p:cNvSpPr>
          <p:nvPr>
            <p:ph type="title"/>
          </p:nvPr>
        </p:nvSpPr>
        <p:spPr/>
        <p:txBody>
          <a:bodyPr/>
          <a:lstStyle/>
          <a:p>
            <a:r>
              <a:rPr lang="en-GB"/>
              <a:t>Turn Data to Services in The Vehicle</a:t>
            </a:r>
          </a:p>
        </p:txBody>
      </p:sp>
      <p:sp>
        <p:nvSpPr>
          <p:cNvPr id="7" name="Oval 6">
            <a:extLst>
              <a:ext uri="{FF2B5EF4-FFF2-40B4-BE49-F238E27FC236}">
                <a16:creationId xmlns:a16="http://schemas.microsoft.com/office/drawing/2014/main" id="{C886787C-2081-064E-8721-9BE74D45AA69}"/>
              </a:ext>
            </a:extLst>
          </p:cNvPr>
          <p:cNvSpPr/>
          <p:nvPr/>
        </p:nvSpPr>
        <p:spPr>
          <a:xfrm>
            <a:off x="1430667" y="867216"/>
            <a:ext cx="841419" cy="841419"/>
          </a:xfrm>
          <a:prstGeom prst="ellipse">
            <a:avLst/>
          </a:prstGeom>
          <a:noFill/>
          <a:ln>
            <a:solidFill>
              <a:srgbClr val="39C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accent1"/>
              </a:solidFill>
            </a:endParaRPr>
          </a:p>
        </p:txBody>
      </p:sp>
      <p:sp>
        <p:nvSpPr>
          <p:cNvPr id="10" name="TextBox 9">
            <a:extLst>
              <a:ext uri="{FF2B5EF4-FFF2-40B4-BE49-F238E27FC236}">
                <a16:creationId xmlns:a16="http://schemas.microsoft.com/office/drawing/2014/main" id="{66B506CE-DC88-8A4C-AAB6-61FE74F39595}"/>
              </a:ext>
            </a:extLst>
          </p:cNvPr>
          <p:cNvSpPr txBox="1"/>
          <p:nvPr/>
        </p:nvSpPr>
        <p:spPr>
          <a:xfrm>
            <a:off x="877456" y="1824661"/>
            <a:ext cx="1947841" cy="307777"/>
          </a:xfrm>
          <a:prstGeom prst="rect">
            <a:avLst/>
          </a:prstGeom>
          <a:noFill/>
        </p:spPr>
        <p:txBody>
          <a:bodyPr wrap="none" rtlCol="0">
            <a:spAutoFit/>
          </a:bodyPr>
          <a:lstStyle/>
          <a:p>
            <a:pPr algn="ctr"/>
            <a:r>
              <a:rPr lang="en-GB" sz="1400">
                <a:solidFill>
                  <a:srgbClr val="39C3D7"/>
                </a:solidFill>
                <a:latin typeface="+mj-lt"/>
              </a:rPr>
              <a:t>NEW BUSINESS MODELS</a:t>
            </a:r>
          </a:p>
        </p:txBody>
      </p:sp>
      <p:sp>
        <p:nvSpPr>
          <p:cNvPr id="9" name="Oval 8">
            <a:extLst>
              <a:ext uri="{FF2B5EF4-FFF2-40B4-BE49-F238E27FC236}">
                <a16:creationId xmlns:a16="http://schemas.microsoft.com/office/drawing/2014/main" id="{E9BAECBB-6AC0-644C-8389-DBAF04147BFF}"/>
              </a:ext>
            </a:extLst>
          </p:cNvPr>
          <p:cNvSpPr/>
          <p:nvPr/>
        </p:nvSpPr>
        <p:spPr>
          <a:xfrm>
            <a:off x="6818032" y="867216"/>
            <a:ext cx="841419" cy="841419"/>
          </a:xfrm>
          <a:prstGeom prst="ellipse">
            <a:avLst/>
          </a:prstGeom>
          <a:noFill/>
          <a:ln>
            <a:solidFill>
              <a:srgbClr val="39C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accent1"/>
              </a:solidFill>
            </a:endParaRPr>
          </a:p>
        </p:txBody>
      </p:sp>
      <p:sp>
        <p:nvSpPr>
          <p:cNvPr id="11" name="TextBox 10">
            <a:extLst>
              <a:ext uri="{FF2B5EF4-FFF2-40B4-BE49-F238E27FC236}">
                <a16:creationId xmlns:a16="http://schemas.microsoft.com/office/drawing/2014/main" id="{A1E8832A-7E87-5347-BB42-D47040654CAE}"/>
              </a:ext>
            </a:extLst>
          </p:cNvPr>
          <p:cNvSpPr txBox="1"/>
          <p:nvPr/>
        </p:nvSpPr>
        <p:spPr>
          <a:xfrm>
            <a:off x="6361386" y="1822375"/>
            <a:ext cx="1754711" cy="307777"/>
          </a:xfrm>
          <a:prstGeom prst="rect">
            <a:avLst/>
          </a:prstGeom>
          <a:noFill/>
        </p:spPr>
        <p:txBody>
          <a:bodyPr wrap="none" rtlCol="0">
            <a:spAutoFit/>
          </a:bodyPr>
          <a:lstStyle/>
          <a:p>
            <a:pPr algn="ctr"/>
            <a:r>
              <a:rPr lang="en-GB" sz="1400">
                <a:solidFill>
                  <a:srgbClr val="39C3D7"/>
                </a:solidFill>
                <a:latin typeface="+mj-lt"/>
              </a:rPr>
              <a:t>FLEET MANAGEMENT</a:t>
            </a:r>
          </a:p>
        </p:txBody>
      </p:sp>
      <p:sp>
        <p:nvSpPr>
          <p:cNvPr id="8" name="Oval 7">
            <a:extLst>
              <a:ext uri="{FF2B5EF4-FFF2-40B4-BE49-F238E27FC236}">
                <a16:creationId xmlns:a16="http://schemas.microsoft.com/office/drawing/2014/main" id="{4469672C-4BEC-B84E-BA80-EAFCC95292F6}"/>
              </a:ext>
            </a:extLst>
          </p:cNvPr>
          <p:cNvSpPr/>
          <p:nvPr/>
        </p:nvSpPr>
        <p:spPr>
          <a:xfrm>
            <a:off x="4109182" y="867217"/>
            <a:ext cx="841419" cy="841419"/>
          </a:xfrm>
          <a:prstGeom prst="ellipse">
            <a:avLst/>
          </a:prstGeom>
          <a:noFill/>
          <a:ln>
            <a:solidFill>
              <a:srgbClr val="39C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accent1"/>
              </a:solidFill>
            </a:endParaRPr>
          </a:p>
        </p:txBody>
      </p:sp>
      <p:sp>
        <p:nvSpPr>
          <p:cNvPr id="12" name="TextBox 11">
            <a:extLst>
              <a:ext uri="{FF2B5EF4-FFF2-40B4-BE49-F238E27FC236}">
                <a16:creationId xmlns:a16="http://schemas.microsoft.com/office/drawing/2014/main" id="{8DD7F5D1-2C52-1D46-886B-FD2A6EE59351}"/>
              </a:ext>
            </a:extLst>
          </p:cNvPr>
          <p:cNvSpPr txBox="1"/>
          <p:nvPr/>
        </p:nvSpPr>
        <p:spPr>
          <a:xfrm>
            <a:off x="3447255" y="1822375"/>
            <a:ext cx="2165273" cy="307777"/>
          </a:xfrm>
          <a:prstGeom prst="rect">
            <a:avLst/>
          </a:prstGeom>
          <a:noFill/>
        </p:spPr>
        <p:txBody>
          <a:bodyPr wrap="none" rtlCol="0">
            <a:spAutoFit/>
          </a:bodyPr>
          <a:lstStyle/>
          <a:p>
            <a:pPr algn="ctr"/>
            <a:r>
              <a:rPr lang="en-GB" sz="1400">
                <a:solidFill>
                  <a:srgbClr val="39C3D7"/>
                </a:solidFill>
                <a:latin typeface="+mj-lt"/>
              </a:rPr>
              <a:t>PREDICTIVE MAINTENANCE</a:t>
            </a:r>
          </a:p>
        </p:txBody>
      </p:sp>
      <p:cxnSp>
        <p:nvCxnSpPr>
          <p:cNvPr id="17" name="Straight Connector 16">
            <a:extLst>
              <a:ext uri="{FF2B5EF4-FFF2-40B4-BE49-F238E27FC236}">
                <a16:creationId xmlns:a16="http://schemas.microsoft.com/office/drawing/2014/main" id="{E4E23F24-C3D0-5148-BE3F-2E0B80866CFE}"/>
              </a:ext>
            </a:extLst>
          </p:cNvPr>
          <p:cNvCxnSpPr/>
          <p:nvPr/>
        </p:nvCxnSpPr>
        <p:spPr>
          <a:xfrm>
            <a:off x="410959" y="4023360"/>
            <a:ext cx="8322082" cy="0"/>
          </a:xfrm>
          <a:prstGeom prst="line">
            <a:avLst/>
          </a:prstGeom>
          <a:ln>
            <a:solidFill>
              <a:srgbClr val="39C3D7"/>
            </a:solidFill>
            <a:prstDash val="dash"/>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E3A4A00-63A3-CD44-95AD-94EF2B9A5842}"/>
              </a:ext>
            </a:extLst>
          </p:cNvPr>
          <p:cNvSpPr/>
          <p:nvPr/>
        </p:nvSpPr>
        <p:spPr>
          <a:xfrm>
            <a:off x="487680" y="4241078"/>
            <a:ext cx="1514318" cy="487680"/>
          </a:xfrm>
          <a:prstGeom prst="rect">
            <a:avLst/>
          </a:prstGeom>
          <a:noFill/>
          <a:ln>
            <a:solidFill>
              <a:srgbClr val="39C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accent1"/>
                </a:solidFill>
                <a:latin typeface="+mj-lt"/>
              </a:rPr>
              <a:t>ECOMMERCE INSIDE THE VEHICLE</a:t>
            </a:r>
          </a:p>
        </p:txBody>
      </p:sp>
      <p:sp>
        <p:nvSpPr>
          <p:cNvPr id="19" name="Rectangle 18">
            <a:extLst>
              <a:ext uri="{FF2B5EF4-FFF2-40B4-BE49-F238E27FC236}">
                <a16:creationId xmlns:a16="http://schemas.microsoft.com/office/drawing/2014/main" id="{EB9866C8-C79A-584C-B821-71E7CFE694B6}"/>
              </a:ext>
            </a:extLst>
          </p:cNvPr>
          <p:cNvSpPr/>
          <p:nvPr/>
        </p:nvSpPr>
        <p:spPr>
          <a:xfrm>
            <a:off x="2093523" y="4241078"/>
            <a:ext cx="1514318" cy="487680"/>
          </a:xfrm>
          <a:prstGeom prst="rect">
            <a:avLst/>
          </a:prstGeom>
          <a:noFill/>
          <a:ln>
            <a:solidFill>
              <a:srgbClr val="39C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accent1"/>
                </a:solidFill>
                <a:latin typeface="+mj-lt"/>
              </a:rPr>
              <a:t>OTA UPDATES</a:t>
            </a:r>
          </a:p>
        </p:txBody>
      </p:sp>
      <p:sp>
        <p:nvSpPr>
          <p:cNvPr id="20" name="Rectangle 19">
            <a:extLst>
              <a:ext uri="{FF2B5EF4-FFF2-40B4-BE49-F238E27FC236}">
                <a16:creationId xmlns:a16="http://schemas.microsoft.com/office/drawing/2014/main" id="{BA0D724D-6249-3744-917A-668B046721D1}"/>
              </a:ext>
            </a:extLst>
          </p:cNvPr>
          <p:cNvSpPr/>
          <p:nvPr/>
        </p:nvSpPr>
        <p:spPr>
          <a:xfrm>
            <a:off x="3699366" y="4241078"/>
            <a:ext cx="1514318" cy="487680"/>
          </a:xfrm>
          <a:prstGeom prst="rect">
            <a:avLst/>
          </a:prstGeom>
          <a:noFill/>
          <a:ln>
            <a:solidFill>
              <a:srgbClr val="39C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accent1"/>
                </a:solidFill>
                <a:latin typeface="+mj-lt"/>
              </a:rPr>
              <a:t>CONCIERGE SERVICES</a:t>
            </a:r>
          </a:p>
        </p:txBody>
      </p:sp>
      <p:sp>
        <p:nvSpPr>
          <p:cNvPr id="21" name="Rectangle 20">
            <a:extLst>
              <a:ext uri="{FF2B5EF4-FFF2-40B4-BE49-F238E27FC236}">
                <a16:creationId xmlns:a16="http://schemas.microsoft.com/office/drawing/2014/main" id="{05857143-1954-D247-9CF2-30A5B6F411F4}"/>
              </a:ext>
            </a:extLst>
          </p:cNvPr>
          <p:cNvSpPr/>
          <p:nvPr/>
        </p:nvSpPr>
        <p:spPr>
          <a:xfrm>
            <a:off x="5305209" y="4241078"/>
            <a:ext cx="1753976" cy="487680"/>
          </a:xfrm>
          <a:prstGeom prst="rect">
            <a:avLst/>
          </a:prstGeom>
          <a:noFill/>
          <a:ln>
            <a:solidFill>
              <a:srgbClr val="39C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accent1"/>
                </a:solidFill>
                <a:latin typeface="+mj-lt"/>
              </a:rPr>
              <a:t>PERSONALIZED CONSUMER SERVICES</a:t>
            </a:r>
          </a:p>
        </p:txBody>
      </p:sp>
      <p:sp>
        <p:nvSpPr>
          <p:cNvPr id="22" name="Rectangle 21">
            <a:extLst>
              <a:ext uri="{FF2B5EF4-FFF2-40B4-BE49-F238E27FC236}">
                <a16:creationId xmlns:a16="http://schemas.microsoft.com/office/drawing/2014/main" id="{4F0740A4-7971-D341-8E54-21836F367F93}"/>
              </a:ext>
            </a:extLst>
          </p:cNvPr>
          <p:cNvSpPr/>
          <p:nvPr/>
        </p:nvSpPr>
        <p:spPr>
          <a:xfrm>
            <a:off x="7150712" y="4241078"/>
            <a:ext cx="1514318" cy="487680"/>
          </a:xfrm>
          <a:prstGeom prst="rect">
            <a:avLst/>
          </a:prstGeom>
          <a:noFill/>
          <a:ln>
            <a:solidFill>
              <a:srgbClr val="39C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accent1"/>
                </a:solidFill>
                <a:latin typeface="+mj-lt"/>
              </a:rPr>
              <a:t>CAR SHARING MODELS</a:t>
            </a:r>
          </a:p>
        </p:txBody>
      </p:sp>
      <p:pic>
        <p:nvPicPr>
          <p:cNvPr id="25" name="Picture 24">
            <a:extLst>
              <a:ext uri="{FF2B5EF4-FFF2-40B4-BE49-F238E27FC236}">
                <a16:creationId xmlns:a16="http://schemas.microsoft.com/office/drawing/2014/main" id="{58F1FD70-2EAA-B948-888F-228EAF8367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076" y="915046"/>
            <a:ext cx="826601" cy="753358"/>
          </a:xfrm>
          <a:prstGeom prst="rect">
            <a:avLst/>
          </a:prstGeom>
        </p:spPr>
      </p:pic>
      <p:pic>
        <p:nvPicPr>
          <p:cNvPr id="27" name="Picture 26">
            <a:extLst>
              <a:ext uri="{FF2B5EF4-FFF2-40B4-BE49-F238E27FC236}">
                <a16:creationId xmlns:a16="http://schemas.microsoft.com/office/drawing/2014/main" id="{3DBFBB2F-CD4A-DE40-9BF9-46E100A9B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2541" y="1015531"/>
            <a:ext cx="774700" cy="596900"/>
          </a:xfrm>
          <a:prstGeom prst="rect">
            <a:avLst/>
          </a:prstGeom>
        </p:spPr>
      </p:pic>
      <p:pic>
        <p:nvPicPr>
          <p:cNvPr id="33" name="Picture 32">
            <a:extLst>
              <a:ext uri="{FF2B5EF4-FFF2-40B4-BE49-F238E27FC236}">
                <a16:creationId xmlns:a16="http://schemas.microsoft.com/office/drawing/2014/main" id="{AB8A071C-531F-ED46-A48B-85CE6171D0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7091" y="851105"/>
            <a:ext cx="1003300" cy="914400"/>
          </a:xfrm>
          <a:prstGeom prst="rect">
            <a:avLst/>
          </a:prstGeom>
        </p:spPr>
      </p:pic>
      <p:sp>
        <p:nvSpPr>
          <p:cNvPr id="35" name="TextBox 34">
            <a:extLst>
              <a:ext uri="{FF2B5EF4-FFF2-40B4-BE49-F238E27FC236}">
                <a16:creationId xmlns:a16="http://schemas.microsoft.com/office/drawing/2014/main" id="{A8B99DA7-27A3-0643-9E28-2F403307BC85}"/>
              </a:ext>
            </a:extLst>
          </p:cNvPr>
          <p:cNvSpPr txBox="1"/>
          <p:nvPr/>
        </p:nvSpPr>
        <p:spPr>
          <a:xfrm>
            <a:off x="3303415" y="2185847"/>
            <a:ext cx="2452952" cy="1615827"/>
          </a:xfrm>
          <a:prstGeom prst="rect">
            <a:avLst/>
          </a:prstGeom>
          <a:noFill/>
        </p:spPr>
        <p:txBody>
          <a:bodyPr wrap="square" rtlCol="0">
            <a:spAutoFit/>
          </a:bodyPr>
          <a:lstStyle/>
          <a:p>
            <a:pPr marL="177750" indent="-177750">
              <a:buFont typeface="Arial" panose="020B0604020202020204" pitchFamily="34" charset="0"/>
              <a:buChar char="•"/>
            </a:pPr>
            <a:r>
              <a:rPr lang="en-GB" sz="1100">
                <a:latin typeface="+mj-lt"/>
              </a:rPr>
              <a:t>Drive sales with more relevant, robust next gen products</a:t>
            </a:r>
          </a:p>
          <a:p>
            <a:pPr marL="177750" indent="-177750">
              <a:buFont typeface="Arial" panose="020B0604020202020204" pitchFamily="34" charset="0"/>
              <a:buChar char="•"/>
            </a:pPr>
            <a:r>
              <a:rPr lang="en-GB" sz="1100">
                <a:latin typeface="+mj-lt"/>
              </a:rPr>
              <a:t>Reduce warranty expense by identifying &amp; implementing fixes faster</a:t>
            </a:r>
          </a:p>
          <a:p>
            <a:pPr marL="177750" indent="-177750">
              <a:buFont typeface="Arial" panose="020B0604020202020204" pitchFamily="34" charset="0"/>
              <a:buChar char="•"/>
            </a:pPr>
            <a:r>
              <a:rPr lang="en-GB" sz="1100">
                <a:latin typeface="+mj-lt"/>
              </a:rPr>
              <a:t>Reduce fuel &amp; energy costs ensuring vehicle health</a:t>
            </a:r>
          </a:p>
          <a:p>
            <a:pPr marL="177750" indent="-177750">
              <a:buFont typeface="Arial" panose="020B0604020202020204" pitchFamily="34" charset="0"/>
              <a:buChar char="•"/>
            </a:pPr>
            <a:r>
              <a:rPr lang="en-GB" sz="1100">
                <a:latin typeface="+mj-lt"/>
              </a:rPr>
              <a:t>Improve customer satisfaction due to pre-emptive fixes</a:t>
            </a:r>
          </a:p>
        </p:txBody>
      </p:sp>
      <p:sp>
        <p:nvSpPr>
          <p:cNvPr id="36" name="TextBox 35">
            <a:extLst>
              <a:ext uri="{FF2B5EF4-FFF2-40B4-BE49-F238E27FC236}">
                <a16:creationId xmlns:a16="http://schemas.microsoft.com/office/drawing/2014/main" id="{A56F5847-B1C1-3F42-B572-72641584757B}"/>
              </a:ext>
            </a:extLst>
          </p:cNvPr>
          <p:cNvSpPr txBox="1"/>
          <p:nvPr/>
        </p:nvSpPr>
        <p:spPr>
          <a:xfrm>
            <a:off x="624900" y="2211195"/>
            <a:ext cx="2452953" cy="1277273"/>
          </a:xfrm>
          <a:prstGeom prst="rect">
            <a:avLst/>
          </a:prstGeom>
          <a:noFill/>
        </p:spPr>
        <p:txBody>
          <a:bodyPr wrap="square" rtlCol="0">
            <a:spAutoFit/>
          </a:bodyPr>
          <a:lstStyle/>
          <a:p>
            <a:pPr marL="177750" indent="-177750">
              <a:buFont typeface="Arial" panose="020B0604020202020204" pitchFamily="34" charset="0"/>
              <a:buChar char="•"/>
            </a:pPr>
            <a:r>
              <a:rPr lang="en-GB" sz="1100">
                <a:latin typeface="+mj-lt"/>
              </a:rPr>
              <a:t>Incremental revenue due to bulk data sales</a:t>
            </a:r>
          </a:p>
          <a:p>
            <a:pPr marL="177750" indent="-177750">
              <a:buFont typeface="Arial" panose="020B0604020202020204" pitchFamily="34" charset="0"/>
              <a:buChar char="•"/>
            </a:pPr>
            <a:r>
              <a:rPr lang="en-GB" sz="1100">
                <a:latin typeface="+mj-lt"/>
              </a:rPr>
              <a:t>Differentiated services with fuel on demand</a:t>
            </a:r>
          </a:p>
          <a:p>
            <a:pPr marL="177750" indent="-177750">
              <a:buFont typeface="Arial" panose="020B0604020202020204" pitchFamily="34" charset="0"/>
              <a:buChar char="•"/>
            </a:pPr>
            <a:r>
              <a:rPr lang="en-GB" sz="1100">
                <a:latin typeface="+mj-lt"/>
              </a:rPr>
              <a:t>Linked product sales through positive experiences with customer service and support</a:t>
            </a:r>
          </a:p>
        </p:txBody>
      </p:sp>
      <p:sp>
        <p:nvSpPr>
          <p:cNvPr id="37" name="TextBox 36">
            <a:extLst>
              <a:ext uri="{FF2B5EF4-FFF2-40B4-BE49-F238E27FC236}">
                <a16:creationId xmlns:a16="http://schemas.microsoft.com/office/drawing/2014/main" id="{C34C2D08-05D3-244E-82C8-A381CE1F0804}"/>
              </a:ext>
            </a:extLst>
          </p:cNvPr>
          <p:cNvSpPr txBox="1"/>
          <p:nvPr/>
        </p:nvSpPr>
        <p:spPr>
          <a:xfrm>
            <a:off x="5969210" y="2191448"/>
            <a:ext cx="2539063" cy="1615827"/>
          </a:xfrm>
          <a:prstGeom prst="rect">
            <a:avLst/>
          </a:prstGeom>
          <a:noFill/>
        </p:spPr>
        <p:txBody>
          <a:bodyPr wrap="square" rtlCol="0">
            <a:spAutoFit/>
          </a:bodyPr>
          <a:lstStyle/>
          <a:p>
            <a:pPr marL="177750" indent="-177750">
              <a:buFont typeface="Arial" panose="020B0604020202020204" pitchFamily="34" charset="0"/>
              <a:buChar char="•"/>
            </a:pPr>
            <a:r>
              <a:rPr lang="en-GB" sz="1100">
                <a:latin typeface="+mj-lt"/>
              </a:rPr>
              <a:t>Reduce fuel and energy costs by monitoring by optimized routing</a:t>
            </a:r>
          </a:p>
          <a:p>
            <a:pPr marL="177750" indent="-177750">
              <a:buFont typeface="Arial" panose="020B0604020202020204" pitchFamily="34" charset="0"/>
              <a:buChar char="•"/>
            </a:pPr>
            <a:r>
              <a:rPr lang="en-GB" sz="1100">
                <a:latin typeface="+mj-lt"/>
              </a:rPr>
              <a:t>Improve vehicle uptime</a:t>
            </a:r>
          </a:p>
          <a:p>
            <a:pPr marL="177750" indent="-177750">
              <a:buFont typeface="Arial" panose="020B0604020202020204" pitchFamily="34" charset="0"/>
              <a:buChar char="•"/>
            </a:pPr>
            <a:r>
              <a:rPr lang="en-GB" sz="1100">
                <a:latin typeface="+mj-lt"/>
              </a:rPr>
              <a:t>Reduce accident rate</a:t>
            </a:r>
          </a:p>
          <a:p>
            <a:pPr marL="177750" indent="-177750">
              <a:buFont typeface="Arial" panose="020B0604020202020204" pitchFamily="34" charset="0"/>
              <a:buChar char="•"/>
            </a:pPr>
            <a:r>
              <a:rPr lang="en-GB" sz="1100">
                <a:latin typeface="+mj-lt"/>
              </a:rPr>
              <a:t>Increase product revenue and customer stickiness among fleet owners</a:t>
            </a:r>
          </a:p>
          <a:p>
            <a:pPr marL="177750" indent="-177750">
              <a:buFont typeface="Arial" panose="020B0604020202020204" pitchFamily="34" charset="0"/>
              <a:buChar char="•"/>
            </a:pPr>
            <a:r>
              <a:rPr lang="en-GB" sz="1100">
                <a:latin typeface="+mj-lt"/>
              </a:rPr>
              <a:t>Performance-based compensation with driver monitoring</a:t>
            </a:r>
          </a:p>
        </p:txBody>
      </p:sp>
      <p:sp>
        <p:nvSpPr>
          <p:cNvPr id="38" name="TextBox 37">
            <a:extLst>
              <a:ext uri="{FF2B5EF4-FFF2-40B4-BE49-F238E27FC236}">
                <a16:creationId xmlns:a16="http://schemas.microsoft.com/office/drawing/2014/main" id="{F0B9E29B-66B1-A045-846D-4135F7AF7A4E}"/>
              </a:ext>
            </a:extLst>
          </p:cNvPr>
          <p:cNvSpPr txBox="1"/>
          <p:nvPr/>
        </p:nvSpPr>
        <p:spPr>
          <a:xfrm>
            <a:off x="3668547" y="3892555"/>
            <a:ext cx="1806905" cy="261610"/>
          </a:xfrm>
          <a:prstGeom prst="rect">
            <a:avLst/>
          </a:prstGeom>
          <a:solidFill>
            <a:schemeClr val="bg1"/>
          </a:solidFill>
          <a:ln>
            <a:noFill/>
          </a:ln>
        </p:spPr>
        <p:txBody>
          <a:bodyPr wrap="none" rtlCol="0">
            <a:spAutoFit/>
          </a:bodyPr>
          <a:lstStyle/>
          <a:p>
            <a:r>
              <a:rPr lang="en-GB" sz="1100">
                <a:solidFill>
                  <a:srgbClr val="464547"/>
                </a:solidFill>
              </a:rPr>
              <a:t>Other Data Enabled Services</a:t>
            </a:r>
          </a:p>
        </p:txBody>
      </p:sp>
    </p:spTree>
    <p:extLst>
      <p:ext uri="{BB962C8B-B14F-4D97-AF65-F5344CB8AC3E}">
        <p14:creationId xmlns:p14="http://schemas.microsoft.com/office/powerpoint/2010/main" val="20272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3EC8EF-F66D-8E4D-87B5-48D1DEF148EC}"/>
              </a:ext>
            </a:extLst>
          </p:cNvPr>
          <p:cNvSpPr>
            <a:spLocks noGrp="1"/>
          </p:cNvSpPr>
          <p:nvPr>
            <p:ph type="title"/>
          </p:nvPr>
        </p:nvSpPr>
        <p:spPr/>
        <p:txBody>
          <a:bodyPr/>
          <a:lstStyle/>
          <a:p>
            <a:r>
              <a:rPr lang="en-GB"/>
              <a:t>EPAM’S </a:t>
            </a:r>
            <a:r>
              <a:rPr lang="en-US"/>
              <a:t>Software-First Approach for THE Connected Vehicle</a:t>
            </a:r>
            <a:endParaRPr lang="en-GB"/>
          </a:p>
        </p:txBody>
      </p:sp>
    </p:spTree>
    <p:extLst>
      <p:ext uri="{BB962C8B-B14F-4D97-AF65-F5344CB8AC3E}">
        <p14:creationId xmlns:p14="http://schemas.microsoft.com/office/powerpoint/2010/main" val="1011954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8C10AC8-B147-214B-AA65-F7064E433D62}"/>
              </a:ext>
            </a:extLst>
          </p:cNvPr>
          <p:cNvGrpSpPr/>
          <p:nvPr/>
        </p:nvGrpSpPr>
        <p:grpSpPr>
          <a:xfrm>
            <a:off x="0" y="0"/>
            <a:ext cx="9144000" cy="5143500"/>
            <a:chOff x="0" y="0"/>
            <a:chExt cx="9079898" cy="5143500"/>
          </a:xfrm>
        </p:grpSpPr>
        <p:sp>
          <p:nvSpPr>
            <p:cNvPr id="6" name="Rectangle 5">
              <a:extLst>
                <a:ext uri="{FF2B5EF4-FFF2-40B4-BE49-F238E27FC236}">
                  <a16:creationId xmlns:a16="http://schemas.microsoft.com/office/drawing/2014/main" id="{F52262AB-2ABE-6149-A950-E1BFCDFC90FE}"/>
                </a:ext>
              </a:extLst>
            </p:cNvPr>
            <p:cNvSpPr/>
            <p:nvPr/>
          </p:nvSpPr>
          <p:spPr>
            <a:xfrm>
              <a:off x="0" y="0"/>
              <a:ext cx="9069859"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accent1"/>
                </a:solidFill>
              </a:endParaRPr>
            </a:p>
          </p:txBody>
        </p:sp>
        <p:pic>
          <p:nvPicPr>
            <p:cNvPr id="5" name="Picture 4">
              <a:extLst>
                <a:ext uri="{FF2B5EF4-FFF2-40B4-BE49-F238E27FC236}">
                  <a16:creationId xmlns:a16="http://schemas.microsoft.com/office/drawing/2014/main" id="{ED7A5FE4-8D99-4647-8330-B582319E2F77}"/>
                </a:ext>
              </a:extLst>
            </p:cNvPr>
            <p:cNvPicPr>
              <a:picLocks noChangeAspect="1"/>
            </p:cNvPicPr>
            <p:nvPr/>
          </p:nvPicPr>
          <p:blipFill rotWithShape="1">
            <a:blip r:embed="rId2">
              <a:alphaModFix amt="23000"/>
            </a:blip>
            <a:srcRect t="7711" b="7821"/>
            <a:stretch/>
          </p:blipFill>
          <p:spPr>
            <a:xfrm>
              <a:off x="10039" y="0"/>
              <a:ext cx="9069859" cy="5143500"/>
            </a:xfrm>
            <a:prstGeom prst="rect">
              <a:avLst/>
            </a:prstGeom>
          </p:spPr>
        </p:pic>
      </p:grpSp>
      <p:sp>
        <p:nvSpPr>
          <p:cNvPr id="9" name="TextBox 8">
            <a:extLst>
              <a:ext uri="{FF2B5EF4-FFF2-40B4-BE49-F238E27FC236}">
                <a16:creationId xmlns:a16="http://schemas.microsoft.com/office/drawing/2014/main" id="{A469F375-0962-494D-904A-82B2C6DCB698}"/>
              </a:ext>
            </a:extLst>
          </p:cNvPr>
          <p:cNvSpPr txBox="1"/>
          <p:nvPr/>
        </p:nvSpPr>
        <p:spPr>
          <a:xfrm>
            <a:off x="741406" y="1602254"/>
            <a:ext cx="5074508" cy="2246769"/>
          </a:xfrm>
          <a:prstGeom prst="rect">
            <a:avLst/>
          </a:prstGeom>
          <a:noFill/>
        </p:spPr>
        <p:txBody>
          <a:bodyPr wrap="square" rtlCol="0">
            <a:spAutoFit/>
          </a:bodyPr>
          <a:lstStyle/>
          <a:p>
            <a:r>
              <a:rPr lang="en-GB" sz="2000">
                <a:solidFill>
                  <a:schemeClr val="bg1"/>
                </a:solidFill>
              </a:rPr>
              <a:t>EPAM PROVIDES AN ORHCESTRATION PLATFORM THAT ENABLES THE CAR’S CONNECTED SERVICES TO FUNCTION WITHOUT LEARNING EMBEDDED AND AUTOMOTIVE ALLOWING AUTOMOTIVE OEMS TO GROW THEIR SERVICES AND TO STAY AHEAD OF THE CURVE.</a:t>
            </a:r>
          </a:p>
        </p:txBody>
      </p:sp>
    </p:spTree>
    <p:extLst>
      <p:ext uri="{BB962C8B-B14F-4D97-AF65-F5344CB8AC3E}">
        <p14:creationId xmlns:p14="http://schemas.microsoft.com/office/powerpoint/2010/main" val="2990518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DF2A500-2BA1-974E-B96A-3BCE0187932D}"/>
              </a:ext>
            </a:extLst>
          </p:cNvPr>
          <p:cNvSpPr>
            <a:spLocks noGrp="1"/>
          </p:cNvSpPr>
          <p:nvPr>
            <p:ph type="title"/>
          </p:nvPr>
        </p:nvSpPr>
        <p:spPr/>
        <p:txBody>
          <a:bodyPr/>
          <a:lstStyle/>
          <a:p>
            <a:r>
              <a:rPr lang="en-GB"/>
              <a:t>The need for an Orchestration Platform</a:t>
            </a:r>
          </a:p>
        </p:txBody>
      </p:sp>
      <p:grpSp>
        <p:nvGrpSpPr>
          <p:cNvPr id="27" name="Group 26">
            <a:extLst>
              <a:ext uri="{FF2B5EF4-FFF2-40B4-BE49-F238E27FC236}">
                <a16:creationId xmlns:a16="http://schemas.microsoft.com/office/drawing/2014/main" id="{73747B2D-3D11-094B-B00D-5D9426E508BD}"/>
              </a:ext>
            </a:extLst>
          </p:cNvPr>
          <p:cNvGrpSpPr/>
          <p:nvPr/>
        </p:nvGrpSpPr>
        <p:grpSpPr>
          <a:xfrm>
            <a:off x="892185" y="1238152"/>
            <a:ext cx="7359629" cy="1444695"/>
            <a:chOff x="745668" y="1241215"/>
            <a:chExt cx="7359629" cy="1444695"/>
          </a:xfrm>
        </p:grpSpPr>
        <p:grpSp>
          <p:nvGrpSpPr>
            <p:cNvPr id="24" name="Group 23">
              <a:extLst>
                <a:ext uri="{FF2B5EF4-FFF2-40B4-BE49-F238E27FC236}">
                  <a16:creationId xmlns:a16="http://schemas.microsoft.com/office/drawing/2014/main" id="{21056095-9534-BC49-95C6-C10766F4751F}"/>
                </a:ext>
              </a:extLst>
            </p:cNvPr>
            <p:cNvGrpSpPr/>
            <p:nvPr/>
          </p:nvGrpSpPr>
          <p:grpSpPr>
            <a:xfrm>
              <a:off x="745668" y="1241215"/>
              <a:ext cx="1846216" cy="1444695"/>
              <a:chOff x="745668" y="1241215"/>
              <a:chExt cx="1846216" cy="1444695"/>
            </a:xfrm>
          </p:grpSpPr>
          <p:sp>
            <p:nvSpPr>
              <p:cNvPr id="3" name="TextBox 2">
                <a:extLst>
                  <a:ext uri="{FF2B5EF4-FFF2-40B4-BE49-F238E27FC236}">
                    <a16:creationId xmlns:a16="http://schemas.microsoft.com/office/drawing/2014/main" id="{4EDABBB8-BD6F-4949-8F4C-17396370E482}"/>
                  </a:ext>
                </a:extLst>
              </p:cNvPr>
              <p:cNvSpPr txBox="1"/>
              <p:nvPr/>
            </p:nvSpPr>
            <p:spPr>
              <a:xfrm>
                <a:off x="745668" y="1947246"/>
                <a:ext cx="1846216" cy="738664"/>
              </a:xfrm>
              <a:prstGeom prst="rect">
                <a:avLst/>
              </a:prstGeom>
              <a:noFill/>
            </p:spPr>
            <p:txBody>
              <a:bodyPr wrap="square" rtlCol="0">
                <a:spAutoFit/>
              </a:bodyPr>
              <a:lstStyle/>
              <a:p>
                <a:pPr algn="ctr"/>
                <a:r>
                  <a:rPr lang="en-GB" sz="1400"/>
                  <a:t>CONNECTED CAR PROJECT LEADERS AT OEMs &amp; TIER1s</a:t>
                </a:r>
              </a:p>
            </p:txBody>
          </p:sp>
          <p:sp>
            <p:nvSpPr>
              <p:cNvPr id="13" name="TextBox 12">
                <a:extLst>
                  <a:ext uri="{FF2B5EF4-FFF2-40B4-BE49-F238E27FC236}">
                    <a16:creationId xmlns:a16="http://schemas.microsoft.com/office/drawing/2014/main" id="{1C6A66E8-AE07-E345-B969-1212D526DA14}"/>
                  </a:ext>
                </a:extLst>
              </p:cNvPr>
              <p:cNvSpPr txBox="1"/>
              <p:nvPr/>
            </p:nvSpPr>
            <p:spPr>
              <a:xfrm>
                <a:off x="1297521" y="1241215"/>
                <a:ext cx="742511" cy="400110"/>
              </a:xfrm>
              <a:prstGeom prst="rect">
                <a:avLst/>
              </a:prstGeom>
              <a:noFill/>
            </p:spPr>
            <p:txBody>
              <a:bodyPr wrap="none" rtlCol="0">
                <a:spAutoFit/>
              </a:bodyPr>
              <a:lstStyle/>
              <a:p>
                <a:pPr algn="ctr"/>
                <a:r>
                  <a:rPr lang="en-GB" sz="2000">
                    <a:solidFill>
                      <a:srgbClr val="39C3D7"/>
                    </a:solidFill>
                  </a:rPr>
                  <a:t>WHO</a:t>
                </a:r>
              </a:p>
            </p:txBody>
          </p:sp>
        </p:grpSp>
        <p:grpSp>
          <p:nvGrpSpPr>
            <p:cNvPr id="26" name="Group 25">
              <a:extLst>
                <a:ext uri="{FF2B5EF4-FFF2-40B4-BE49-F238E27FC236}">
                  <a16:creationId xmlns:a16="http://schemas.microsoft.com/office/drawing/2014/main" id="{AE9CE271-FFA0-3149-983C-E7A722C930FA}"/>
                </a:ext>
              </a:extLst>
            </p:cNvPr>
            <p:cNvGrpSpPr/>
            <p:nvPr/>
          </p:nvGrpSpPr>
          <p:grpSpPr>
            <a:xfrm>
              <a:off x="3110297" y="1244317"/>
              <a:ext cx="2273318" cy="1292738"/>
              <a:chOff x="3206428" y="1244317"/>
              <a:chExt cx="2273318" cy="1292738"/>
            </a:xfrm>
          </p:grpSpPr>
          <p:sp>
            <p:nvSpPr>
              <p:cNvPr id="10" name="TextBox 9">
                <a:extLst>
                  <a:ext uri="{FF2B5EF4-FFF2-40B4-BE49-F238E27FC236}">
                    <a16:creationId xmlns:a16="http://schemas.microsoft.com/office/drawing/2014/main" id="{4D6F081A-30FD-9E4F-B25E-0D3E274D076B}"/>
                  </a:ext>
                </a:extLst>
              </p:cNvPr>
              <p:cNvSpPr txBox="1"/>
              <p:nvPr/>
            </p:nvSpPr>
            <p:spPr>
              <a:xfrm>
                <a:off x="3206428" y="2013835"/>
                <a:ext cx="2273318" cy="523220"/>
              </a:xfrm>
              <a:prstGeom prst="rect">
                <a:avLst/>
              </a:prstGeom>
              <a:noFill/>
            </p:spPr>
            <p:txBody>
              <a:bodyPr wrap="square" rtlCol="0">
                <a:spAutoFit/>
              </a:bodyPr>
              <a:lstStyle/>
              <a:p>
                <a:pPr algn="ctr"/>
                <a:r>
                  <a:rPr lang="en-GB" sz="1400"/>
                  <a:t>TO BECOME THE KUBERNETES FOR THE CAR</a:t>
                </a:r>
              </a:p>
            </p:txBody>
          </p:sp>
          <p:sp>
            <p:nvSpPr>
              <p:cNvPr id="15" name="TextBox 14">
                <a:extLst>
                  <a:ext uri="{FF2B5EF4-FFF2-40B4-BE49-F238E27FC236}">
                    <a16:creationId xmlns:a16="http://schemas.microsoft.com/office/drawing/2014/main" id="{29427812-D3DE-704E-B498-D5681FE6F85C}"/>
                  </a:ext>
                </a:extLst>
              </p:cNvPr>
              <p:cNvSpPr txBox="1"/>
              <p:nvPr/>
            </p:nvSpPr>
            <p:spPr>
              <a:xfrm>
                <a:off x="3958045" y="1244317"/>
                <a:ext cx="770083" cy="400110"/>
              </a:xfrm>
              <a:prstGeom prst="rect">
                <a:avLst/>
              </a:prstGeom>
              <a:noFill/>
            </p:spPr>
            <p:txBody>
              <a:bodyPr wrap="none" rtlCol="0">
                <a:spAutoFit/>
              </a:bodyPr>
              <a:lstStyle/>
              <a:p>
                <a:pPr algn="ctr"/>
                <a:r>
                  <a:rPr lang="en-GB" sz="2000">
                    <a:solidFill>
                      <a:srgbClr val="39C3D7"/>
                    </a:solidFill>
                  </a:rPr>
                  <a:t>GOAL</a:t>
                </a:r>
              </a:p>
            </p:txBody>
          </p:sp>
        </p:grpSp>
        <p:grpSp>
          <p:nvGrpSpPr>
            <p:cNvPr id="25" name="Group 24">
              <a:extLst>
                <a:ext uri="{FF2B5EF4-FFF2-40B4-BE49-F238E27FC236}">
                  <a16:creationId xmlns:a16="http://schemas.microsoft.com/office/drawing/2014/main" id="{3D443B33-4B47-BC43-9B85-C0A5B140B5AE}"/>
                </a:ext>
              </a:extLst>
            </p:cNvPr>
            <p:cNvGrpSpPr/>
            <p:nvPr/>
          </p:nvGrpSpPr>
          <p:grpSpPr>
            <a:xfrm>
              <a:off x="5902028" y="1241215"/>
              <a:ext cx="2203269" cy="1444695"/>
              <a:chOff x="6250374" y="1241215"/>
              <a:chExt cx="2203269" cy="1444695"/>
            </a:xfrm>
          </p:grpSpPr>
          <p:sp>
            <p:nvSpPr>
              <p:cNvPr id="11" name="TextBox 10">
                <a:extLst>
                  <a:ext uri="{FF2B5EF4-FFF2-40B4-BE49-F238E27FC236}">
                    <a16:creationId xmlns:a16="http://schemas.microsoft.com/office/drawing/2014/main" id="{74646982-A16C-074B-9001-991B0CD7E779}"/>
                  </a:ext>
                </a:extLst>
              </p:cNvPr>
              <p:cNvSpPr txBox="1"/>
              <p:nvPr/>
            </p:nvSpPr>
            <p:spPr>
              <a:xfrm>
                <a:off x="6250374" y="1947246"/>
                <a:ext cx="2203269" cy="738664"/>
              </a:xfrm>
              <a:prstGeom prst="rect">
                <a:avLst/>
              </a:prstGeom>
              <a:noFill/>
            </p:spPr>
            <p:txBody>
              <a:bodyPr wrap="square" rtlCol="0">
                <a:spAutoFit/>
              </a:bodyPr>
              <a:lstStyle/>
              <a:p>
                <a:pPr marL="36000" algn="ctr"/>
                <a:r>
                  <a:rPr lang="en-GB" sz="1400"/>
                  <a:t>SERVICE ORCHESTRATION &amp; MARKETPLACE WILL BE COMMODITISED</a:t>
                </a:r>
              </a:p>
            </p:txBody>
          </p:sp>
          <p:sp>
            <p:nvSpPr>
              <p:cNvPr id="16" name="TextBox 15">
                <a:extLst>
                  <a:ext uri="{FF2B5EF4-FFF2-40B4-BE49-F238E27FC236}">
                    <a16:creationId xmlns:a16="http://schemas.microsoft.com/office/drawing/2014/main" id="{B696748D-C629-D645-A0AD-6B6C194AD539}"/>
                  </a:ext>
                </a:extLst>
              </p:cNvPr>
              <p:cNvSpPr txBox="1"/>
              <p:nvPr/>
            </p:nvSpPr>
            <p:spPr>
              <a:xfrm>
                <a:off x="7003194" y="1241215"/>
                <a:ext cx="697627" cy="400110"/>
              </a:xfrm>
              <a:prstGeom prst="rect">
                <a:avLst/>
              </a:prstGeom>
              <a:noFill/>
            </p:spPr>
            <p:txBody>
              <a:bodyPr wrap="none" rtlCol="0">
                <a:spAutoFit/>
              </a:bodyPr>
              <a:lstStyle/>
              <a:p>
                <a:pPr algn="ctr"/>
                <a:r>
                  <a:rPr lang="en-GB" sz="2000">
                    <a:solidFill>
                      <a:srgbClr val="39C3D7"/>
                    </a:solidFill>
                  </a:rPr>
                  <a:t>WHY</a:t>
                </a:r>
              </a:p>
            </p:txBody>
          </p:sp>
        </p:grpSp>
      </p:grpSp>
      <p:cxnSp>
        <p:nvCxnSpPr>
          <p:cNvPr id="18" name="Straight Connector 17">
            <a:extLst>
              <a:ext uri="{FF2B5EF4-FFF2-40B4-BE49-F238E27FC236}">
                <a16:creationId xmlns:a16="http://schemas.microsoft.com/office/drawing/2014/main" id="{4FA02E30-04DA-8446-94AA-AA56526D71BC}"/>
              </a:ext>
            </a:extLst>
          </p:cNvPr>
          <p:cNvCxnSpPr>
            <a:cxnSpLocks/>
          </p:cNvCxnSpPr>
          <p:nvPr/>
        </p:nvCxnSpPr>
        <p:spPr>
          <a:xfrm>
            <a:off x="522514" y="1759132"/>
            <a:ext cx="8020595" cy="0"/>
          </a:xfrm>
          <a:prstGeom prst="line">
            <a:avLst/>
          </a:prstGeom>
          <a:ln>
            <a:solidFill>
              <a:srgbClr val="39C3D7"/>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E6ED45C-A064-C341-B971-856CFFAF6522}"/>
              </a:ext>
            </a:extLst>
          </p:cNvPr>
          <p:cNvSpPr txBox="1"/>
          <p:nvPr/>
        </p:nvSpPr>
        <p:spPr>
          <a:xfrm>
            <a:off x="0" y="3440692"/>
            <a:ext cx="9144000" cy="923108"/>
          </a:xfrm>
          <a:prstGeom prst="rect">
            <a:avLst/>
          </a:prstGeom>
          <a:solidFill>
            <a:srgbClr val="39C3D7"/>
          </a:solidFill>
        </p:spPr>
        <p:txBody>
          <a:bodyPr wrap="square" rtlCol="0" anchor="ctr" anchorCtr="0">
            <a:noAutofit/>
          </a:bodyPr>
          <a:lstStyle/>
          <a:p>
            <a:pPr algn="ctr"/>
            <a:r>
              <a:rPr lang="en-GB" sz="1800" i="1">
                <a:solidFill>
                  <a:schemeClr val="bg1"/>
                </a:solidFill>
              </a:rPr>
              <a:t>As service orchestration and application marketplace will be commoditised, OEMs should focus on what they do best, and let others bring in the platform orchestration knowledge.</a:t>
            </a:r>
          </a:p>
        </p:txBody>
      </p:sp>
    </p:spTree>
    <p:extLst>
      <p:ext uri="{BB962C8B-B14F-4D97-AF65-F5344CB8AC3E}">
        <p14:creationId xmlns:p14="http://schemas.microsoft.com/office/powerpoint/2010/main" val="10053006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IO_CHANGETRACKING" val="true"/>
</p:tagLst>
</file>

<file path=ppt/tags/tag2.xml><?xml version="1.0" encoding="utf-8"?>
<p:tagLst xmlns:a="http://schemas.openxmlformats.org/drawingml/2006/main" xmlns:r="http://schemas.openxmlformats.org/officeDocument/2006/relationships" xmlns:p="http://schemas.openxmlformats.org/presentationml/2006/main">
  <p:tag name="MIO_FALLBACK_LAYOUT" val="7"/>
  <p:tag name="MIO_SHOW_DATE" val="False"/>
  <p:tag name="MIO_SHOW_FOOTER" val="False"/>
  <p:tag name="MIO_SHOW_PAGENUMBER" val="False"/>
  <p:tag name="MIO_AVOID_BLANK_LAYOUT" val="False"/>
  <p:tag name="MIO_CD_LAYOUT_VALID_AREA" val="False"/>
  <p:tag name="MIO_NUMBER_OF_VALID_LAYOUTS" val="29"/>
  <p:tag name="MIO_HDS" val="True"/>
  <p:tag name="MIO_SKIPVERSION" val="01.01.0001 00:00:00"/>
  <p:tag name="MIO_EKGUID" val="82cba5d4-0058-4331-be23-587a4241c196"/>
  <p:tag name="MIO_UPDATE" val="True"/>
  <p:tag name="MIO_VERSION" val="23.08.2018 16:25:35"/>
  <p:tag name="MIO_DBID" val="25C89224-3BD0-4DAE-9699-6AD9CAF4AB96"/>
  <p:tag name="MIO_LASTDOWNLOADED" val="23.08.2018 16:25:35"/>
  <p:tag name="MIO_OBJECTNAME" val="Presales_Master"/>
  <p:tag name="MIO_LASTEDITORNAME" val="Peter Rutsch"/>
  <p:tag name="MIO_CDID" val="2fbe73ac-3723-4662-9d5a-a2c6c61485b5"/>
  <p:tag name="MIO_PRESI_FIRST_SLIDENUMBER" val="1"/>
</p:tagLst>
</file>

<file path=ppt/tags/tag3.xml><?xml version="1.0" encoding="utf-8"?>
<p:tagLst xmlns:a="http://schemas.openxmlformats.org/drawingml/2006/main" xmlns:r="http://schemas.openxmlformats.org/officeDocument/2006/relationships" xmlns:p="http://schemas.openxmlformats.org/presentationml/2006/main">
  <p:tag name="MIO_GUID" val="14589518-55aa-4429-93cc-4e814f5358a2"/>
  <p:tag name="MIO_EKGUID" val="82ce0267-72ae-4fb2-b56a-d8ebafb456d9"/>
  <p:tag name="MIO_UPDATE" val="True"/>
  <p:tag name="MIO_VERSION" val="09.08.2018 16:44:59"/>
  <p:tag name="MIO_DBID" val="25C89224-3BD0-4DAE-9699-6AD9CAF4AB96"/>
  <p:tag name="MIO_LASTDOWNLOADED" val="09.08.2018 16:44:59"/>
  <p:tag name="MIO_OBJECTNAME" val="Shape (27)"/>
  <p:tag name="MIO_LASTEDITORNAME" val="Palina Vilava"/>
</p:tagLst>
</file>

<file path=ppt/tags/tag4.xml><?xml version="1.0" encoding="utf-8"?>
<p:tagLst xmlns:a="http://schemas.openxmlformats.org/drawingml/2006/main" xmlns:r="http://schemas.openxmlformats.org/officeDocument/2006/relationships" xmlns:p="http://schemas.openxmlformats.org/presentationml/2006/main">
  <p:tag name="MIO_GUID" val="a440c6d3-1353-4ca2-8a18-f8512a418ce9"/>
  <p:tag name="MIO_EKGUID" val="2873598a-eb3c-4ec2-8bed-43f6cbfcc316"/>
  <p:tag name="MIO_UPDATE" val="True"/>
  <p:tag name="MIO_VERSION" val="09.08.2018 16:44:26"/>
  <p:tag name="MIO_DBID" val="25C89224-3BD0-4DAE-9699-6AD9CAF4AB96"/>
  <p:tag name="MIO_LASTDOWNLOADED" val="09.08.2018 16:44:26"/>
  <p:tag name="MIO_OBJECTNAME" val="Shape (4)"/>
  <p:tag name="MIO_LASTEDITORNAME" val="Palina Vilava"/>
</p:tagLst>
</file>

<file path=ppt/tags/tag5.xml><?xml version="1.0" encoding="utf-8"?>
<p:tagLst xmlns:a="http://schemas.openxmlformats.org/drawingml/2006/main" xmlns:r="http://schemas.openxmlformats.org/officeDocument/2006/relationships" xmlns:p="http://schemas.openxmlformats.org/presentationml/2006/main">
  <p:tag name="MIO_GUID" val="015f6614-adb4-4043-a8ef-cdf44b046a01"/>
  <p:tag name="MIO_EKGUID" val="11c8da81-41c0-4091-8aa4-e9bd99137e1f"/>
  <p:tag name="MIO_UPDATE" val="True"/>
  <p:tag name="MIO_VERSION" val="09.08.2018 16:44:43"/>
  <p:tag name="MIO_DBID" val="25C89224-3BD0-4DAE-9699-6AD9CAF4AB96"/>
  <p:tag name="MIO_LASTDOWNLOADED" val="09.08.2018 16:44:43"/>
  <p:tag name="MIO_OBJECTNAME" val="Shape (16)"/>
  <p:tag name="MIO_LASTEDITORNAME" val="Palina Vilava"/>
</p:tagLst>
</file>

<file path=ppt/theme/theme1.xml><?xml version="1.0" encoding="utf-8"?>
<a:theme xmlns:a="http://schemas.openxmlformats.org/drawingml/2006/main" name="Presale_MASTER">
  <a:themeElements>
    <a:clrScheme name="Custom 12">
      <a:dk1>
        <a:srgbClr val="222222"/>
      </a:dk1>
      <a:lt1>
        <a:sysClr val="window" lastClr="FFFFFF"/>
      </a:lt1>
      <a:dk2>
        <a:srgbClr val="464547"/>
      </a:dk2>
      <a:lt2>
        <a:srgbClr val="CCCCCC"/>
      </a:lt2>
      <a:accent1>
        <a:srgbClr val="222222"/>
      </a:accent1>
      <a:accent2>
        <a:srgbClr val="39C2D7"/>
      </a:accent2>
      <a:accent3>
        <a:srgbClr val="008ACF"/>
      </a:accent3>
      <a:accent4>
        <a:srgbClr val="A3C644"/>
      </a:accent4>
      <a:accent5>
        <a:srgbClr val="CEDB56"/>
      </a:accent5>
      <a:accent6>
        <a:srgbClr val="D35D47"/>
      </a:accent6>
      <a:hlink>
        <a:srgbClr val="76CDD8"/>
      </a:hlink>
      <a:folHlink>
        <a:srgbClr val="FF8500"/>
      </a:folHlink>
    </a:clrScheme>
    <a:fontScheme name="Custom 3">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sz="1200" dirty="0">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400" dirty="0"/>
        </a:defPPr>
      </a:lstStyle>
    </a:txDef>
  </a:objectDefaults>
  <a:extraClrSchemeLst/>
  <a:custClrLst>
    <a:custClr name="PALINA WHITE">
      <a:srgbClr val="FFFFFF"/>
    </a:custClr>
    <a:custClr name="LIGHT GRAY">
      <a:srgbClr val="CCCCCC"/>
    </a:custClr>
    <a:custClr name="DARK GRAY">
      <a:srgbClr val="464547"/>
    </a:custClr>
    <a:custClr name="GRAPHITE">
      <a:srgbClr val="222222"/>
    </a:custClr>
    <a:custClr name="EPAM BLUE">
      <a:srgbClr val="80CDD8"/>
    </a:custClr>
    <a:custClr name="SHARP BLUE">
      <a:srgbClr val="39C2D7"/>
    </a:custClr>
    <a:custClr name="BRIGHT BLUE">
      <a:srgbClr val="008ACF"/>
    </a:custClr>
    <a:custClr name="DARK BLUE">
      <a:srgbClr val="263852"/>
    </a:custClr>
    <a:custClr name="LIME GREEN">
      <a:srgbClr val="CEDB56"/>
    </a:custClr>
    <a:custClr name="CORAL">
      <a:srgbClr val="D35D47"/>
    </a:custClr>
  </a:custClrLst>
  <a:extLst>
    <a:ext uri="{05A4C25C-085E-4340-85A3-A5531E510DB2}">
      <thm15:themeFamily xmlns:thm15="http://schemas.microsoft.com/office/thememl/2012/main" name="EPAM PPTX Template" id="{07F0FB55-CFFA-47CA-99A0-A77E3213ACA6}" vid="{5C4EAAF8-284D-4A65-B20F-C47DE8AC265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 Light"/>
        <a:font script="Hang" typeface="?? ??"/>
        <a:font script="Hans" typeface="?? Light"/>
        <a:font script="Hant" typeface="????"/>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
        <a:font script="Hang" typeface="?? ??"/>
        <a:font script="Hans" typeface="??"/>
        <a:font script="Hant" typeface="????"/>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5E0DBD5AF2B01409928E0B8D17101CE" ma:contentTypeVersion="2" ma:contentTypeDescription="Create a new document." ma:contentTypeScope="" ma:versionID="a78189885a48d56e6633736705142dc9">
  <xsd:schema xmlns:xsd="http://www.w3.org/2001/XMLSchema" xmlns:xs="http://www.w3.org/2001/XMLSchema" xmlns:p="http://schemas.microsoft.com/office/2006/metadata/properties" xmlns:ns1="http://schemas.microsoft.com/sharepoint/v3" xmlns:ns2="e6b2c072-6724-4c46-9ad7-e37aa627a05b" targetNamespace="http://schemas.microsoft.com/office/2006/metadata/properties" ma:root="true" ma:fieldsID="a922a61074fc1ed857ab0c206ed6c0d1" ns1:_="" ns2:_="">
    <xsd:import namespace="http://schemas.microsoft.com/sharepoint/v3"/>
    <xsd:import namespace="e6b2c072-6724-4c46-9ad7-e37aa627a05b"/>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6b2c072-6724-4c46-9ad7-e37aa627a05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4D2BFB31-F803-4CD6-B32B-9F58633408B1}"/>
</file>

<file path=customXml/itemProps2.xml><?xml version="1.0" encoding="utf-8"?>
<ds:datastoreItem xmlns:ds="http://schemas.openxmlformats.org/officeDocument/2006/customXml" ds:itemID="{B7A103A4-1C5B-4F6F-B80C-E381C72E913B}">
  <ds:schemaRefs>
    <ds:schemaRef ds:uri="http://schemas.microsoft.com/sharepoint/v3/contenttype/forms"/>
  </ds:schemaRefs>
</ds:datastoreItem>
</file>

<file path=customXml/itemProps3.xml><?xml version="1.0" encoding="utf-8"?>
<ds:datastoreItem xmlns:ds="http://schemas.openxmlformats.org/officeDocument/2006/customXml" ds:itemID="{9F35393B-0D57-422D-96B4-3883630E686A}">
  <ds:schemaRefs>
    <ds:schemaRef ds:uri="58f349b0-675b-4c01-8ee6-14db8fa12501"/>
    <ds:schemaRef ds:uri="df44d29e-ce0d-48fd-88bf-98e6a958fd4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21</Slides>
  <Notes>0</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Presale_MASTER</vt:lpstr>
      <vt:lpstr>Introducing AOS: Microservices deployment and orchestration solution for the Connected Car</vt:lpstr>
      <vt:lpstr>Disruption IN THE AUTOMOTIVE INDUSTRY</vt:lpstr>
      <vt:lpstr>PowerPoint Presentation</vt:lpstr>
      <vt:lpstr>Top Priorities in Automotive</vt:lpstr>
      <vt:lpstr>New Revenue Streams in Mobility</vt:lpstr>
      <vt:lpstr>Turn Data to Services in The Vehicle</vt:lpstr>
      <vt:lpstr>EPAM’S Software-First Approach for THE Connected Vehicle</vt:lpstr>
      <vt:lpstr>PowerPoint Presentation</vt:lpstr>
      <vt:lpstr>The need for an Orchestration Platform</vt:lpstr>
      <vt:lpstr>Microservices Deployment and Orchestration Platform</vt:lpstr>
      <vt:lpstr>System high level architecture</vt:lpstr>
      <vt:lpstr>What do we offer</vt:lpstr>
      <vt:lpstr>Business Value of AOS</vt:lpstr>
      <vt:lpstr>Business Model</vt:lpstr>
      <vt:lpstr>PowerPoint Presentation</vt:lpstr>
      <vt:lpstr>Delivery</vt:lpstr>
      <vt:lpstr>Security</vt:lpstr>
      <vt:lpstr>Multi-tenancy</vt:lpstr>
      <vt:lpstr>Vehicle low level APIs</vt:lpstr>
      <vt:lpstr>Development SDK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Palina Vilava</dc:creator>
  <cp:revision>1</cp:revision>
  <dcterms:modified xsi:type="dcterms:W3CDTF">2019-08-15T08:45:41Z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0x010100E5E0DBD5AF2B01409928E0B8D17101CE</vt:lpwstr>
  </property>
</Properties>
</file>