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media/image7.svg" ContentType="image/svg"/>
  <Override PartName="/ppt/media/image13.svg" ContentType="image/svg"/>
  <Override PartName="/ppt/media/image16.svg" ContentType="image/svg"/>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2.xml" ContentType="application/vnd.openxmlformats-officedocument.theme+xml"/>
  <Override PartName="/ppt/media/image18.svg" ContentType="image/svg"/>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258" r:id="rId5"/>
    <p:sldMasterId id="2147485409" r:id="rId6"/>
  </p:sldMasterIdLst>
  <p:notesMasterIdLst>
    <p:notesMasterId r:id="rId18"/>
  </p:notesMasterIdLst>
  <p:sldIdLst>
    <p:sldId id="2147483643" r:id="rId7"/>
    <p:sldId id="260" r:id="rId8"/>
    <p:sldId id="2147483640" r:id="rId9"/>
    <p:sldId id="2147483645" r:id="rId10"/>
    <p:sldId id="266" r:id="rId11"/>
    <p:sldId id="256" r:id="rId12"/>
    <p:sldId id="2147483638" r:id="rId13"/>
    <p:sldId id="2147483646" r:id="rId14"/>
    <p:sldId id="2147483641" r:id="rId15"/>
    <p:sldId id="2147483636" r:id="rId16"/>
    <p:sldId id="2147475117" r:id="rId17"/>
  </p:sldIdLst>
  <p:sldSz cx="12192000"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9F5DF76C-ED6F-4A13-98B2-FF3C4E44AEC1}">
          <p14:sldIdLst>
            <p14:sldId id="2147483643"/>
          </p14:sldIdLst>
        </p14:section>
        <p14:section name="The Challenge" id="{EC394A7A-5983-1F48-9F19-802C305D3715}">
          <p14:sldIdLst>
            <p14:sldId id="260"/>
            <p14:sldId id="2147483640"/>
          </p14:sldIdLst>
        </p14:section>
        <p14:section name="Value Proposition" id="{CFC56BC8-38BD-084E-93E7-0380B887311E}">
          <p14:sldIdLst>
            <p14:sldId id="2147483645"/>
            <p14:sldId id="266"/>
          </p14:sldIdLst>
        </p14:section>
        <p14:section name="Our Approach" id="{6F91F5F6-E474-8A48-84AD-9DFD55F35817}">
          <p14:sldIdLst>
            <p14:sldId id="256"/>
          </p14:sldIdLst>
        </p14:section>
        <p14:section name="Engagement flow" id="{EA27C918-DA9F-C547-B672-F439E1EA2B70}">
          <p14:sldIdLst>
            <p14:sldId id="2147483638"/>
          </p14:sldIdLst>
        </p14:section>
        <p14:section name="Our Work" id="{893528E9-4F58-9645-89C7-897A8189F731}">
          <p14:sldIdLst>
            <p14:sldId id="2147483646"/>
          </p14:sldIdLst>
        </p14:section>
        <p14:section name="Add-on" id="{4544B66E-5CBF-5F4F-B314-A64C3B0263A5}">
          <p14:sldIdLst>
            <p14:sldId id="2147483641"/>
            <p14:sldId id="2147483636"/>
          </p14:sldIdLst>
        </p14:section>
        <p14:section name="Closure" id="{F31C105D-5619-4716-ABF8-341A56294130}">
          <p14:sldIdLst>
            <p14:sldId id="214747511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BFB0013-21F0-ABE5-236A-776BD423887B}" name="Jan Broniowski" initials="" userId="S::jan_broniowski@epam.com::04643178-132f-4244-8085-9143c8b261d2" providerId="AD"/>
  <p188:author id="{8591A9F4-4D91-C97C-85D1-9D3E0E97EBCD}" name="Vladimir Fedotov1" initials="VF" userId="S::Vladimir_Fedotov1@epam.com::101b2869-6057-46ac-b6a5-493529bcd1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3" name="Chris Michaud" initials="CM [36]" lastIdx="0" clrIdx="42"/>
  <p:cmAuthor id="1" name="Allison Ryder" initials="AR" lastIdx="0" clrIdx="0"/>
  <p:cmAuthor id="44" name="Chris Michaud" initials="CM [37]" lastIdx="0" clrIdx="43"/>
  <p:cmAuthor id="2" name="Allison Ryder" initials="AR [2]" lastIdx="0" clrIdx="1"/>
  <p:cmAuthor id="45" name="Chris Michaud" initials="CM [38]" lastIdx="0" clrIdx="44"/>
  <p:cmAuthor id="3" name="Allison Ryder" initials="AR [3]" lastIdx="0" clrIdx="2"/>
  <p:cmAuthor id="46" name="Tim Radville" initials="TR" lastIdx="0" clrIdx="45"/>
  <p:cmAuthor id="4" name="Allison Ryder" initials="AR [4]" lastIdx="0" clrIdx="3"/>
  <p:cmAuthor id="47" name="Ken Gordon" initials="KG" lastIdx="0" clrIdx="46"/>
  <p:cmAuthor id="5" name="Allison Ryder" initials="AR [5]" lastIdx="0" clrIdx="4"/>
  <p:cmAuthor id="48" name="Ken Gordon" initials="KG [2]" lastIdx="0" clrIdx="47"/>
  <p:cmAuthor id="6" name="Allison Ryder" initials="AR [6]" lastIdx="0" clrIdx="5"/>
  <p:cmAuthor id="49" name="Ken Gordon" initials="KG [3]" lastIdx="0" clrIdx="48"/>
  <p:cmAuthor id="7" name="Allison Ryder" initials="AR [7]" lastIdx="0" clrIdx="6"/>
  <p:cmAuthor id="50" name="Ken Gordon" initials="KG [4]" lastIdx="0" clrIdx="49"/>
  <p:cmAuthor id="8" name="Chris Michaud" initials="CM" lastIdx="0" clrIdx="7"/>
  <p:cmAuthor id="51" name="Ken Gordon" initials="KG [5]" lastIdx="0" clrIdx="50"/>
  <p:cmAuthor id="9" name="Chris Michaud" initials="CM [2]" lastIdx="0" clrIdx="8"/>
  <p:cmAuthor id="52" name="Ken Gordon" initials="KG [6]" lastIdx="0" clrIdx="51"/>
  <p:cmAuthor id="10" name="Chris Michaud" initials="CM [3]" lastIdx="0" clrIdx="9"/>
  <p:cmAuthor id="53" name="Ken Gordon" initials="KG [7]" lastIdx="0" clrIdx="52"/>
  <p:cmAuthor id="11" name="Chris Michaud" initials="CM [4]" lastIdx="0" clrIdx="10"/>
  <p:cmAuthor id="54" name="Ken Gordon" initials="KG [8]" lastIdx="0" clrIdx="53"/>
  <p:cmAuthor id="12" name="Chris Michaud" initials="CM [5]" lastIdx="0" clrIdx="11"/>
  <p:cmAuthor id="55" name="Ken Gordon" initials="KG [9]" lastIdx="0" clrIdx="54"/>
  <p:cmAuthor id="13" name="Chris Michaud" initials="CM [6]" lastIdx="0" clrIdx="12"/>
  <p:cmAuthor id="56" name="Ken Gordon" initials="KG [10]" lastIdx="0" clrIdx="55"/>
  <p:cmAuthor id="14" name="Chris Michaud" initials="CM [7]" lastIdx="0" clrIdx="13"/>
  <p:cmAuthor id="57" name="Microsoft Office User" initials="Office" lastIdx="0" clrIdx="56"/>
  <p:cmAuthor id="58" name="Tighe Smith" initials="TS" lastIdx="0" clrIdx="57">
    <p:extLst>
      <p:ext uri="{19B8F6BF-5375-455C-9EA6-DF929625EA0E}">
        <p15:presenceInfo xmlns:p15="http://schemas.microsoft.com/office/powerpoint/2012/main" userId="S::tighe_smith@epam.com::7ec420ad-20e8-45ac-a0b7-afcf75767969" providerId="AD"/>
      </p:ext>
    </p:extLst>
  </p:cmAuthor>
  <p:cmAuthor id="15" name="Chris Michaud" initials="CM [8]" lastIdx="0" clrIdx="14"/>
  <p:cmAuthor id="16" name="Chris Michaud" initials="CM [9]" lastIdx="0" clrIdx="15"/>
  <p:cmAuthor id="59" name="Jonathan Lupo" initials="JL" lastIdx="0" clrIdx="58">
    <p:extLst>
      <p:ext uri="{19B8F6BF-5375-455C-9EA6-DF929625EA0E}">
        <p15:presenceInfo xmlns:p15="http://schemas.microsoft.com/office/powerpoint/2012/main" userId="S::jonathan_lupo@epam.com::26991b7a-0370-428e-9f50-da9ab9264dcd" providerId="AD"/>
      </p:ext>
    </p:extLst>
  </p:cmAuthor>
  <p:cmAuthor id="17" name="Chris Michaud" initials="CM [10]" lastIdx="0" clrIdx="16"/>
  <p:cmAuthor id="60" name="Chris Hughes" initials="CH" lastIdx="0" clrIdx="59">
    <p:extLst>
      <p:ext uri="{19B8F6BF-5375-455C-9EA6-DF929625EA0E}">
        <p15:presenceInfo xmlns:p15="http://schemas.microsoft.com/office/powerpoint/2012/main" userId="S::chris_hughes@epam.com::4d3035cf-3def-4985-9263-7e26fb20b06b" providerId="AD"/>
      </p:ext>
    </p:extLst>
  </p:cmAuthor>
  <p:cmAuthor id="18" name="Chris Michaud" initials="CM [11]" lastIdx="0" clrIdx="17"/>
  <p:cmAuthor id="61" name="Natalie Gross" initials="NG" lastIdx="0" clrIdx="60">
    <p:extLst>
      <p:ext uri="{19B8F6BF-5375-455C-9EA6-DF929625EA0E}">
        <p15:presenceInfo xmlns:p15="http://schemas.microsoft.com/office/powerpoint/2012/main" userId="S::natalie.gross@wearethink.com::14f6a704-5262-4912-ad27-3003d0c3846a" providerId="AD"/>
      </p:ext>
    </p:extLst>
  </p:cmAuthor>
  <p:cmAuthor id="19" name="Chris Michaud" initials="CM [12]" lastIdx="0" clrIdx="18"/>
  <p:cmAuthor id="62" name="Anzhalika Levandouskaya" initials="AL" lastIdx="0" clrIdx="61">
    <p:extLst>
      <p:ext uri="{19B8F6BF-5375-455C-9EA6-DF929625EA0E}">
        <p15:presenceInfo xmlns:p15="http://schemas.microsoft.com/office/powerpoint/2012/main" userId="S::Anzhalika_Levandouskaya@epam.com::92adfee3-e19f-494c-b48e-2a057e813db8" providerId="AD"/>
      </p:ext>
    </p:extLst>
  </p:cmAuthor>
  <p:cmAuthor id="20" name="Chris Michaud" initials="CM [13]" lastIdx="0" clrIdx="19"/>
  <p:cmAuthor id="63" name="Alina Naliesna" initials="AN" lastIdx="0" clrIdx="62">
    <p:extLst>
      <p:ext uri="{19B8F6BF-5375-455C-9EA6-DF929625EA0E}">
        <p15:presenceInfo xmlns:p15="http://schemas.microsoft.com/office/powerpoint/2012/main" userId="S::Alina_Naliesna@epam.com::998312b4-f654-4b54-8611-729ae66bee75" providerId="AD"/>
      </p:ext>
    </p:extLst>
  </p:cmAuthor>
  <p:cmAuthor id="106" name="Maryna Ahanian" initials="MA" lastIdx="0" clrIdx="63"/>
  <p:cmAuthor id="21" name="Chris Michaud" initials="CM [14]" lastIdx="0" clrIdx="20"/>
  <p:cmAuthor id="22" name="Chris Michaud" initials="CM [15]" lastIdx="0" clrIdx="21"/>
  <p:cmAuthor id="23" name="Chris Michaud" initials="CM [16]" lastIdx="0" clrIdx="22"/>
  <p:cmAuthor id="24" name="Chris Michaud" initials="CM [17]" lastIdx="0" clrIdx="23"/>
  <p:cmAuthor id="25" name="Chris Michaud" initials="CM [18]" lastIdx="0" clrIdx="24"/>
  <p:cmAuthor id="26" name="Chris Michaud" initials="CM [19]" lastIdx="0" clrIdx="25"/>
  <p:cmAuthor id="27" name="Chris Michaud" initials="CM [20]" lastIdx="0" clrIdx="26"/>
  <p:cmAuthor id="28" name="Chris Michaud" initials="CM [21]" lastIdx="0" clrIdx="27"/>
  <p:cmAuthor id="29" name="Chris Michaud" initials="CM [22]" lastIdx="0" clrIdx="28"/>
  <p:cmAuthor id="30" name="Chris Michaud" initials="CM [23]" lastIdx="0" clrIdx="29"/>
  <p:cmAuthor id="31" name="Chris Michaud" initials="CM [24]" lastIdx="0" clrIdx="30"/>
  <p:cmAuthor id="32" name="Chris Michaud" initials="CM [25]" lastIdx="0" clrIdx="31"/>
  <p:cmAuthor id="33" name="Chris Michaud" initials="CM [26]" lastIdx="0" clrIdx="32"/>
  <p:cmAuthor id="34" name="Chris Michaud" initials="CM [27]" lastIdx="0" clrIdx="33"/>
  <p:cmAuthor id="35" name="Chris Michaud" initials="CM [28]" lastIdx="0" clrIdx="34"/>
  <p:cmAuthor id="36" name="Chris Michaud" initials="CM [29]" lastIdx="0" clrIdx="35"/>
  <p:cmAuthor id="37" name="Chris Michaud" initials="CM [30]" lastIdx="0" clrIdx="36"/>
  <p:cmAuthor id="38" name="Chris Michaud" initials="CM [31]" lastIdx="0" clrIdx="37"/>
  <p:cmAuthor id="39" name="Chris Michaud" initials="CM [32]" lastIdx="0" clrIdx="38"/>
  <p:cmAuthor id="40" name="Chris Michaud" initials="CM [33]" lastIdx="0" clrIdx="39"/>
  <p:cmAuthor id="41" name="Chris Michaud" initials="CM [34]" lastIdx="0" clrIdx="40"/>
  <p:cmAuthor id="42" name="Chris Michaud" initials="CM [35]" lastIdx="0" clrIdx="4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718"/>
    <a:srgbClr val="040606"/>
    <a:srgbClr val="FD5C4F"/>
    <a:srgbClr val="726DE7"/>
    <a:srgbClr val="EBE5EB"/>
    <a:srgbClr val="EEDED9"/>
    <a:srgbClr val="58C4FF"/>
    <a:srgbClr val="010101"/>
    <a:srgbClr val="6B83FF"/>
    <a:srgbClr val="9E3C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1C52BA-3C78-F44A-88FC-9353471FE627}" v="3" dt="2025-03-20T19:43:35.03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04"/>
    <p:restoredTop sz="96327"/>
  </p:normalViewPr>
  <p:slideViewPr>
    <p:cSldViewPr snapToGrid="0">
      <p:cViewPr>
        <p:scale>
          <a:sx n="122" d="100"/>
          <a:sy n="122" d="100"/>
        </p:scale>
        <p:origin x="216" y="32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tags" Target="tags/tag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on Tavgen" userId="10906808-01a2-43fc-9a8c-f470f518a7b5" providerId="ADAL" clId="{B3E13FB7-953E-4BA7-86EA-A08070561428}"/>
    <pc:docChg chg="sldOrd">
      <pc:chgData name="Anton Tavgen" userId="10906808-01a2-43fc-9a8c-f470f518a7b5" providerId="ADAL" clId="{B3E13FB7-953E-4BA7-86EA-A08070561428}" dt="2025-03-18T14:41:22.785" v="0" actId="20578"/>
      <pc:docMkLst>
        <pc:docMk/>
      </pc:docMkLst>
      <pc:sldChg chg="ord">
        <pc:chgData name="Anton Tavgen" userId="10906808-01a2-43fc-9a8c-f470f518a7b5" providerId="ADAL" clId="{B3E13FB7-953E-4BA7-86EA-A08070561428}" dt="2025-03-18T14:41:22.785" v="0" actId="20578"/>
        <pc:sldMkLst>
          <pc:docMk/>
          <pc:sldMk cId="4090894093" sldId="2147483638"/>
        </pc:sldMkLst>
      </pc:sldChg>
    </pc:docChg>
  </pc:docChgLst>
  <pc:docChgLst>
    <pc:chgData name="Vladimir Fedotov1" userId="101b2869-6057-46ac-b6a5-493529bcd1e3" providerId="ADAL" clId="{A686FD09-AD5F-0048-9B33-CACBF4438B30}"/>
    <pc:docChg chg="undo custSel addSld delSld modSld sldOrd modSection">
      <pc:chgData name="Vladimir Fedotov1" userId="101b2869-6057-46ac-b6a5-493529bcd1e3" providerId="ADAL" clId="{A686FD09-AD5F-0048-9B33-CACBF4438B30}" dt="2025-03-18T14:35:09.497" v="406" actId="478"/>
      <pc:docMkLst>
        <pc:docMk/>
      </pc:docMkLst>
      <pc:sldChg chg="addSp delSp modSp add mod ord">
        <pc:chgData name="Vladimir Fedotov1" userId="101b2869-6057-46ac-b6a5-493529bcd1e3" providerId="ADAL" clId="{A686FD09-AD5F-0048-9B33-CACBF4438B30}" dt="2025-03-14T22:02:46.749" v="405" actId="20577"/>
        <pc:sldMkLst>
          <pc:docMk/>
          <pc:sldMk cId="3633814492" sldId="260"/>
        </pc:sldMkLst>
        <pc:spChg chg="mod">
          <ac:chgData name="Vladimir Fedotov1" userId="101b2869-6057-46ac-b6a5-493529bcd1e3" providerId="ADAL" clId="{A686FD09-AD5F-0048-9B33-CACBF4438B30}" dt="2025-03-14T21:54:08.551" v="4"/>
          <ac:spMkLst>
            <pc:docMk/>
            <pc:sldMk cId="3633814492" sldId="260"/>
            <ac:spMk id="6" creationId="{84E8DE53-1C96-5CA7-F5AE-C655587CD34E}"/>
          </ac:spMkLst>
        </pc:spChg>
        <pc:spChg chg="mod">
          <ac:chgData name="Vladimir Fedotov1" userId="101b2869-6057-46ac-b6a5-493529bcd1e3" providerId="ADAL" clId="{A686FD09-AD5F-0048-9B33-CACBF4438B30}" dt="2025-03-14T21:54:08.551" v="4"/>
          <ac:spMkLst>
            <pc:docMk/>
            <pc:sldMk cId="3633814492" sldId="260"/>
            <ac:spMk id="7" creationId="{034D63C8-AFE7-F048-FEF4-0653F3C0B266}"/>
          </ac:spMkLst>
        </pc:spChg>
        <pc:spChg chg="mod">
          <ac:chgData name="Vladimir Fedotov1" userId="101b2869-6057-46ac-b6a5-493529bcd1e3" providerId="ADAL" clId="{A686FD09-AD5F-0048-9B33-CACBF4438B30}" dt="2025-03-14T21:54:08.551" v="4"/>
          <ac:spMkLst>
            <pc:docMk/>
            <pc:sldMk cId="3633814492" sldId="260"/>
            <ac:spMk id="8" creationId="{A5EA1961-7514-80AC-DA3B-8980EF7396C9}"/>
          </ac:spMkLst>
        </pc:spChg>
        <pc:spChg chg="mod">
          <ac:chgData name="Vladimir Fedotov1" userId="101b2869-6057-46ac-b6a5-493529bcd1e3" providerId="ADAL" clId="{A686FD09-AD5F-0048-9B33-CACBF4438B30}" dt="2025-03-14T21:54:08.551" v="4"/>
          <ac:spMkLst>
            <pc:docMk/>
            <pc:sldMk cId="3633814492" sldId="260"/>
            <ac:spMk id="11" creationId="{E0CE2DFA-23E6-A74D-B772-551EC9044502}"/>
          </ac:spMkLst>
        </pc:spChg>
        <pc:spChg chg="mod">
          <ac:chgData name="Vladimir Fedotov1" userId="101b2869-6057-46ac-b6a5-493529bcd1e3" providerId="ADAL" clId="{A686FD09-AD5F-0048-9B33-CACBF4438B30}" dt="2025-03-14T21:54:08.551" v="4"/>
          <ac:spMkLst>
            <pc:docMk/>
            <pc:sldMk cId="3633814492" sldId="260"/>
            <ac:spMk id="13" creationId="{BC819290-23AB-B91A-3C67-3FBF2307DC64}"/>
          </ac:spMkLst>
        </pc:spChg>
        <pc:spChg chg="mod">
          <ac:chgData name="Vladimir Fedotov1" userId="101b2869-6057-46ac-b6a5-493529bcd1e3" providerId="ADAL" clId="{A686FD09-AD5F-0048-9B33-CACBF4438B30}" dt="2025-03-14T21:54:08.551" v="4"/>
          <ac:spMkLst>
            <pc:docMk/>
            <pc:sldMk cId="3633814492" sldId="260"/>
            <ac:spMk id="30" creationId="{BE699C3C-8DC3-60C0-B797-FE540AC07024}"/>
          </ac:spMkLst>
        </pc:spChg>
        <pc:spChg chg="add mod">
          <ac:chgData name="Vladimir Fedotov1" userId="101b2869-6057-46ac-b6a5-493529bcd1e3" providerId="ADAL" clId="{A686FD09-AD5F-0048-9B33-CACBF4438B30}" dt="2025-03-14T21:55:38.280" v="5" actId="571"/>
          <ac:spMkLst>
            <pc:docMk/>
            <pc:sldMk cId="3633814492" sldId="260"/>
            <ac:spMk id="46" creationId="{8C2B742F-C5F9-6D79-E4E2-F8948A1A9DEF}"/>
          </ac:spMkLst>
        </pc:spChg>
        <pc:spChg chg="mod">
          <ac:chgData name="Vladimir Fedotov1" userId="101b2869-6057-46ac-b6a5-493529bcd1e3" providerId="ADAL" clId="{A686FD09-AD5F-0048-9B33-CACBF4438B30}" dt="2025-03-14T22:02:46.749" v="405" actId="20577"/>
          <ac:spMkLst>
            <pc:docMk/>
            <pc:sldMk cId="3633814492" sldId="260"/>
            <ac:spMk id="76" creationId="{5F7C8ACF-7C8E-FF79-4EA2-AB7326DBD698}"/>
          </ac:spMkLst>
        </pc:spChg>
        <pc:grpChg chg="add mod">
          <ac:chgData name="Vladimir Fedotov1" userId="101b2869-6057-46ac-b6a5-493529bcd1e3" providerId="ADAL" clId="{A686FD09-AD5F-0048-9B33-CACBF4438B30}" dt="2025-03-14T21:55:47.641" v="8" actId="166"/>
          <ac:grpSpMkLst>
            <pc:docMk/>
            <pc:sldMk cId="3633814492" sldId="260"/>
            <ac:grpSpMk id="5" creationId="{DCBC02A0-EAA7-F120-16C5-CCAF6462F826}"/>
          </ac:grpSpMkLst>
        </pc:grpChg>
        <pc:cxnChg chg="mod">
          <ac:chgData name="Vladimir Fedotov1" userId="101b2869-6057-46ac-b6a5-493529bcd1e3" providerId="ADAL" clId="{A686FD09-AD5F-0048-9B33-CACBF4438B30}" dt="2025-03-14T21:54:08.551" v="4"/>
          <ac:cxnSpMkLst>
            <pc:docMk/>
            <pc:sldMk cId="3633814492" sldId="260"/>
            <ac:cxnSpMk id="14" creationId="{D2F2CA95-C69B-BFF5-3E63-C41A5ACFFCE8}"/>
          </ac:cxnSpMkLst>
        </pc:cxnChg>
        <pc:cxnChg chg="mod">
          <ac:chgData name="Vladimir Fedotov1" userId="101b2869-6057-46ac-b6a5-493529bcd1e3" providerId="ADAL" clId="{A686FD09-AD5F-0048-9B33-CACBF4438B30}" dt="2025-03-14T21:54:08.551" v="4"/>
          <ac:cxnSpMkLst>
            <pc:docMk/>
            <pc:sldMk cId="3633814492" sldId="260"/>
            <ac:cxnSpMk id="15" creationId="{D59DC7E4-39A3-5511-C0F2-D62880E871A3}"/>
          </ac:cxnSpMkLst>
        </pc:cxnChg>
      </pc:sldChg>
      <pc:sldChg chg="del mod modShow">
        <pc:chgData name="Vladimir Fedotov1" userId="101b2869-6057-46ac-b6a5-493529bcd1e3" providerId="ADAL" clId="{A686FD09-AD5F-0048-9B33-CACBF4438B30}" dt="2025-03-14T21:59:27.505" v="49" actId="2696"/>
        <pc:sldMkLst>
          <pc:docMk/>
          <pc:sldMk cId="3960893961" sldId="261"/>
        </pc:sldMkLst>
      </pc:sldChg>
      <pc:sldChg chg="delSp mod">
        <pc:chgData name="Vladimir Fedotov1" userId="101b2869-6057-46ac-b6a5-493529bcd1e3" providerId="ADAL" clId="{A686FD09-AD5F-0048-9B33-CACBF4438B30}" dt="2025-03-18T14:35:09.497" v="406" actId="478"/>
        <pc:sldMkLst>
          <pc:docMk/>
          <pc:sldMk cId="3008823430" sldId="2147483637"/>
        </pc:sldMkLst>
      </pc:sldChg>
      <pc:sldChg chg="modSp mod">
        <pc:chgData name="Vladimir Fedotov1" userId="101b2869-6057-46ac-b6a5-493529bcd1e3" providerId="ADAL" clId="{A686FD09-AD5F-0048-9B33-CACBF4438B30}" dt="2025-03-14T21:59:14.846" v="48" actId="313"/>
        <pc:sldMkLst>
          <pc:docMk/>
          <pc:sldMk cId="1830029425" sldId="2147483640"/>
        </pc:sldMkLst>
        <pc:spChg chg="mod">
          <ac:chgData name="Vladimir Fedotov1" userId="101b2869-6057-46ac-b6a5-493529bcd1e3" providerId="ADAL" clId="{A686FD09-AD5F-0048-9B33-CACBF4438B30}" dt="2025-03-14T21:57:33.648" v="10"/>
          <ac:spMkLst>
            <pc:docMk/>
            <pc:sldMk cId="1830029425" sldId="2147483640"/>
            <ac:spMk id="2" creationId="{80EA663C-3AD0-6ED5-6BF1-48A9874DC7D2}"/>
          </ac:spMkLst>
        </pc:spChg>
        <pc:spChg chg="mod">
          <ac:chgData name="Vladimir Fedotov1" userId="101b2869-6057-46ac-b6a5-493529bcd1e3" providerId="ADAL" clId="{A686FD09-AD5F-0048-9B33-CACBF4438B30}" dt="2025-03-14T21:58:33.115" v="28" actId="20577"/>
          <ac:spMkLst>
            <pc:docMk/>
            <pc:sldMk cId="1830029425" sldId="2147483640"/>
            <ac:spMk id="75" creationId="{47B32C38-CEF7-C885-6A12-F8AB3A00251B}"/>
          </ac:spMkLst>
        </pc:spChg>
        <pc:spChg chg="mod">
          <ac:chgData name="Vladimir Fedotov1" userId="101b2869-6057-46ac-b6a5-493529bcd1e3" providerId="ADAL" clId="{A686FD09-AD5F-0048-9B33-CACBF4438B30}" dt="2025-03-14T21:58:57.482" v="43" actId="20577"/>
          <ac:spMkLst>
            <pc:docMk/>
            <pc:sldMk cId="1830029425" sldId="2147483640"/>
            <ac:spMk id="78" creationId="{06AA9EBA-3260-1E76-A7B4-B7E20ADC911E}"/>
          </ac:spMkLst>
        </pc:spChg>
        <pc:spChg chg="mod">
          <ac:chgData name="Vladimir Fedotov1" userId="101b2869-6057-46ac-b6a5-493529bcd1e3" providerId="ADAL" clId="{A686FD09-AD5F-0048-9B33-CACBF4438B30}" dt="2025-03-14T21:59:14.846" v="48" actId="313"/>
          <ac:spMkLst>
            <pc:docMk/>
            <pc:sldMk cId="1830029425" sldId="2147483640"/>
            <ac:spMk id="81" creationId="{31DAC48F-2742-B913-4EC3-25ADEF611AE1}"/>
          </ac:spMkLst>
        </pc:spChg>
      </pc:sldChg>
    </pc:docChg>
  </pc:docChgLst>
  <pc:docChgLst>
    <pc:chgData name="Milana Bubyakina" userId="aec86973-1cab-4832-9726-247d7a5d3297" providerId="ADAL" clId="{D61C52BA-3C78-F44A-88FC-9353471FE627}"/>
    <pc:docChg chg="modSld">
      <pc:chgData name="Milana Bubyakina" userId="aec86973-1cab-4832-9726-247d7a5d3297" providerId="ADAL" clId="{D61C52BA-3C78-F44A-88FC-9353471FE627}" dt="2025-03-20T19:43:35.035" v="4" actId="164"/>
      <pc:docMkLst>
        <pc:docMk/>
      </pc:docMkLst>
      <pc:sldChg chg="addSp delSp modSp mod">
        <pc:chgData name="Milana Bubyakina" userId="aec86973-1cab-4832-9726-247d7a5d3297" providerId="ADAL" clId="{D61C52BA-3C78-F44A-88FC-9353471FE627}" dt="2025-03-20T19:43:35.035" v="4" actId="164"/>
        <pc:sldMkLst>
          <pc:docMk/>
          <pc:sldMk cId="2816106664" sldId="256"/>
        </pc:sldMkLst>
        <pc:spChg chg="mod">
          <ac:chgData name="Milana Bubyakina" userId="aec86973-1cab-4832-9726-247d7a5d3297" providerId="ADAL" clId="{D61C52BA-3C78-F44A-88FC-9353471FE627}" dt="2025-03-20T19:43:35.035" v="4" actId="164"/>
          <ac:spMkLst>
            <pc:docMk/>
            <pc:sldMk cId="2816106664" sldId="256"/>
            <ac:spMk id="21" creationId="{73DA2086-2F7B-99C2-1311-617A9AA20E60}"/>
          </ac:spMkLst>
        </pc:spChg>
        <pc:spChg chg="mod topLvl">
          <ac:chgData name="Milana Bubyakina" userId="aec86973-1cab-4832-9726-247d7a5d3297" providerId="ADAL" clId="{D61C52BA-3C78-F44A-88FC-9353471FE627}" dt="2025-03-20T19:43:11.159" v="1" actId="165"/>
          <ac:spMkLst>
            <pc:docMk/>
            <pc:sldMk cId="2816106664" sldId="256"/>
            <ac:spMk id="22" creationId="{0DEF939B-267C-DF8A-B81E-E108F87E85EC}"/>
          </ac:spMkLst>
        </pc:spChg>
        <pc:spChg chg="mod topLvl">
          <ac:chgData name="Milana Bubyakina" userId="aec86973-1cab-4832-9726-247d7a5d3297" providerId="ADAL" clId="{D61C52BA-3C78-F44A-88FC-9353471FE627}" dt="2025-03-20T19:43:35.035" v="4" actId="164"/>
          <ac:spMkLst>
            <pc:docMk/>
            <pc:sldMk cId="2816106664" sldId="256"/>
            <ac:spMk id="24" creationId="{ACDED537-A550-3AFB-6D5F-2D3ACC41D26E}"/>
          </ac:spMkLst>
        </pc:spChg>
        <pc:spChg chg="mod topLvl">
          <ac:chgData name="Milana Bubyakina" userId="aec86973-1cab-4832-9726-247d7a5d3297" providerId="ADAL" clId="{D61C52BA-3C78-F44A-88FC-9353471FE627}" dt="2025-03-20T19:43:35.035" v="4" actId="164"/>
          <ac:spMkLst>
            <pc:docMk/>
            <pc:sldMk cId="2816106664" sldId="256"/>
            <ac:spMk id="27" creationId="{59CB0390-AC03-B3DC-C782-37DAC47C6B5F}"/>
          </ac:spMkLst>
        </pc:spChg>
        <pc:spChg chg="mod">
          <ac:chgData name="Milana Bubyakina" userId="aec86973-1cab-4832-9726-247d7a5d3297" providerId="ADAL" clId="{D61C52BA-3C78-F44A-88FC-9353471FE627}" dt="2025-03-20T19:43:35.035" v="4" actId="164"/>
          <ac:spMkLst>
            <pc:docMk/>
            <pc:sldMk cId="2816106664" sldId="256"/>
            <ac:spMk id="33" creationId="{1B2FC300-220A-6230-8E41-865389AC8DD4}"/>
          </ac:spMkLst>
        </pc:spChg>
        <pc:spChg chg="mod topLvl">
          <ac:chgData name="Milana Bubyakina" userId="aec86973-1cab-4832-9726-247d7a5d3297" providerId="ADAL" clId="{D61C52BA-3C78-F44A-88FC-9353471FE627}" dt="2025-03-20T19:43:35.035" v="4" actId="164"/>
          <ac:spMkLst>
            <pc:docMk/>
            <pc:sldMk cId="2816106664" sldId="256"/>
            <ac:spMk id="37" creationId="{B9C35B3F-8205-4FAB-A6B3-1E4A6A92AFDE}"/>
          </ac:spMkLst>
        </pc:spChg>
        <pc:spChg chg="mod topLvl">
          <ac:chgData name="Milana Bubyakina" userId="aec86973-1cab-4832-9726-247d7a5d3297" providerId="ADAL" clId="{D61C52BA-3C78-F44A-88FC-9353471FE627}" dt="2025-03-20T19:43:11.159" v="1" actId="165"/>
          <ac:spMkLst>
            <pc:docMk/>
            <pc:sldMk cId="2816106664" sldId="256"/>
            <ac:spMk id="41" creationId="{441C0C00-E4AD-D51D-0D19-007989DF34D6}"/>
          </ac:spMkLst>
        </pc:spChg>
        <pc:spChg chg="mod">
          <ac:chgData name="Milana Bubyakina" userId="aec86973-1cab-4832-9726-247d7a5d3297" providerId="ADAL" clId="{D61C52BA-3C78-F44A-88FC-9353471FE627}" dt="2025-03-20T19:43:35.035" v="4" actId="164"/>
          <ac:spMkLst>
            <pc:docMk/>
            <pc:sldMk cId="2816106664" sldId="256"/>
            <ac:spMk id="43" creationId="{D1094D05-0916-AE44-4315-726773F57038}"/>
          </ac:spMkLst>
        </pc:spChg>
        <pc:spChg chg="mod">
          <ac:chgData name="Milana Bubyakina" userId="aec86973-1cab-4832-9726-247d7a5d3297" providerId="ADAL" clId="{D61C52BA-3C78-F44A-88FC-9353471FE627}" dt="2025-03-20T19:43:35.035" v="4" actId="164"/>
          <ac:spMkLst>
            <pc:docMk/>
            <pc:sldMk cId="2816106664" sldId="256"/>
            <ac:spMk id="45" creationId="{E5E53507-9C36-5219-1A48-4C86C9B79824}"/>
          </ac:spMkLst>
        </pc:spChg>
        <pc:spChg chg="mod topLvl">
          <ac:chgData name="Milana Bubyakina" userId="aec86973-1cab-4832-9726-247d7a5d3297" providerId="ADAL" clId="{D61C52BA-3C78-F44A-88FC-9353471FE627}" dt="2025-03-20T19:43:11.159" v="1" actId="165"/>
          <ac:spMkLst>
            <pc:docMk/>
            <pc:sldMk cId="2816106664" sldId="256"/>
            <ac:spMk id="46" creationId="{FC0498B8-F87D-23CE-3174-E54309DD05DE}"/>
          </ac:spMkLst>
        </pc:spChg>
        <pc:spChg chg="mod">
          <ac:chgData name="Milana Bubyakina" userId="aec86973-1cab-4832-9726-247d7a5d3297" providerId="ADAL" clId="{D61C52BA-3C78-F44A-88FC-9353471FE627}" dt="2025-03-20T19:43:35.035" v="4" actId="164"/>
          <ac:spMkLst>
            <pc:docMk/>
            <pc:sldMk cId="2816106664" sldId="256"/>
            <ac:spMk id="51" creationId="{B4C86E0A-64F1-F07F-290E-9E04FC43132D}"/>
          </ac:spMkLst>
        </pc:spChg>
        <pc:spChg chg="mod topLvl">
          <ac:chgData name="Milana Bubyakina" userId="aec86973-1cab-4832-9726-247d7a5d3297" providerId="ADAL" clId="{D61C52BA-3C78-F44A-88FC-9353471FE627}" dt="2025-03-20T19:43:35.035" v="4" actId="164"/>
          <ac:spMkLst>
            <pc:docMk/>
            <pc:sldMk cId="2816106664" sldId="256"/>
            <ac:spMk id="52" creationId="{78BD7FB5-46B0-D36C-504B-E4BCABB22944}"/>
          </ac:spMkLst>
        </pc:spChg>
        <pc:spChg chg="mod topLvl">
          <ac:chgData name="Milana Bubyakina" userId="aec86973-1cab-4832-9726-247d7a5d3297" providerId="ADAL" clId="{D61C52BA-3C78-F44A-88FC-9353471FE627}" dt="2025-03-20T19:43:35.035" v="4" actId="164"/>
          <ac:spMkLst>
            <pc:docMk/>
            <pc:sldMk cId="2816106664" sldId="256"/>
            <ac:spMk id="54" creationId="{B4BE4B2E-26CE-20F3-207A-A9A275C4D690}"/>
          </ac:spMkLst>
        </pc:spChg>
        <pc:spChg chg="mod topLvl">
          <ac:chgData name="Milana Bubyakina" userId="aec86973-1cab-4832-9726-247d7a5d3297" providerId="ADAL" clId="{D61C52BA-3C78-F44A-88FC-9353471FE627}" dt="2025-03-20T19:43:11.159" v="1" actId="165"/>
          <ac:spMkLst>
            <pc:docMk/>
            <pc:sldMk cId="2816106664" sldId="256"/>
            <ac:spMk id="58" creationId="{17DDF8DF-074D-44A8-C3F6-C4C6CF6CF559}"/>
          </ac:spMkLst>
        </pc:spChg>
        <pc:spChg chg="mod topLvl">
          <ac:chgData name="Milana Bubyakina" userId="aec86973-1cab-4832-9726-247d7a5d3297" providerId="ADAL" clId="{D61C52BA-3C78-F44A-88FC-9353471FE627}" dt="2025-03-20T19:43:11.159" v="1" actId="165"/>
          <ac:spMkLst>
            <pc:docMk/>
            <pc:sldMk cId="2816106664" sldId="256"/>
            <ac:spMk id="59" creationId="{D6CAF0EF-3A7B-78E8-1CB6-0118B787033C}"/>
          </ac:spMkLst>
        </pc:spChg>
        <pc:picChg chg="mod">
          <ac:chgData name="Milana Bubyakina" userId="aec86973-1cab-4832-9726-247d7a5d3297" providerId="ADAL" clId="{D61C52BA-3C78-F44A-88FC-9353471FE627}" dt="2025-03-20T19:43:21.678" v="2" actId="207"/>
          <ac:picMkLst>
            <pc:docMk/>
            <pc:sldMk cId="2816106664" sldId="256"/>
            <ac:picMk id="19" creationId="{BDF91FBB-B50C-4869-74E8-713B74C3F211}"/>
          </ac:picMkLst>
        </pc:picChg>
        <pc:picChg chg="mod">
          <ac:chgData name="Milana Bubyakina" userId="aec86973-1cab-4832-9726-247d7a5d3297" providerId="ADAL" clId="{D61C52BA-3C78-F44A-88FC-9353471FE627}" dt="2025-03-20T19:43:21.678" v="2" actId="207"/>
          <ac:picMkLst>
            <pc:docMk/>
            <pc:sldMk cId="2816106664" sldId="256"/>
            <ac:picMk id="38" creationId="{9ABFB83C-6497-6334-768E-181F9390C360}"/>
          </ac:picMkLst>
        </pc:picChg>
        <pc:picChg chg="mod">
          <ac:chgData name="Milana Bubyakina" userId="aec86973-1cab-4832-9726-247d7a5d3297" providerId="ADAL" clId="{D61C52BA-3C78-F44A-88FC-9353471FE627}" dt="2025-03-20T19:43:21.678" v="2" actId="207"/>
          <ac:picMkLst>
            <pc:docMk/>
            <pc:sldMk cId="2816106664" sldId="256"/>
            <ac:picMk id="42" creationId="{844A81EF-37FF-3FB5-5BEB-87778C4F7789}"/>
          </ac:picMkLst>
        </pc:picChg>
        <pc:picChg chg="mod">
          <ac:chgData name="Milana Bubyakina" userId="aec86973-1cab-4832-9726-247d7a5d3297" providerId="ADAL" clId="{D61C52BA-3C78-F44A-88FC-9353471FE627}" dt="2025-03-20T19:43:21.678" v="2" actId="207"/>
          <ac:picMkLst>
            <pc:docMk/>
            <pc:sldMk cId="2816106664" sldId="256"/>
            <ac:picMk id="61" creationId="{025B501B-4497-D756-7B68-1694B4B8DAE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5808ED11-C042-4991-ADD1-576B526CA5E8}" type="datetimeFigureOut">
              <a:rPr lang="en-US" smtClean="0"/>
              <a:t>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B172747E-5BCD-4334-93E7-ED225465B0DD}" type="slidenum">
              <a:rPr lang="en-US" smtClean="0"/>
              <a:t>‹#›</a:t>
            </a:fld>
            <a:endParaRPr lang="en-US"/>
          </a:p>
        </p:txBody>
      </p:sp>
    </p:spTree>
    <p:extLst>
      <p:ext uri="{BB962C8B-B14F-4D97-AF65-F5344CB8AC3E}">
        <p14:creationId xmlns:p14="http://schemas.microsoft.com/office/powerpoint/2010/main" val="2402613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172747E-5BCD-4334-93E7-ED225465B0DD}" type="slidenum">
              <a:rPr lang="en-US" smtClean="0"/>
              <a:t>2</a:t>
            </a:fld>
            <a:endParaRPr lang="en-US"/>
          </a:p>
        </p:txBody>
      </p:sp>
    </p:spTree>
    <p:extLst>
      <p:ext uri="{BB962C8B-B14F-4D97-AF65-F5344CB8AC3E}">
        <p14:creationId xmlns:p14="http://schemas.microsoft.com/office/powerpoint/2010/main" val="24236532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0BBA2-74FE-C2AD-A9AF-1494E698CF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5D81FA-9325-8009-AFA1-611FA4B57C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7AF455-BCD1-38C3-AAD0-C7494A2420D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0E6C0A7-7AC7-1BE7-9775-8431EDA28CF6}"/>
              </a:ext>
            </a:extLst>
          </p:cNvPr>
          <p:cNvSpPr>
            <a:spLocks noGrp="1"/>
          </p:cNvSpPr>
          <p:nvPr>
            <p:ph type="sldNum" sz="quarter" idx="5"/>
          </p:nvPr>
        </p:nvSpPr>
        <p:spPr/>
        <p:txBody>
          <a:bodyPr/>
          <a:lstStyle/>
          <a:p>
            <a:fld id="{4BA5C3A5-A464-4897-B884-BB9B35180A5B}" type="slidenum">
              <a:rPr lang="en-US" smtClean="0"/>
              <a:t>3</a:t>
            </a:fld>
            <a:endParaRPr lang="en-US"/>
          </a:p>
        </p:txBody>
      </p:sp>
    </p:spTree>
    <p:extLst>
      <p:ext uri="{BB962C8B-B14F-4D97-AF65-F5344CB8AC3E}">
        <p14:creationId xmlns:p14="http://schemas.microsoft.com/office/powerpoint/2010/main" val="34569507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94358-67F1-475F-5166-3C9462EC34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8AFD12-43C5-F293-8D1A-023A5C5848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193B3F-C430-360B-ACA6-482115D520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8C2DDB-CE1A-5A4F-5F5C-3994A6428982}"/>
              </a:ext>
            </a:extLst>
          </p:cNvPr>
          <p:cNvSpPr>
            <a:spLocks noGrp="1"/>
          </p:cNvSpPr>
          <p:nvPr>
            <p:ph type="sldNum" sz="quarter" idx="5"/>
          </p:nvPr>
        </p:nvSpPr>
        <p:spPr/>
        <p:txBody>
          <a:bodyPr/>
          <a:lstStyle/>
          <a:p>
            <a:fld id="{4BA5C3A5-A464-4897-B884-BB9B35180A5B}" type="slidenum">
              <a:rPr lang="en-US" smtClean="0"/>
              <a:t>4</a:t>
            </a:fld>
            <a:endParaRPr lang="en-US"/>
          </a:p>
        </p:txBody>
      </p:sp>
    </p:spTree>
    <p:extLst>
      <p:ext uri="{BB962C8B-B14F-4D97-AF65-F5344CB8AC3E}">
        <p14:creationId xmlns:p14="http://schemas.microsoft.com/office/powerpoint/2010/main" val="3907198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97799-AC73-B094-64ED-A09F616CED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B50BF-C22E-D655-ED76-3347AB5F6B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CD37A9-EC5B-ED22-EE56-2E90214240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FCACA2-5DEF-63AD-47C0-E408E9F0160D}"/>
              </a:ext>
            </a:extLst>
          </p:cNvPr>
          <p:cNvSpPr>
            <a:spLocks noGrp="1"/>
          </p:cNvSpPr>
          <p:nvPr>
            <p:ph type="sldNum" sz="quarter" idx="5"/>
          </p:nvPr>
        </p:nvSpPr>
        <p:spPr/>
        <p:txBody>
          <a:bodyPr/>
          <a:lstStyle/>
          <a:p>
            <a:fld id="{4BA5C3A5-A464-4897-B884-BB9B35180A5B}" type="slidenum">
              <a:rPr lang="en-US" smtClean="0"/>
              <a:t>5</a:t>
            </a:fld>
            <a:endParaRPr lang="en-US"/>
          </a:p>
        </p:txBody>
      </p:sp>
    </p:spTree>
    <p:extLst>
      <p:ext uri="{BB962C8B-B14F-4D97-AF65-F5344CB8AC3E}">
        <p14:creationId xmlns:p14="http://schemas.microsoft.com/office/powerpoint/2010/main" val="3539941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ingLight</a:t>
            </a:r>
            <a:r>
              <a:rPr lang="en-US"/>
              <a:t> Assessment </a:t>
            </a:r>
            <a:br>
              <a:rPr lang="en-US"/>
            </a:br>
            <a:r>
              <a:rPr lang="en-US"/>
              <a:t>1 week, team focused on LLM penetration testing and LLM system performance</a:t>
            </a:r>
          </a:p>
          <a:p>
            <a:endParaRPr lang="en-US"/>
          </a:p>
          <a:p>
            <a:r>
              <a:rPr lang="en-US"/>
              <a:t>Standard Full-scale Assessment</a:t>
            </a:r>
            <a:br>
              <a:rPr lang="en-US"/>
            </a:br>
            <a:r>
              <a:rPr lang="en-US"/>
              <a:t>4+ weeks, multidisciplinary team assesses architecture, configuration, LLM pipeline, LLM security, performance, including factuality and content reliability. </a:t>
            </a:r>
          </a:p>
          <a:p>
            <a:endParaRPr lang="en-US"/>
          </a:p>
          <a:p>
            <a:endParaRPr lang="en-US"/>
          </a:p>
        </p:txBody>
      </p:sp>
      <p:sp>
        <p:nvSpPr>
          <p:cNvPr id="4" name="Slide Number Placeholder 3"/>
          <p:cNvSpPr>
            <a:spLocks noGrp="1"/>
          </p:cNvSpPr>
          <p:nvPr>
            <p:ph type="sldNum" sz="quarter" idx="5"/>
          </p:nvPr>
        </p:nvSpPr>
        <p:spPr/>
        <p:txBody>
          <a:bodyPr/>
          <a:lstStyle/>
          <a:p>
            <a:fld id="{3F68A001-691D-41D9-91DC-B9507CB04C79}" type="slidenum">
              <a:rPr lang="en-US" smtClean="0"/>
              <a:t>6</a:t>
            </a:fld>
            <a:endParaRPr lang="en-US"/>
          </a:p>
        </p:txBody>
      </p:sp>
    </p:spTree>
    <p:extLst>
      <p:ext uri="{BB962C8B-B14F-4D97-AF65-F5344CB8AC3E}">
        <p14:creationId xmlns:p14="http://schemas.microsoft.com/office/powerpoint/2010/main" val="33994136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D867D-6821-508E-3D19-64CAE6E757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7E98F-86A3-6B67-D6E1-8D32B6B70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CD065C-751A-81CA-D828-8E9DDFF5206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75997D-5390-1D2E-7DE7-75742833F21D}"/>
              </a:ext>
            </a:extLst>
          </p:cNvPr>
          <p:cNvSpPr>
            <a:spLocks noGrp="1"/>
          </p:cNvSpPr>
          <p:nvPr>
            <p:ph type="sldNum" sz="quarter" idx="5"/>
          </p:nvPr>
        </p:nvSpPr>
        <p:spPr/>
        <p:txBody>
          <a:bodyPr/>
          <a:lstStyle/>
          <a:p>
            <a:fld id="{3F68A001-691D-41D9-91DC-B9507CB04C79}" type="slidenum">
              <a:rPr lang="en-US" smtClean="0"/>
              <a:t>7</a:t>
            </a:fld>
            <a:endParaRPr lang="en-US"/>
          </a:p>
        </p:txBody>
      </p:sp>
    </p:spTree>
    <p:extLst>
      <p:ext uri="{BB962C8B-B14F-4D97-AF65-F5344CB8AC3E}">
        <p14:creationId xmlns:p14="http://schemas.microsoft.com/office/powerpoint/2010/main" val="3988739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C0AB8-4CEA-6732-DF67-08B6BFB428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280602-1E60-D5C8-19F1-4B7DD2A208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F3F546-0367-EA13-65B8-7970883D594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7C6C241-F76F-41EA-E6F8-5CF93BC0A6DD}"/>
              </a:ext>
            </a:extLst>
          </p:cNvPr>
          <p:cNvSpPr>
            <a:spLocks noGrp="1"/>
          </p:cNvSpPr>
          <p:nvPr>
            <p:ph type="sldNum" sz="quarter" idx="5"/>
          </p:nvPr>
        </p:nvSpPr>
        <p:spPr/>
        <p:txBody>
          <a:bodyPr/>
          <a:lstStyle/>
          <a:p>
            <a:fld id="{4BA5C3A5-A464-4897-B884-BB9B35180A5B}" type="slidenum">
              <a:rPr lang="en-US" smtClean="0"/>
              <a:t>8</a:t>
            </a:fld>
            <a:endParaRPr lang="en-US"/>
          </a:p>
        </p:txBody>
      </p:sp>
    </p:spTree>
    <p:extLst>
      <p:ext uri="{BB962C8B-B14F-4D97-AF65-F5344CB8AC3E}">
        <p14:creationId xmlns:p14="http://schemas.microsoft.com/office/powerpoint/2010/main" val="4067399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55978-C992-936E-4465-FEAEB9557E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D8C0CB-07B0-1D75-F15C-B51AFA0FF8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0029DF-BF68-D9BF-5785-FF92458A066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49AC2BA-822B-30F9-1CAA-C9EDCB431ACF}"/>
              </a:ext>
            </a:extLst>
          </p:cNvPr>
          <p:cNvSpPr>
            <a:spLocks noGrp="1"/>
          </p:cNvSpPr>
          <p:nvPr>
            <p:ph type="sldNum" sz="quarter" idx="5"/>
          </p:nvPr>
        </p:nvSpPr>
        <p:spPr/>
        <p:txBody>
          <a:bodyPr/>
          <a:lstStyle/>
          <a:p>
            <a:fld id="{3F68A001-691D-41D9-91DC-B9507CB04C79}" type="slidenum">
              <a:rPr lang="en-US" smtClean="0"/>
              <a:t>10</a:t>
            </a:fld>
            <a:endParaRPr lang="en-US"/>
          </a:p>
        </p:txBody>
      </p:sp>
    </p:spTree>
    <p:extLst>
      <p:ext uri="{BB962C8B-B14F-4D97-AF65-F5344CB8AC3E}">
        <p14:creationId xmlns:p14="http://schemas.microsoft.com/office/powerpoint/2010/main" val="599406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8.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8.svg"/><Relationship Id="rId4" Type="http://schemas.openxmlformats.org/officeDocument/2006/relationships/image" Target="../media/image15.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2.pn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BG">
    <p:bg>
      <p:bgPr>
        <a:solidFill>
          <a:schemeClr val="bg1"/>
        </a:solidFill>
        <a:effectLst/>
      </p:bgPr>
    </p:bg>
    <p:spTree>
      <p:nvGrpSpPr>
        <p:cNvPr id="1" name=""/>
        <p:cNvGrpSpPr/>
        <p:nvPr/>
      </p:nvGrpSpPr>
      <p:grpSpPr>
        <a:xfrm>
          <a:off x="0" y="0"/>
          <a:ext cx="0" cy="0"/>
          <a:chOff x="0" y="0"/>
          <a:chExt cx="0" cy="0"/>
        </a:xfrm>
      </p:grpSpPr>
      <p:pic>
        <p:nvPicPr>
          <p:cNvPr id="4" name="Picture 3" descr="A bright light in the dark&#10;&#10;Description automatically generated with medium confidence">
            <a:extLst>
              <a:ext uri="{FF2B5EF4-FFF2-40B4-BE49-F238E27FC236}">
                <a16:creationId xmlns:a16="http://schemas.microsoft.com/office/drawing/2014/main" id="{292D94B7-0233-C940-0B7E-BB187340B7C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5" name="Text Placeholder 4">
            <a:extLst>
              <a:ext uri="{FF2B5EF4-FFF2-40B4-BE49-F238E27FC236}">
                <a16:creationId xmlns:a16="http://schemas.microsoft.com/office/drawing/2014/main" id="{4448AADE-3723-5675-1E93-91E2083DA966}"/>
              </a:ext>
            </a:extLst>
          </p:cNvPr>
          <p:cNvSpPr>
            <a:spLocks noGrp="1"/>
          </p:cNvSpPr>
          <p:nvPr>
            <p:ph type="body" sz="quarter" idx="11" hasCustomPrompt="1"/>
          </p:nvPr>
        </p:nvSpPr>
        <p:spPr>
          <a:xfrm>
            <a:off x="609599" y="4243184"/>
            <a:ext cx="6324601" cy="315937"/>
          </a:xfrm>
          <a:prstGeom prst="rect">
            <a:avLst/>
          </a:prstGeom>
        </p:spPr>
        <p:txBody>
          <a:bodyPr wrap="square">
            <a:spAutoFit/>
          </a:bodyPr>
          <a:lstStyle>
            <a:lvl1pPr>
              <a:lnSpc>
                <a:spcPct val="100000"/>
              </a:lnSpc>
              <a:spcBef>
                <a:spcPct val="0"/>
              </a:spcBef>
              <a:defRPr sz="2000" b="0" i="0">
                <a:solidFill>
                  <a:schemeClr val="bg1"/>
                </a:solidFill>
                <a:latin typeface="Aptos Light" panose="020B000402020202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6" name="Text Placeholder 4">
            <a:extLst>
              <a:ext uri="{FF2B5EF4-FFF2-40B4-BE49-F238E27FC236}">
                <a16:creationId xmlns:a16="http://schemas.microsoft.com/office/drawing/2014/main" id="{72020841-C9E1-4289-E94E-04CC0C8D6EAB}"/>
              </a:ext>
            </a:extLst>
          </p:cNvPr>
          <p:cNvSpPr>
            <a:spLocks noGrp="1"/>
          </p:cNvSpPr>
          <p:nvPr>
            <p:ph type="body" sz="quarter" idx="12" hasCustomPrompt="1"/>
          </p:nvPr>
        </p:nvSpPr>
        <p:spPr>
          <a:xfrm>
            <a:off x="609599" y="6181114"/>
            <a:ext cx="6348875" cy="153888"/>
          </a:xfrm>
          <a:prstGeom prst="rect">
            <a:avLst/>
          </a:prstGeom>
        </p:spPr>
        <p:txBody>
          <a:bodyPr vert="horz" wrap="square" lIns="0" tIns="0" rIns="0" bIns="0" rtlCol="0">
            <a:spAutoFit/>
          </a:bodyPr>
          <a:lstStyle>
            <a:lvl1pPr>
              <a:defRPr lang="en-US" sz="1000" b="0" i="0" spc="400" baseline="0">
                <a:solidFill>
                  <a:schemeClr val="bg1">
                    <a:alpha val="50000"/>
                  </a:schemeClr>
                </a:solidFill>
                <a:effectLst/>
                <a:latin typeface="Aptos" panose="020B0004020202020204" pitchFamily="34" charset="0"/>
              </a:defRPr>
            </a:lvl1pPr>
          </a:lstStyle>
          <a:p>
            <a:pPr lvl="0">
              <a:lnSpc>
                <a:spcPct val="100000"/>
              </a:lnSpc>
              <a:spcBef>
                <a:spcPct val="0"/>
              </a:spcBef>
            </a:pPr>
            <a:r>
              <a:rPr lang="en-US">
                <a:effectLst/>
              </a:rPr>
              <a:t>JANUARY 2023</a:t>
            </a:r>
            <a:endParaRPr lang="en-US"/>
          </a:p>
        </p:txBody>
      </p:sp>
      <p:sp>
        <p:nvSpPr>
          <p:cNvPr id="7" name="Title 2">
            <a:extLst>
              <a:ext uri="{FF2B5EF4-FFF2-40B4-BE49-F238E27FC236}">
                <a16:creationId xmlns:a16="http://schemas.microsoft.com/office/drawing/2014/main" id="{1E233166-418F-6386-079E-CEDA3BF9846B}"/>
              </a:ext>
            </a:extLst>
          </p:cNvPr>
          <p:cNvSpPr>
            <a:spLocks noGrp="1"/>
          </p:cNvSpPr>
          <p:nvPr>
            <p:ph type="title"/>
          </p:nvPr>
        </p:nvSpPr>
        <p:spPr>
          <a:xfrm>
            <a:off x="609600" y="2414758"/>
            <a:ext cx="6324600" cy="1641475"/>
          </a:xfrm>
        </p:spPr>
        <p:txBody>
          <a:bodyPr vert="horz" wrap="square" lIns="0" tIns="0" rIns="0" bIns="0" rtlCol="0">
            <a:spAutoFit/>
          </a:bodyPr>
          <a:lstStyle>
            <a:lvl1pPr>
              <a:lnSpc>
                <a:spcPts val="6400"/>
              </a:lnSpc>
              <a:defRPr lang="en-US" sz="5600" b="1" i="0">
                <a:solidFill>
                  <a:schemeClr val="bg1"/>
                </a:solidFill>
                <a:latin typeface="Aptos SemiBold" panose="020B0004020202020204" pitchFamily="34" charset="0"/>
                <a:cs typeface="Calibri Light" panose="020F0302020204030204" pitchFamily="34" charset="0"/>
              </a:defRPr>
            </a:lvl1pPr>
          </a:lstStyle>
          <a:p>
            <a:pPr marL="0" lvl="0" indent="0">
              <a:spcBef>
                <a:spcPct val="0"/>
              </a:spcBef>
              <a:spcAft>
                <a:spcPct val="0"/>
              </a:spcAft>
              <a:buFont typeface="Arial" panose="020B0604020202020204" pitchFamily="34" charset="0"/>
            </a:pPr>
            <a:r>
              <a:rPr lang="en-US"/>
              <a:t>Click to edit Master title style</a:t>
            </a:r>
          </a:p>
        </p:txBody>
      </p:sp>
      <p:pic>
        <p:nvPicPr>
          <p:cNvPr id="8" name="Picture 7">
            <a:extLst>
              <a:ext uri="{FF2B5EF4-FFF2-40B4-BE49-F238E27FC236}">
                <a16:creationId xmlns:a16="http://schemas.microsoft.com/office/drawing/2014/main" id="{3AAC7376-20F0-E0B1-E7D5-414FC5DC35F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9600" y="700664"/>
            <a:ext cx="918843" cy="337810"/>
          </a:xfrm>
          <a:prstGeom prst="rect">
            <a:avLst/>
          </a:prstGeom>
        </p:spPr>
      </p:pic>
    </p:spTree>
    <p:extLst>
      <p:ext uri="{BB962C8B-B14F-4D97-AF65-F5344CB8AC3E}">
        <p14:creationId xmlns:p14="http://schemas.microsoft.com/office/powerpoint/2010/main" val="10122675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_Header_Custiom_4">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113E0D0-7332-0ECC-1B08-A443051C8DC6}"/>
              </a:ext>
            </a:extLst>
          </p:cNvPr>
          <p:cNvSpPr>
            <a:spLocks noGrp="1"/>
          </p:cNvSpPr>
          <p:nvPr>
            <p:ph type="title" hasCustomPrompt="1"/>
          </p:nvPr>
        </p:nvSpPr>
        <p:spPr>
          <a:xfrm>
            <a:off x="635813" y="1612005"/>
            <a:ext cx="5640805" cy="861774"/>
          </a:xfrm>
          <a:prstGeom prst="rect">
            <a:avLst/>
          </a:prstGeom>
        </p:spPr>
        <p:txBody>
          <a:bodyPr wrap="square">
            <a:spAutoFit/>
          </a:bodyPr>
          <a:lstStyle>
            <a:lvl1pPr>
              <a:defRPr sz="5600" b="1" i="0">
                <a:solidFill>
                  <a:schemeClr val="bg1"/>
                </a:solidFill>
                <a:latin typeface="Aptos SemiBold" panose="020B0004020202020204" pitchFamily="34" charset="0"/>
                <a:cs typeface="Calibri Light" panose="020F0302020204030204" pitchFamily="34" charset="0"/>
              </a:defRPr>
            </a:lvl1pPr>
          </a:lstStyle>
          <a:p>
            <a:r>
              <a:rPr lang="en-US"/>
              <a:t>Section Header</a:t>
            </a:r>
          </a:p>
        </p:txBody>
      </p:sp>
      <p:sp>
        <p:nvSpPr>
          <p:cNvPr id="9" name="Text Placeholder 4">
            <a:extLst>
              <a:ext uri="{FF2B5EF4-FFF2-40B4-BE49-F238E27FC236}">
                <a16:creationId xmlns:a16="http://schemas.microsoft.com/office/drawing/2014/main" id="{08F10165-1095-D5FA-4328-98728F79F6B2}"/>
              </a:ext>
            </a:extLst>
          </p:cNvPr>
          <p:cNvSpPr>
            <a:spLocks noGrp="1"/>
          </p:cNvSpPr>
          <p:nvPr>
            <p:ph type="body" sz="quarter" idx="10" hasCustomPrompt="1"/>
          </p:nvPr>
        </p:nvSpPr>
        <p:spPr>
          <a:xfrm>
            <a:off x="635813" y="1271645"/>
            <a:ext cx="498928" cy="324961"/>
          </a:xfrm>
          <a:prstGeom prst="rect">
            <a:avLst/>
          </a:prstGeom>
        </p:spPr>
        <p:txBody>
          <a:bodyPr wrap="square" anchor="t" anchorCtr="0">
            <a:spAutoFit/>
          </a:bodyPr>
          <a:lstStyle>
            <a:lvl1pPr algn="l">
              <a:defRPr sz="2000" b="1">
                <a:gradFill>
                  <a:gsLst>
                    <a:gs pos="100000">
                      <a:schemeClr val="accent5"/>
                    </a:gs>
                    <a:gs pos="50000">
                      <a:schemeClr val="accent2"/>
                    </a:gs>
                    <a:gs pos="0">
                      <a:schemeClr val="accent3"/>
                    </a:gs>
                  </a:gsLst>
                  <a:lin ang="1800000" scaled="0"/>
                </a:gradFill>
              </a:defRPr>
            </a:lvl1pPr>
          </a:lstStyle>
          <a:p>
            <a:pPr lvl="0"/>
            <a:r>
              <a:rPr lang="en-US"/>
              <a:t>01</a:t>
            </a:r>
          </a:p>
        </p:txBody>
      </p:sp>
      <p:sp>
        <p:nvSpPr>
          <p:cNvPr id="10" name="Text Placeholder 4">
            <a:extLst>
              <a:ext uri="{FF2B5EF4-FFF2-40B4-BE49-F238E27FC236}">
                <a16:creationId xmlns:a16="http://schemas.microsoft.com/office/drawing/2014/main" id="{CD0EDF71-D4C5-FD8B-D525-2EFCA2FBF2C0}"/>
              </a:ext>
            </a:extLst>
          </p:cNvPr>
          <p:cNvSpPr>
            <a:spLocks noGrp="1"/>
          </p:cNvSpPr>
          <p:nvPr>
            <p:ph type="body" sz="quarter" idx="16" hasCustomPrompt="1"/>
          </p:nvPr>
        </p:nvSpPr>
        <p:spPr>
          <a:xfrm>
            <a:off x="635813" y="2517074"/>
            <a:ext cx="5640805" cy="324897"/>
          </a:xfrm>
          <a:prstGeom prst="rect">
            <a:avLst/>
          </a:prstGeom>
        </p:spPr>
        <p:txBody>
          <a:bodyPr wrap="square" anchor="t" anchorCtr="0">
            <a:spAutoFit/>
          </a:bodyPr>
          <a:lstStyle>
            <a:lvl1pPr>
              <a:defRPr sz="2000" b="0" i="0">
                <a:solidFill>
                  <a:schemeClr val="bg1"/>
                </a:solidFill>
                <a:latin typeface="Aptos" panose="020B0004020202020204" pitchFamily="34" charset="0"/>
                <a:cs typeface="Calibri Light" panose="020F0302020204030204" pitchFamily="34" charset="0"/>
              </a:defRPr>
            </a:lvl1pPr>
          </a:lstStyle>
          <a:p>
            <a:pPr lvl="0"/>
            <a:r>
              <a:rPr lang="en-US"/>
              <a:t>Section description</a:t>
            </a:r>
          </a:p>
        </p:txBody>
      </p:sp>
    </p:spTree>
    <p:extLst>
      <p:ext uri="{BB962C8B-B14F-4D97-AF65-F5344CB8AC3E}">
        <p14:creationId xmlns:p14="http://schemas.microsoft.com/office/powerpoint/2010/main" val="1682469971"/>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hank_you-Light">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2B93596-9EFA-D1CF-1891-B79E8C134296}"/>
              </a:ext>
            </a:extLst>
          </p:cNvPr>
          <p:cNvSpPr>
            <a:spLocks noGrp="1"/>
          </p:cNvSpPr>
          <p:nvPr>
            <p:ph type="body" sz="quarter" idx="12"/>
          </p:nvPr>
        </p:nvSpPr>
        <p:spPr>
          <a:xfrm>
            <a:off x="6008594" y="1585875"/>
            <a:ext cx="3827462" cy="257250"/>
          </a:xfrm>
          <a:prstGeom prst="rect">
            <a:avLst/>
          </a:prstGeom>
        </p:spPr>
        <p:txBody>
          <a:bodyPr/>
          <a:lstStyle>
            <a:lvl1pPr>
              <a:defRPr sz="1600" b="0" i="0">
                <a:solidFill>
                  <a:schemeClr val="tx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7" name="Text Placeholder 3">
            <a:extLst>
              <a:ext uri="{FF2B5EF4-FFF2-40B4-BE49-F238E27FC236}">
                <a16:creationId xmlns:a16="http://schemas.microsoft.com/office/drawing/2014/main" id="{6FDC7A20-9DDC-243D-12E0-D419647A673B}"/>
              </a:ext>
            </a:extLst>
          </p:cNvPr>
          <p:cNvSpPr>
            <a:spLocks noGrp="1"/>
          </p:cNvSpPr>
          <p:nvPr>
            <p:ph type="body" sz="quarter" idx="13"/>
          </p:nvPr>
        </p:nvSpPr>
        <p:spPr>
          <a:xfrm>
            <a:off x="6008594" y="2359058"/>
            <a:ext cx="3827462" cy="289438"/>
          </a:xfrm>
          <a:prstGeom prst="rect">
            <a:avLst/>
          </a:prstGeom>
        </p:spPr>
        <p:txBody>
          <a:bodyPr/>
          <a:lstStyle>
            <a:lvl1pPr>
              <a:defRPr sz="1800" b="1" i="0">
                <a:solidFill>
                  <a:schemeClr val="accent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8" name="Text Placeholder 4">
            <a:extLst>
              <a:ext uri="{FF2B5EF4-FFF2-40B4-BE49-F238E27FC236}">
                <a16:creationId xmlns:a16="http://schemas.microsoft.com/office/drawing/2014/main" id="{DF0BB83A-8F61-9449-F88A-D14428FB92FB}"/>
              </a:ext>
            </a:extLst>
          </p:cNvPr>
          <p:cNvSpPr>
            <a:spLocks noGrp="1"/>
          </p:cNvSpPr>
          <p:nvPr>
            <p:ph type="body" sz="quarter" idx="14"/>
          </p:nvPr>
        </p:nvSpPr>
        <p:spPr>
          <a:xfrm>
            <a:off x="6008594" y="2744373"/>
            <a:ext cx="3827462" cy="225126"/>
          </a:xfrm>
          <a:prstGeom prst="rect">
            <a:avLst/>
          </a:prstGeom>
        </p:spPr>
        <p:txBody>
          <a:bodyPr/>
          <a:lstStyle>
            <a:lvl1pPr>
              <a:defRPr sz="1400" b="0" i="0">
                <a:solidFill>
                  <a:schemeClr val="accent2"/>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9" name="Text Placeholder 5">
            <a:extLst>
              <a:ext uri="{FF2B5EF4-FFF2-40B4-BE49-F238E27FC236}">
                <a16:creationId xmlns:a16="http://schemas.microsoft.com/office/drawing/2014/main" id="{928CEB9B-E281-2F84-4094-6D6C75AE1667}"/>
              </a:ext>
            </a:extLst>
          </p:cNvPr>
          <p:cNvSpPr>
            <a:spLocks noGrp="1"/>
          </p:cNvSpPr>
          <p:nvPr>
            <p:ph type="body" sz="quarter" idx="15"/>
          </p:nvPr>
        </p:nvSpPr>
        <p:spPr>
          <a:xfrm>
            <a:off x="6008594" y="3273458"/>
            <a:ext cx="3827462" cy="225126"/>
          </a:xfrm>
          <a:prstGeom prst="rect">
            <a:avLst/>
          </a:prstGeom>
        </p:spPr>
        <p:txBody>
          <a:bodyPr/>
          <a:lstStyle>
            <a:lvl1pPr>
              <a:defRPr sz="1400" b="0" i="0">
                <a:solidFill>
                  <a:schemeClr val="tx1"/>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4B5D4FBD-9119-A47E-823E-8468ED6CF450}"/>
              </a:ext>
            </a:extLst>
          </p:cNvPr>
          <p:cNvSpPr>
            <a:spLocks noGrp="1"/>
          </p:cNvSpPr>
          <p:nvPr>
            <p:ph type="body" sz="quarter" idx="16"/>
          </p:nvPr>
        </p:nvSpPr>
        <p:spPr>
          <a:xfrm>
            <a:off x="6008594" y="3560388"/>
            <a:ext cx="3827462" cy="225126"/>
          </a:xfrm>
          <a:prstGeom prst="rect">
            <a:avLst/>
          </a:prstGeom>
        </p:spPr>
        <p:txBody>
          <a:bodyPr/>
          <a:lstStyle>
            <a:lvl1pPr>
              <a:defRPr sz="1400" b="0" i="0">
                <a:solidFill>
                  <a:schemeClr val="tx1"/>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11" name="Text Placeholder 7">
            <a:extLst>
              <a:ext uri="{FF2B5EF4-FFF2-40B4-BE49-F238E27FC236}">
                <a16:creationId xmlns:a16="http://schemas.microsoft.com/office/drawing/2014/main" id="{C67B81F6-EE7E-69A9-E411-F7C52303401A}"/>
              </a:ext>
            </a:extLst>
          </p:cNvPr>
          <p:cNvSpPr>
            <a:spLocks noGrp="1"/>
          </p:cNvSpPr>
          <p:nvPr>
            <p:ph type="body" sz="quarter" idx="17"/>
          </p:nvPr>
        </p:nvSpPr>
        <p:spPr>
          <a:xfrm>
            <a:off x="6008594" y="4117149"/>
            <a:ext cx="3827462" cy="1173078"/>
          </a:xfrm>
          <a:prstGeom prst="rect">
            <a:avLst/>
          </a:prstGeom>
        </p:spPr>
        <p:txBody>
          <a:bodyPr/>
          <a:lstStyle>
            <a:lvl1pPr>
              <a:defRPr sz="1400" b="0" i="0">
                <a:solidFill>
                  <a:schemeClr val="tx1"/>
                </a:solidFill>
                <a:latin typeface="Calibri Light" panose="020F0302020204030204" pitchFamily="34" charset="0"/>
                <a:cs typeface="Calibri Light" panose="020F030202020403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2">
            <a:extLst>
              <a:ext uri="{FF2B5EF4-FFF2-40B4-BE49-F238E27FC236}">
                <a16:creationId xmlns:a16="http://schemas.microsoft.com/office/drawing/2014/main" id="{7D40B0A2-8366-4164-6D42-A15D2F6F574B}"/>
              </a:ext>
            </a:extLst>
          </p:cNvPr>
          <p:cNvSpPr>
            <a:spLocks noGrp="1"/>
          </p:cNvSpPr>
          <p:nvPr>
            <p:ph type="title" hasCustomPrompt="1"/>
          </p:nvPr>
        </p:nvSpPr>
        <p:spPr>
          <a:xfrm>
            <a:off x="457200" y="1353882"/>
            <a:ext cx="4220135" cy="1107996"/>
          </a:xfrm>
          <a:prstGeom prst="rect">
            <a:avLst/>
          </a:prstGeom>
        </p:spPr>
        <p:txBody>
          <a:bodyPr wrap="square">
            <a:spAutoFit/>
          </a:bodyPr>
          <a:lstStyle>
            <a:lvl1pPr>
              <a:defRPr sz="7200" b="0" i="0">
                <a:gradFill>
                  <a:gsLst>
                    <a:gs pos="50000">
                      <a:schemeClr val="accent2"/>
                    </a:gs>
                    <a:gs pos="70000">
                      <a:schemeClr val="accent5"/>
                    </a:gs>
                    <a:gs pos="100000">
                      <a:schemeClr val="accent4"/>
                    </a:gs>
                  </a:gsLst>
                  <a:lin ang="1200000" scaled="0"/>
                </a:gradFill>
                <a:latin typeface="Calibri" panose="020F0502020204030204" pitchFamily="34" charset="0"/>
                <a:cs typeface="Calibri" panose="020F0502020204030204" pitchFamily="34" charset="0"/>
              </a:defRPr>
            </a:lvl1pPr>
          </a:lstStyle>
          <a:p>
            <a:r>
              <a:rPr lang="en-US"/>
              <a:t>Thank you!</a:t>
            </a:r>
          </a:p>
        </p:txBody>
      </p:sp>
      <p:cxnSp>
        <p:nvCxnSpPr>
          <p:cNvPr id="16" name="Straight Connector 15">
            <a:extLst>
              <a:ext uri="{FF2B5EF4-FFF2-40B4-BE49-F238E27FC236}">
                <a16:creationId xmlns:a16="http://schemas.microsoft.com/office/drawing/2014/main" id="{32A2464A-FAB8-9787-5897-30B871357252}"/>
              </a:ext>
            </a:extLst>
          </p:cNvPr>
          <p:cNvCxnSpPr/>
          <p:nvPr userDrawn="1"/>
        </p:nvCxnSpPr>
        <p:spPr>
          <a:xfrm>
            <a:off x="6008594" y="1981200"/>
            <a:ext cx="6248400" cy="0"/>
          </a:xfrm>
          <a:prstGeom prst="line">
            <a:avLst/>
          </a:prstGeom>
          <a:ln w="6350">
            <a:solidFill>
              <a:schemeClr val="tx2">
                <a:alpha val="65123"/>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1071629"/>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hank_you_photo">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C487BF-0EFB-7D6C-3495-E817AE08A6AD}"/>
              </a:ext>
            </a:extLst>
          </p:cNvPr>
          <p:cNvSpPr>
            <a:spLocks noGrp="1"/>
          </p:cNvSpPr>
          <p:nvPr>
            <p:ph type="pic" sz="quarter" idx="24"/>
          </p:nvPr>
        </p:nvSpPr>
        <p:spPr>
          <a:xfrm>
            <a:off x="6096000" y="0"/>
            <a:ext cx="6096000" cy="6858000"/>
          </a:xfrm>
          <a:prstGeom prst="rect">
            <a:avLst/>
          </a:prstGeom>
        </p:spPr>
        <p:txBody>
          <a:bodyPr/>
          <a:lstStyle/>
          <a:p>
            <a:r>
              <a:rPr lang="en-US"/>
              <a:t>Click icon to add picture</a:t>
            </a:r>
          </a:p>
        </p:txBody>
      </p:sp>
      <p:sp>
        <p:nvSpPr>
          <p:cNvPr id="2" name="Title 2">
            <a:extLst>
              <a:ext uri="{FF2B5EF4-FFF2-40B4-BE49-F238E27FC236}">
                <a16:creationId xmlns:a16="http://schemas.microsoft.com/office/drawing/2014/main" id="{C4526B2C-80FA-F150-338B-DB03C5073388}"/>
              </a:ext>
            </a:extLst>
          </p:cNvPr>
          <p:cNvSpPr>
            <a:spLocks noGrp="1"/>
          </p:cNvSpPr>
          <p:nvPr>
            <p:ph type="title" hasCustomPrompt="1"/>
          </p:nvPr>
        </p:nvSpPr>
        <p:spPr>
          <a:xfrm>
            <a:off x="474663" y="1035424"/>
            <a:ext cx="4648200" cy="1107996"/>
          </a:xfrm>
          <a:prstGeom prst="rect">
            <a:avLst/>
          </a:prstGeom>
        </p:spPr>
        <p:txBody>
          <a:bodyPr vert="horz" wrap="square" lIns="0" tIns="0" rIns="0" bIns="0" rtlCol="0" anchor="t">
            <a:spAutoFit/>
          </a:bodyPr>
          <a:lstStyle>
            <a:lvl1pPr>
              <a:defRPr lang="en-US" sz="7200" b="0">
                <a:gradFill>
                  <a:gsLst>
                    <a:gs pos="50000">
                      <a:schemeClr val="accent2"/>
                    </a:gs>
                    <a:gs pos="70000">
                      <a:schemeClr val="accent5"/>
                    </a:gs>
                    <a:gs pos="100000">
                      <a:schemeClr val="accent4"/>
                    </a:gs>
                  </a:gsLst>
                  <a:lin ang="1200000" scaled="0"/>
                </a:gradFill>
                <a:latin typeface="Calibri" panose="020F0502020204030204" pitchFamily="34" charset="0"/>
              </a:defRPr>
            </a:lvl1pPr>
          </a:lstStyle>
          <a:p>
            <a:pPr lvl="0"/>
            <a:r>
              <a:rPr lang="en-US"/>
              <a:t>Thank you!</a:t>
            </a:r>
          </a:p>
        </p:txBody>
      </p:sp>
      <p:sp>
        <p:nvSpPr>
          <p:cNvPr id="5" name="Text Placeholder 2">
            <a:extLst>
              <a:ext uri="{FF2B5EF4-FFF2-40B4-BE49-F238E27FC236}">
                <a16:creationId xmlns:a16="http://schemas.microsoft.com/office/drawing/2014/main" id="{7AF9CC8A-BAB0-4529-6083-A3D7F01CE458}"/>
              </a:ext>
            </a:extLst>
          </p:cNvPr>
          <p:cNvSpPr>
            <a:spLocks noGrp="1"/>
          </p:cNvSpPr>
          <p:nvPr>
            <p:ph type="body" sz="quarter" idx="12"/>
          </p:nvPr>
        </p:nvSpPr>
        <p:spPr>
          <a:xfrm>
            <a:off x="474663" y="2540616"/>
            <a:ext cx="3827462" cy="257250"/>
          </a:xfrm>
          <a:prstGeom prst="rect">
            <a:avLst/>
          </a:prstGeom>
        </p:spPr>
        <p:txBody>
          <a:bodyPr/>
          <a:lstStyle>
            <a:lvl1pPr>
              <a:defRPr sz="1600" b="0" i="0">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6" name="Text Placeholder 3">
            <a:extLst>
              <a:ext uri="{FF2B5EF4-FFF2-40B4-BE49-F238E27FC236}">
                <a16:creationId xmlns:a16="http://schemas.microsoft.com/office/drawing/2014/main" id="{25054708-622B-37B7-6E33-486A71C9526E}"/>
              </a:ext>
            </a:extLst>
          </p:cNvPr>
          <p:cNvSpPr>
            <a:spLocks noGrp="1"/>
          </p:cNvSpPr>
          <p:nvPr>
            <p:ph type="body" sz="quarter" idx="13"/>
          </p:nvPr>
        </p:nvSpPr>
        <p:spPr>
          <a:xfrm>
            <a:off x="474663" y="3313799"/>
            <a:ext cx="3827462" cy="289438"/>
          </a:xfrm>
          <a:prstGeom prst="rect">
            <a:avLst/>
          </a:prstGeom>
        </p:spPr>
        <p:txBody>
          <a:bodyPr/>
          <a:lstStyle>
            <a:lvl1pPr>
              <a:defRPr sz="1800" b="1" i="0">
                <a:solidFill>
                  <a:schemeClr val="accent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7" name="Text Placeholder 4">
            <a:extLst>
              <a:ext uri="{FF2B5EF4-FFF2-40B4-BE49-F238E27FC236}">
                <a16:creationId xmlns:a16="http://schemas.microsoft.com/office/drawing/2014/main" id="{756D2A3F-CCA1-F399-D035-1BB32FED6345}"/>
              </a:ext>
            </a:extLst>
          </p:cNvPr>
          <p:cNvSpPr>
            <a:spLocks noGrp="1"/>
          </p:cNvSpPr>
          <p:nvPr>
            <p:ph type="body" sz="quarter" idx="14"/>
          </p:nvPr>
        </p:nvSpPr>
        <p:spPr>
          <a:xfrm>
            <a:off x="474663" y="3672220"/>
            <a:ext cx="3827462" cy="225126"/>
          </a:xfrm>
          <a:prstGeom prst="rect">
            <a:avLst/>
          </a:prstGeom>
        </p:spPr>
        <p:txBody>
          <a:bodyPr/>
          <a:lstStyle>
            <a:lvl1pPr>
              <a:defRPr sz="1400" b="0" i="0">
                <a:solidFill>
                  <a:schemeClr val="accent2"/>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8" name="Text Placeholder 5">
            <a:extLst>
              <a:ext uri="{FF2B5EF4-FFF2-40B4-BE49-F238E27FC236}">
                <a16:creationId xmlns:a16="http://schemas.microsoft.com/office/drawing/2014/main" id="{D50C7B71-5C80-8C3A-B66C-42F7296EB9CC}"/>
              </a:ext>
            </a:extLst>
          </p:cNvPr>
          <p:cNvSpPr>
            <a:spLocks noGrp="1"/>
          </p:cNvSpPr>
          <p:nvPr>
            <p:ph type="body" sz="quarter" idx="15"/>
          </p:nvPr>
        </p:nvSpPr>
        <p:spPr>
          <a:xfrm>
            <a:off x="474663" y="4201305"/>
            <a:ext cx="3827462" cy="225126"/>
          </a:xfrm>
          <a:prstGeom prst="rect">
            <a:avLst/>
          </a:prstGeom>
        </p:spPr>
        <p:txBody>
          <a:bodyPr/>
          <a:lstStyle>
            <a:lvl1pPr>
              <a:defRPr sz="14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0BFDDCB6-69BB-2359-40AB-46BA1DA744F3}"/>
              </a:ext>
            </a:extLst>
          </p:cNvPr>
          <p:cNvSpPr>
            <a:spLocks noGrp="1"/>
          </p:cNvSpPr>
          <p:nvPr>
            <p:ph type="body" sz="quarter" idx="16"/>
          </p:nvPr>
        </p:nvSpPr>
        <p:spPr>
          <a:xfrm>
            <a:off x="474663" y="4488235"/>
            <a:ext cx="3827462" cy="225126"/>
          </a:xfrm>
          <a:prstGeom prst="rect">
            <a:avLst/>
          </a:prstGeom>
        </p:spPr>
        <p:txBody>
          <a:bodyPr/>
          <a:lstStyle>
            <a:lvl1pPr>
              <a:defRPr sz="14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10" name="Text Placeholder 7">
            <a:extLst>
              <a:ext uri="{FF2B5EF4-FFF2-40B4-BE49-F238E27FC236}">
                <a16:creationId xmlns:a16="http://schemas.microsoft.com/office/drawing/2014/main" id="{3D16F9E7-5E17-1B62-F499-C761278885E7}"/>
              </a:ext>
            </a:extLst>
          </p:cNvPr>
          <p:cNvSpPr>
            <a:spLocks noGrp="1"/>
          </p:cNvSpPr>
          <p:nvPr>
            <p:ph type="body" sz="quarter" idx="17"/>
          </p:nvPr>
        </p:nvSpPr>
        <p:spPr>
          <a:xfrm>
            <a:off x="474663" y="4897078"/>
            <a:ext cx="3827462" cy="1173078"/>
          </a:xfrm>
          <a:prstGeom prst="rect">
            <a:avLst/>
          </a:prstGeom>
        </p:spPr>
        <p:txBody>
          <a:bodyPr/>
          <a:lstStyle>
            <a:lvl1pPr>
              <a:defRPr sz="14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1" name="Straight Connector 10">
            <a:extLst>
              <a:ext uri="{FF2B5EF4-FFF2-40B4-BE49-F238E27FC236}">
                <a16:creationId xmlns:a16="http://schemas.microsoft.com/office/drawing/2014/main" id="{68FF80AE-E38B-EC18-E1B5-2B5AAE36C2F4}"/>
              </a:ext>
            </a:extLst>
          </p:cNvPr>
          <p:cNvCxnSpPr/>
          <p:nvPr userDrawn="1"/>
        </p:nvCxnSpPr>
        <p:spPr>
          <a:xfrm>
            <a:off x="474663" y="2935941"/>
            <a:ext cx="3534335"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B5E39841-8080-2E83-D8BB-7AD807F024A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12" name="TextBox 11">
            <a:extLst>
              <a:ext uri="{FF2B5EF4-FFF2-40B4-BE49-F238E27FC236}">
                <a16:creationId xmlns:a16="http://schemas.microsoft.com/office/drawing/2014/main" id="{598728A8-4504-9979-0928-94780E8A451A}"/>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13" name="Text Placeholder 3">
            <a:extLst>
              <a:ext uri="{FF2B5EF4-FFF2-40B4-BE49-F238E27FC236}">
                <a16:creationId xmlns:a16="http://schemas.microsoft.com/office/drawing/2014/main" id="{68625CBB-5BC8-9235-54D3-C8F265017D79}"/>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1822286957"/>
      </p:ext>
    </p:extLst>
  </p:cSld>
  <p:clrMapOvr>
    <a:masterClrMapping/>
  </p:clrMapOvr>
  <p:transition/>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x_Photo_+_Caption_A">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50EF9F7-1BDD-C412-DA7B-D3D0D1ABA091}"/>
              </a:ext>
            </a:extLst>
          </p:cNvPr>
          <p:cNvSpPr>
            <a:spLocks noGrp="1"/>
          </p:cNvSpPr>
          <p:nvPr>
            <p:ph type="pic" sz="quarter" idx="13"/>
          </p:nvPr>
        </p:nvSpPr>
        <p:spPr>
          <a:xfrm>
            <a:off x="647700" y="670773"/>
            <a:ext cx="10896600" cy="5539527"/>
          </a:xfrm>
          <a:prstGeom prst="rect">
            <a:avLst/>
          </a:prstGeom>
        </p:spPr>
        <p:txBody>
          <a:bodyPr/>
          <a:lstStyle/>
          <a:p>
            <a:r>
              <a:rPr lang="en-US"/>
              <a:t>Click icon to add picture</a:t>
            </a:r>
          </a:p>
        </p:txBody>
      </p:sp>
      <p:sp>
        <p:nvSpPr>
          <p:cNvPr id="2" name="Rectangle 1">
            <a:extLst>
              <a:ext uri="{FF2B5EF4-FFF2-40B4-BE49-F238E27FC236}">
                <a16:creationId xmlns:a16="http://schemas.microsoft.com/office/drawing/2014/main" id="{F7C1B8CB-9FFB-8D0A-F788-18710501B096}"/>
              </a:ext>
            </a:extLst>
          </p:cNvPr>
          <p:cNvSpPr/>
          <p:nvPr userDrawn="1"/>
        </p:nvSpPr>
        <p:spPr bwMode="auto">
          <a:xfrm>
            <a:off x="0" y="2679405"/>
            <a:ext cx="4924396" cy="4178595"/>
          </a:xfrm>
          <a:prstGeom prst="rect">
            <a:avLst/>
          </a:prstGeom>
          <a:solidFill>
            <a:srgbClr val="161616"/>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8" name="Oval 7">
            <a:extLst>
              <a:ext uri="{FF2B5EF4-FFF2-40B4-BE49-F238E27FC236}">
                <a16:creationId xmlns:a16="http://schemas.microsoft.com/office/drawing/2014/main" id="{08E94620-1500-8D43-BD64-006D83AE4B8E}"/>
              </a:ext>
            </a:extLst>
          </p:cNvPr>
          <p:cNvSpPr/>
          <p:nvPr userDrawn="1"/>
        </p:nvSpPr>
        <p:spPr bwMode="auto">
          <a:xfrm>
            <a:off x="-2151983" y="5103629"/>
            <a:ext cx="3848986" cy="3848986"/>
          </a:xfrm>
          <a:prstGeom prst="ellipse">
            <a:avLst/>
          </a:prstGeom>
          <a:solidFill>
            <a:srgbClr val="8B97FF">
              <a:alpha val="65000"/>
            </a:srgbClr>
          </a:solidFill>
          <a:ln>
            <a:noFill/>
          </a:ln>
          <a:effectLst>
            <a:softEdge rad="805949"/>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Calibri" panose="020F0502020204030204" pitchFamily="34" charset="0"/>
            </a:endParaRPr>
          </a:p>
        </p:txBody>
      </p:sp>
      <p:sp>
        <p:nvSpPr>
          <p:cNvPr id="5" name="Text Placeholder 4">
            <a:extLst>
              <a:ext uri="{FF2B5EF4-FFF2-40B4-BE49-F238E27FC236}">
                <a16:creationId xmlns:a16="http://schemas.microsoft.com/office/drawing/2014/main" id="{A2159C2A-0FC8-422F-92E4-B92935AAE5A0}"/>
              </a:ext>
            </a:extLst>
          </p:cNvPr>
          <p:cNvSpPr>
            <a:spLocks noGrp="1"/>
          </p:cNvSpPr>
          <p:nvPr>
            <p:ph type="body" sz="quarter" idx="10" hasCustomPrompt="1"/>
          </p:nvPr>
        </p:nvSpPr>
        <p:spPr>
          <a:xfrm>
            <a:off x="647699" y="3809007"/>
            <a:ext cx="3722281" cy="584775"/>
          </a:xfrm>
          <a:prstGeom prst="rect">
            <a:avLst/>
          </a:prstGeom>
        </p:spPr>
        <p:txBody>
          <a:bodyPr wrap="square">
            <a:spAutoFit/>
          </a:bodyPr>
          <a:lstStyle>
            <a:lvl1pPr>
              <a:lnSpc>
                <a:spcPct val="100000"/>
              </a:lnSpc>
              <a:spcBef>
                <a:spcPct val="0"/>
              </a:spcBef>
              <a:defRPr sz="3800" b="0" i="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t>Thank you!</a:t>
            </a:r>
          </a:p>
        </p:txBody>
      </p:sp>
      <p:sp>
        <p:nvSpPr>
          <p:cNvPr id="13" name="Text Placeholder 4">
            <a:extLst>
              <a:ext uri="{FF2B5EF4-FFF2-40B4-BE49-F238E27FC236}">
                <a16:creationId xmlns:a16="http://schemas.microsoft.com/office/drawing/2014/main" id="{B8E369A2-FC86-4140-9080-E549260B9180}"/>
              </a:ext>
            </a:extLst>
          </p:cNvPr>
          <p:cNvSpPr>
            <a:spLocks noGrp="1"/>
          </p:cNvSpPr>
          <p:nvPr>
            <p:ph type="body" sz="quarter" idx="11" hasCustomPrompt="1"/>
          </p:nvPr>
        </p:nvSpPr>
        <p:spPr>
          <a:xfrm>
            <a:off x="647700" y="3428999"/>
            <a:ext cx="3732914" cy="184666"/>
          </a:xfrm>
          <a:prstGeom prst="rect">
            <a:avLst/>
          </a:prstGeom>
        </p:spPr>
        <p:txBody>
          <a:bodyPr wrap="square">
            <a:spAutoFit/>
          </a:bodyPr>
          <a:lstStyle>
            <a:lvl1pPr>
              <a:lnSpc>
                <a:spcPct val="100000"/>
              </a:lnSpc>
              <a:spcBef>
                <a:spcPct val="0"/>
              </a:spcBef>
              <a:defRPr sz="1200" b="1" spc="300">
                <a:solidFill>
                  <a:schemeClr val="bg1"/>
                </a:solidFill>
                <a:latin typeface="+mj-lt"/>
                <a:cs typeface="Calibri Light" panose="020F0302020204030204" pitchFamily="34" charset="0"/>
              </a:defRPr>
            </a:lvl1pPr>
            <a:lvl2pPr>
              <a:buNone/>
              <a:defRPr/>
            </a:lvl2pPr>
          </a:lstStyle>
          <a:p>
            <a:pPr lvl="0"/>
            <a:r>
              <a:rPr lang="en-US">
                <a:effectLst/>
              </a:rPr>
              <a:t>EPAM</a:t>
            </a:r>
            <a:endParaRPr lang="en-US"/>
          </a:p>
        </p:txBody>
      </p:sp>
      <p:sp>
        <p:nvSpPr>
          <p:cNvPr id="3" name="Text Placeholder 4">
            <a:extLst>
              <a:ext uri="{FF2B5EF4-FFF2-40B4-BE49-F238E27FC236}">
                <a16:creationId xmlns:a16="http://schemas.microsoft.com/office/drawing/2014/main" id="{184CEF6B-33E9-BCE0-3818-CFEBB6352D89}"/>
              </a:ext>
            </a:extLst>
          </p:cNvPr>
          <p:cNvSpPr>
            <a:spLocks noGrp="1"/>
          </p:cNvSpPr>
          <p:nvPr>
            <p:ph type="body" sz="quarter" idx="12" hasCustomPrompt="1"/>
          </p:nvPr>
        </p:nvSpPr>
        <p:spPr>
          <a:xfrm>
            <a:off x="647700" y="5438001"/>
            <a:ext cx="3690384" cy="276999"/>
          </a:xfrm>
          <a:prstGeom prst="rect">
            <a:avLst/>
          </a:prstGeom>
        </p:spPr>
        <p:txBody>
          <a:bodyPr wrap="square">
            <a:spAutoFit/>
          </a:bodyPr>
          <a:lstStyle>
            <a:lvl1pPr>
              <a:lnSpc>
                <a:spcPct val="100000"/>
              </a:lnSpc>
              <a:spcBef>
                <a:spcPct val="0"/>
              </a:spcBef>
              <a:defRPr sz="180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a:t>
            </a:r>
            <a:endParaRPr lang="en-US"/>
          </a:p>
        </p:txBody>
      </p:sp>
      <p:sp>
        <p:nvSpPr>
          <p:cNvPr id="4" name="TextBox 3">
            <a:extLst>
              <a:ext uri="{FF2B5EF4-FFF2-40B4-BE49-F238E27FC236}">
                <a16:creationId xmlns:a16="http://schemas.microsoft.com/office/drawing/2014/main" id="{332FADFE-CDC9-BCE0-575D-8C2B21EF5ECA}"/>
              </a:ext>
            </a:extLst>
          </p:cNvPr>
          <p:cNvSpPr txBox="1"/>
          <p:nvPr userDrawn="1"/>
        </p:nvSpPr>
        <p:spPr>
          <a:xfrm flipH="1">
            <a:off x="2271713" y="-857250"/>
            <a:ext cx="0" cy="0"/>
          </a:xfrm>
          <a:prstGeom prst="rect">
            <a:avLst/>
          </a:prstGeom>
          <a:noFill/>
        </p:spPr>
        <p:txBody>
          <a:bodyPr wrap="none" lIns="0" tIns="0" rIns="0" bIns="0" rtlCol="0">
            <a:noAutofit/>
          </a:bodyPr>
          <a:lstStyle/>
          <a:p>
            <a:pPr>
              <a:lnSpc>
                <a:spcPct val="110000"/>
              </a:lnSpc>
              <a:spcBef>
                <a:spcPts val="600"/>
              </a:spcBef>
            </a:pPr>
            <a:endParaRPr lang="en-US" sz="1200" err="1">
              <a:ea typeface="Human Sans" charset="0"/>
              <a:cs typeface="Human Sans" charset="0"/>
            </a:endParaRPr>
          </a:p>
        </p:txBody>
      </p:sp>
      <p:pic>
        <p:nvPicPr>
          <p:cNvPr id="6" name="Picture 5">
            <a:extLst>
              <a:ext uri="{FF2B5EF4-FFF2-40B4-BE49-F238E27FC236}">
                <a16:creationId xmlns:a16="http://schemas.microsoft.com/office/drawing/2014/main" id="{B7FE3F6A-717B-D671-C21C-B99B4FB231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7701" y="237004"/>
            <a:ext cx="495300" cy="182096"/>
          </a:xfrm>
          <a:prstGeom prst="rect">
            <a:avLst/>
          </a:prstGeom>
        </p:spPr>
      </p:pic>
      <p:sp>
        <p:nvSpPr>
          <p:cNvPr id="9" name="TextBox 8">
            <a:extLst>
              <a:ext uri="{FF2B5EF4-FFF2-40B4-BE49-F238E27FC236}">
                <a16:creationId xmlns:a16="http://schemas.microsoft.com/office/drawing/2014/main" id="{E5AA398A-2E47-0C00-F4A0-87498FC7BBC1}"/>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10" name="Text Placeholder 3">
            <a:extLst>
              <a:ext uri="{FF2B5EF4-FFF2-40B4-BE49-F238E27FC236}">
                <a16:creationId xmlns:a16="http://schemas.microsoft.com/office/drawing/2014/main" id="{E8E7F306-CD25-215E-BBB0-42720869F90C}"/>
              </a:ext>
            </a:extLst>
          </p:cNvPr>
          <p:cNvSpPr txBox="1"/>
          <p:nvPr userDrawn="1"/>
        </p:nvSpPr>
        <p:spPr>
          <a:xfrm>
            <a:off x="1134091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Tree>
    <p:extLst>
      <p:ext uri="{BB962C8B-B14F-4D97-AF65-F5344CB8AC3E}">
        <p14:creationId xmlns:p14="http://schemas.microsoft.com/office/powerpoint/2010/main" val="2036470038"/>
      </p:ext>
    </p:extLst>
  </p:cSld>
  <p:clrMapOvr>
    <a:masterClrMapping/>
  </p:clrMapOvr>
  <p:transition/>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claimer">
    <p:bg>
      <p:bgPr>
        <a:solidFill>
          <a:schemeClr val="tx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DF5FA11A-A94B-5DC3-5279-D71AA63DCB69}"/>
              </a:ext>
            </a:extLst>
          </p:cNvPr>
          <p:cNvSpPr>
            <a:spLocks noChangeAspect="1"/>
          </p:cNvSpPr>
          <p:nvPr userDrawn="1"/>
        </p:nvSpPr>
        <p:spPr bwMode="auto">
          <a:xfrm>
            <a:off x="635358" y="1611799"/>
            <a:ext cx="858140" cy="739774"/>
          </a:xfrm>
          <a:custGeom>
            <a:avLst/>
            <a:gdLst>
              <a:gd name="connsiteX0" fmla="*/ 315930 w 631861"/>
              <a:gd name="connsiteY0" fmla="*/ 393580 h 544708"/>
              <a:gd name="connsiteX1" fmla="*/ 273947 w 631861"/>
              <a:gd name="connsiteY1" fmla="*/ 435563 h 544708"/>
              <a:gd name="connsiteX2" fmla="*/ 315930 w 631861"/>
              <a:gd name="connsiteY2" fmla="*/ 477546 h 544708"/>
              <a:gd name="connsiteX3" fmla="*/ 357913 w 631861"/>
              <a:gd name="connsiteY3" fmla="*/ 435563 h 544708"/>
              <a:gd name="connsiteX4" fmla="*/ 315930 w 631861"/>
              <a:gd name="connsiteY4" fmla="*/ 393580 h 544708"/>
              <a:gd name="connsiteX5" fmla="*/ 282852 w 631861"/>
              <a:gd name="connsiteY5" fmla="*/ 205216 h 544708"/>
              <a:gd name="connsiteX6" fmla="*/ 282852 w 631861"/>
              <a:gd name="connsiteY6" fmla="*/ 358535 h 544708"/>
              <a:gd name="connsiteX7" fmla="*/ 349007 w 631861"/>
              <a:gd name="connsiteY7" fmla="*/ 358535 h 544708"/>
              <a:gd name="connsiteX8" fmla="*/ 349007 w 631861"/>
              <a:gd name="connsiteY8" fmla="*/ 205216 h 544708"/>
              <a:gd name="connsiteX9" fmla="*/ 315931 w 631861"/>
              <a:gd name="connsiteY9" fmla="*/ 0 h 544708"/>
              <a:gd name="connsiteX10" fmla="*/ 631861 w 631861"/>
              <a:gd name="connsiteY10" fmla="*/ 544708 h 544708"/>
              <a:gd name="connsiteX11" fmla="*/ 0 w 631861"/>
              <a:gd name="connsiteY11" fmla="*/ 544708 h 544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1861" h="544708">
                <a:moveTo>
                  <a:pt x="315930" y="393580"/>
                </a:moveTo>
                <a:cubicBezTo>
                  <a:pt x="292743" y="393580"/>
                  <a:pt x="273947" y="412376"/>
                  <a:pt x="273947" y="435563"/>
                </a:cubicBezTo>
                <a:cubicBezTo>
                  <a:pt x="273947" y="458750"/>
                  <a:pt x="292743" y="477546"/>
                  <a:pt x="315930" y="477546"/>
                </a:cubicBezTo>
                <a:cubicBezTo>
                  <a:pt x="339117" y="477546"/>
                  <a:pt x="357913" y="458750"/>
                  <a:pt x="357913" y="435563"/>
                </a:cubicBezTo>
                <a:cubicBezTo>
                  <a:pt x="357913" y="412376"/>
                  <a:pt x="339117" y="393580"/>
                  <a:pt x="315930" y="393580"/>
                </a:cubicBezTo>
                <a:close/>
                <a:moveTo>
                  <a:pt x="282852" y="205216"/>
                </a:moveTo>
                <a:lnTo>
                  <a:pt x="282852" y="358535"/>
                </a:lnTo>
                <a:lnTo>
                  <a:pt x="349007" y="358535"/>
                </a:lnTo>
                <a:lnTo>
                  <a:pt x="349007" y="205216"/>
                </a:lnTo>
                <a:close/>
                <a:moveTo>
                  <a:pt x="315931" y="0"/>
                </a:moveTo>
                <a:lnTo>
                  <a:pt x="631861" y="544708"/>
                </a:lnTo>
                <a:lnTo>
                  <a:pt x="0" y="544708"/>
                </a:lnTo>
                <a:close/>
              </a:path>
            </a:pathLst>
          </a:custGeom>
          <a:gradFill>
            <a:gsLst>
              <a:gs pos="21000">
                <a:schemeClr val="accent6"/>
              </a:gs>
              <a:gs pos="70000">
                <a:srgbClr val="FF89B6"/>
              </a:gs>
              <a:gs pos="100000">
                <a:srgbClr val="9E3CCB"/>
              </a:gs>
            </a:gsLst>
            <a:lin ang="1800000" scaled="0"/>
          </a:gradFill>
          <a:ln>
            <a:noFill/>
          </a:ln>
          <a:effectLst/>
        </p:spPr>
        <p:txBody>
          <a:bodyPr wrap="square" lIns="0" tIns="0" rIns="0" bIns="0" rtlCol="0" anchor="ctr">
            <a:noAutofit/>
          </a:bodyPr>
          <a:lstStyle/>
          <a:p>
            <a:pPr algn="ctr"/>
            <a:endParaRPr lang="en-US" sz="2400">
              <a:solidFill>
                <a:schemeClr val="bg1"/>
              </a:solidFill>
              <a:latin typeface="Calibri Light" panose="020F0302020204030204" pitchFamily="34" charset="0"/>
              <a:ea typeface="Human Sans ExtraLight" charset="0"/>
              <a:cs typeface="Human Sans ExtraLight" charset="0"/>
            </a:endParaRPr>
          </a:p>
        </p:txBody>
      </p:sp>
      <p:sp>
        <p:nvSpPr>
          <p:cNvPr id="5" name="Title 4">
            <a:extLst>
              <a:ext uri="{FF2B5EF4-FFF2-40B4-BE49-F238E27FC236}">
                <a16:creationId xmlns:a16="http://schemas.microsoft.com/office/drawing/2014/main" id="{7CBC286D-0325-2652-6DE3-BC17B7921CDE}"/>
              </a:ext>
            </a:extLst>
          </p:cNvPr>
          <p:cNvSpPr txBox="1"/>
          <p:nvPr userDrawn="1"/>
        </p:nvSpPr>
        <p:spPr>
          <a:xfrm>
            <a:off x="635358" y="2573109"/>
            <a:ext cx="4403565" cy="861774"/>
          </a:xfrm>
          <a:prstGeom prst="rect">
            <a:avLst/>
          </a:prstGeom>
        </p:spPr>
        <p:txBody>
          <a:bodyPr vert="horz" wrap="square" lIns="0" tIns="0" rIns="0" bIns="0" rtlCol="0" anchor="t">
            <a:spAutoFit/>
          </a:bodyPr>
          <a:lstStyle>
            <a:lvl1pPr>
              <a:lnSpc>
                <a:spcPct val="100000"/>
              </a:lnSpc>
              <a:spcBef>
                <a:spcPct val="0"/>
              </a:spcBef>
              <a:buNone/>
              <a:defRPr lang="en-US" sz="6000" b="1" i="0">
                <a:solidFill>
                  <a:schemeClr val="bg1"/>
                </a:solidFill>
                <a:latin typeface="+mj-lt"/>
                <a:ea typeface="Calibri" panose="020F0502020204030204" pitchFamily="34" charset="0"/>
                <a:cs typeface="Calibri Light" panose="020F0302020204030204" pitchFamily="34" charset="0"/>
              </a:defRPr>
            </a:lvl1pPr>
          </a:lstStyle>
          <a:p>
            <a:pPr lvl="0"/>
            <a:r>
              <a:rPr lang="en-US" sz="5600" b="1" i="0">
                <a:latin typeface="Aptos SemiBold" panose="020B0004020202020204" pitchFamily="34" charset="0"/>
              </a:rPr>
              <a:t>Disclaimer</a:t>
            </a:r>
          </a:p>
        </p:txBody>
      </p:sp>
      <p:sp>
        <p:nvSpPr>
          <p:cNvPr id="7" name="Title 4">
            <a:extLst>
              <a:ext uri="{FF2B5EF4-FFF2-40B4-BE49-F238E27FC236}">
                <a16:creationId xmlns:a16="http://schemas.microsoft.com/office/drawing/2014/main" id="{5C60129C-ED73-46C0-0FB7-BB32CA2BD978}"/>
              </a:ext>
            </a:extLst>
          </p:cNvPr>
          <p:cNvSpPr txBox="1"/>
          <p:nvPr userDrawn="1"/>
        </p:nvSpPr>
        <p:spPr>
          <a:xfrm>
            <a:off x="635358" y="3533210"/>
            <a:ext cx="9339012" cy="738664"/>
          </a:xfrm>
          <a:prstGeom prst="rect">
            <a:avLst/>
          </a:prstGeom>
        </p:spPr>
        <p:txBody>
          <a:bodyPr wrap="square" lIns="0" tIns="0" rIns="0" bIns="0">
            <a:spAutoFit/>
          </a:bodyPr>
          <a:lstStyle>
            <a:lvl1pPr algn="l" defTabSz="914400" rtl="0" eaLnBrk="1" latinLnBrk="0" hangingPunct="1">
              <a:lnSpc>
                <a:spcPct val="100000"/>
              </a:lnSpc>
              <a:spcBef>
                <a:spcPct val="0"/>
              </a:spcBef>
              <a:buNone/>
              <a:defRPr sz="2200" b="1" i="0" kern="1200">
                <a:solidFill>
                  <a:schemeClr val="tx1"/>
                </a:solidFill>
                <a:latin typeface="+mj-lt"/>
                <a:ea typeface="Calibri" panose="020F0502020204030204" pitchFamily="34" charset="0"/>
                <a:cs typeface="Calibri" panose="020F0502020204030204" pitchFamily="34" charset="0"/>
              </a:defRPr>
            </a:lvl1pPr>
          </a:lstStyle>
          <a:p>
            <a:pPr>
              <a:lnSpc>
                <a:spcPct val="100000"/>
              </a:lnSpc>
            </a:pPr>
            <a:r>
              <a:rPr lang="en-US" sz="2400" b="0" i="0">
                <a:solidFill>
                  <a:schemeClr val="bg1"/>
                </a:solidFill>
                <a:latin typeface="Aptos" panose="020B0004020202020204" pitchFamily="34" charset="0"/>
                <a:cs typeface="Calibri Light"/>
              </a:rPr>
              <a:t>Do not share this presentation without a signed NDA.</a:t>
            </a:r>
          </a:p>
          <a:p>
            <a:pPr>
              <a:lnSpc>
                <a:spcPct val="100000"/>
              </a:lnSpc>
            </a:pPr>
            <a:r>
              <a:rPr lang="en-US" sz="2400" b="0" i="0">
                <a:solidFill>
                  <a:schemeClr val="bg1"/>
                </a:solidFill>
                <a:latin typeface="Aptos" panose="020B0004020202020204" pitchFamily="34" charset="0"/>
                <a:cs typeface="Calibri Light"/>
              </a:rPr>
              <a:t>Convert to PDF to protect sensitive slide notes.</a:t>
            </a:r>
          </a:p>
        </p:txBody>
      </p:sp>
    </p:spTree>
    <p:extLst>
      <p:ext uri="{BB962C8B-B14F-4D97-AF65-F5344CB8AC3E}">
        <p14:creationId xmlns:p14="http://schemas.microsoft.com/office/powerpoint/2010/main" val="225167620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609600" y="685800"/>
            <a:ext cx="10972800" cy="493296"/>
          </a:xfrm>
        </p:spPr>
        <p:txBody>
          <a:bodyPr/>
          <a:lstStyle>
            <a:lvl1pPr>
              <a:defRPr b="1" i="0">
                <a:latin typeface="Aptos SemiBold"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1206790035"/>
      </p:ext>
    </p:extLst>
  </p:cSld>
  <p:clrMapOvr>
    <a:masterClrMapping/>
  </p:clrMapOvr>
  <p:transition/>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UpSubtitle">
    <p:bg>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a:xfrm>
            <a:off x="609600" y="685800"/>
            <a:ext cx="11122152" cy="495300"/>
          </a:xfrm>
        </p:spPr>
        <p:txBody>
          <a:bodyPr/>
          <a:lstStyle>
            <a:lvl1pPr>
              <a:defRPr b="1" i="0">
                <a:latin typeface="Aptos SemiBold" panose="020B0004020202020204" pitchFamily="34" charset="0"/>
              </a:defRPr>
            </a:lvl1pPr>
          </a:lstStyle>
          <a:p>
            <a:r>
              <a:rPr lang="en-US"/>
              <a:t>Click to edit Master title style</a:t>
            </a:r>
          </a:p>
        </p:txBody>
      </p:sp>
      <p:sp>
        <p:nvSpPr>
          <p:cNvPr id="12" name="Text Placeholder 10"/>
          <p:cNvSpPr>
            <a:spLocks noGrp="1"/>
          </p:cNvSpPr>
          <p:nvPr>
            <p:ph type="body" sz="quarter" idx="15" hasCustomPrompt="1"/>
          </p:nvPr>
        </p:nvSpPr>
        <p:spPr>
          <a:xfrm>
            <a:off x="609600" y="382446"/>
            <a:ext cx="3459480" cy="303353"/>
          </a:xfrm>
          <a:prstGeom prst="rect">
            <a:avLst/>
          </a:prstGeom>
        </p:spPr>
        <p:txBody>
          <a:bodyPr vert="horz" lIns="0" tIns="0" rIns="0" bIns="0" rtlCol="0">
            <a:noAutofit/>
          </a:bodyPr>
          <a:lstStyle>
            <a:lvl1pPr>
              <a:defRPr lang="en-US" sz="1000" cap="all" spc="300" baseline="0">
                <a:solidFill>
                  <a:schemeClr val="tx1"/>
                </a:solidFill>
                <a:latin typeface="+mn-lt"/>
              </a:defRPr>
            </a:lvl1pPr>
          </a:lstStyle>
          <a:p>
            <a:pPr lvl="0">
              <a:lnSpc>
                <a:spcPct val="100000"/>
              </a:lnSpc>
            </a:pPr>
            <a:r>
              <a:rPr lang="en-US"/>
              <a:t>Click to add section title</a:t>
            </a:r>
          </a:p>
        </p:txBody>
      </p:sp>
    </p:spTree>
    <p:extLst>
      <p:ext uri="{BB962C8B-B14F-4D97-AF65-F5344CB8AC3E}">
        <p14:creationId xmlns:p14="http://schemas.microsoft.com/office/powerpoint/2010/main" val="2627850567"/>
      </p:ext>
    </p:extLst>
  </p:cSld>
  <p:clrMapOvr>
    <a:masterClrMapping/>
  </p:clrMapOvr>
  <p:transition/>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Subtitle">
    <p:bg>
      <p:bgPr>
        <a:solidFill>
          <a:schemeClr val="bg1"/>
        </a:solidFill>
        <a:effectLst/>
      </p:bgPr>
    </p:bg>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E4F57360-96E0-124A-8B27-F0C4589ED94D}"/>
              </a:ext>
            </a:extLst>
          </p:cNvPr>
          <p:cNvSpPr>
            <a:spLocks noGrp="1"/>
          </p:cNvSpPr>
          <p:nvPr>
            <p:ph type="body" sz="quarter" idx="11" hasCustomPrompt="1"/>
          </p:nvPr>
        </p:nvSpPr>
        <p:spPr>
          <a:xfrm>
            <a:off x="609600" y="1195614"/>
            <a:ext cx="11122152" cy="404586"/>
          </a:xfrm>
          <a:prstGeom prst="rect">
            <a:avLst/>
          </a:prstGeom>
        </p:spPr>
        <p:txBody>
          <a:bodyPr wrap="square" lIns="0" tIns="0" rIns="0" bIns="0" anchor="t" anchorCtr="0">
            <a:noAutofit/>
          </a:bodyPr>
          <a:lstStyle>
            <a:lvl1pPr marL="0" indent="0">
              <a:lnSpc>
                <a:spcPct val="100000"/>
              </a:lnSpc>
              <a:spcBef>
                <a:spcPct val="0"/>
              </a:spcBef>
              <a:buNone/>
              <a:defRPr sz="1600" b="0" i="0">
                <a:solidFill>
                  <a:schemeClr val="tx1"/>
                </a:solidFill>
              </a:defRPr>
            </a:lvl1pPr>
          </a:lstStyle>
          <a:p>
            <a:pPr lvl="0"/>
            <a:r>
              <a:rPr lang="en-US"/>
              <a:t>Edit Master text styles</a:t>
            </a:r>
          </a:p>
        </p:txBody>
      </p:sp>
      <p:sp>
        <p:nvSpPr>
          <p:cNvPr id="2" name="Title 1">
            <a:extLst>
              <a:ext uri="{FF2B5EF4-FFF2-40B4-BE49-F238E27FC236}">
                <a16:creationId xmlns:a16="http://schemas.microsoft.com/office/drawing/2014/main" id="{51B4284D-C7B7-AF33-505C-3BCE705434E9}"/>
              </a:ext>
            </a:extLst>
          </p:cNvPr>
          <p:cNvSpPr>
            <a:spLocks noGrp="1"/>
          </p:cNvSpPr>
          <p:nvPr>
            <p:ph type="title"/>
          </p:nvPr>
        </p:nvSpPr>
        <p:spPr>
          <a:xfrm>
            <a:off x="609600" y="723900"/>
            <a:ext cx="11122152" cy="457200"/>
          </a:xfrm>
        </p:spPr>
        <p:txBody>
          <a:bodyPr/>
          <a:lstStyle>
            <a:lvl1pPr>
              <a:defRPr b="0" i="0">
                <a:latin typeface="Aptos SemiBold" panose="020B0004020202020204" pitchFamily="34" charset="0"/>
              </a:defRPr>
            </a:lvl1pPr>
          </a:lstStyle>
          <a:p>
            <a:r>
              <a:rPr lang="en-US"/>
              <a:t>Click to edit Master title style</a:t>
            </a:r>
          </a:p>
        </p:txBody>
      </p:sp>
      <p:sp>
        <p:nvSpPr>
          <p:cNvPr id="3" name="Text Placeholder 10">
            <a:extLst>
              <a:ext uri="{FF2B5EF4-FFF2-40B4-BE49-F238E27FC236}">
                <a16:creationId xmlns:a16="http://schemas.microsoft.com/office/drawing/2014/main" id="{8CBF3641-43B5-6FAC-E7AA-3C2E1B686848}"/>
              </a:ext>
            </a:extLst>
          </p:cNvPr>
          <p:cNvSpPr>
            <a:spLocks noGrp="1"/>
          </p:cNvSpPr>
          <p:nvPr>
            <p:ph type="body" sz="quarter" idx="15" hasCustomPrompt="1"/>
          </p:nvPr>
        </p:nvSpPr>
        <p:spPr>
          <a:xfrm>
            <a:off x="609600" y="382446"/>
            <a:ext cx="3459480" cy="303353"/>
          </a:xfrm>
          <a:prstGeom prst="rect">
            <a:avLst/>
          </a:prstGeom>
        </p:spPr>
        <p:txBody>
          <a:bodyPr vert="horz" lIns="0" tIns="0" rIns="0" bIns="0" rtlCol="0">
            <a:noAutofit/>
          </a:bodyPr>
          <a:lstStyle>
            <a:lvl1pPr>
              <a:defRPr lang="en-US" sz="1000" cap="all" spc="300" baseline="0">
                <a:solidFill>
                  <a:schemeClr val="tx1"/>
                </a:solidFill>
                <a:latin typeface="+mn-lt"/>
              </a:defRPr>
            </a:lvl1pPr>
          </a:lstStyle>
          <a:p>
            <a:pPr lvl="0">
              <a:lnSpc>
                <a:spcPct val="100000"/>
              </a:lnSpc>
            </a:pPr>
            <a:r>
              <a:rPr lang="en-US"/>
              <a:t>Click to add section title</a:t>
            </a:r>
          </a:p>
        </p:txBody>
      </p:sp>
    </p:spTree>
    <p:extLst>
      <p:ext uri="{BB962C8B-B14F-4D97-AF65-F5344CB8AC3E}">
        <p14:creationId xmlns:p14="http://schemas.microsoft.com/office/powerpoint/2010/main" val="469000484"/>
      </p:ext>
    </p:extLst>
  </p:cSld>
  <p:clrMapOvr>
    <a:masterClrMapping/>
  </p:clrMapOvr>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8224775"/>
      </p:ext>
    </p:extLst>
  </p:cSld>
  <p:clrMapOvr>
    <a:masterClrMapping/>
  </p:clrMapOvr>
  <p:transition/>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Dark">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D8E0D9-9406-08F5-F3AB-192276B840AD}"/>
              </a:ext>
            </a:extLst>
          </p:cNvPr>
          <p:cNvSpPr>
            <a:spLocks noGrp="1"/>
          </p:cNvSpPr>
          <p:nvPr>
            <p:ph type="title"/>
          </p:nvPr>
        </p:nvSpPr>
        <p:spPr>
          <a:xfrm>
            <a:off x="609600" y="685800"/>
            <a:ext cx="11122152" cy="495300"/>
          </a:xfrm>
        </p:spPr>
        <p:txBody>
          <a:bodyPr/>
          <a:lstStyle>
            <a:lvl1pPr>
              <a:defRPr b="0" i="0">
                <a:solidFill>
                  <a:schemeClr val="bg1"/>
                </a:solidFill>
                <a:latin typeface="Aptos SemiBold" panose="020B0004020202020204" pitchFamily="34" charset="0"/>
              </a:defRPr>
            </a:lvl1pPr>
          </a:lstStyle>
          <a:p>
            <a:r>
              <a:rPr lang="en-US"/>
              <a:t>Click to edit Master title style</a:t>
            </a:r>
          </a:p>
        </p:txBody>
      </p:sp>
    </p:spTree>
    <p:extLst>
      <p:ext uri="{BB962C8B-B14F-4D97-AF65-F5344CB8AC3E}">
        <p14:creationId xmlns:p14="http://schemas.microsoft.com/office/powerpoint/2010/main" val="1223980639"/>
      </p:ext>
    </p:extLst>
  </p:cSld>
  <p:clrMapOvr>
    <a:masterClrMapping/>
  </p:clrMapOvr>
  <p:transition/>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UpSubtitle-Dark">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D8E0D9-9406-08F5-F3AB-192276B840AD}"/>
              </a:ext>
            </a:extLst>
          </p:cNvPr>
          <p:cNvSpPr>
            <a:spLocks noGrp="1"/>
          </p:cNvSpPr>
          <p:nvPr>
            <p:ph type="title"/>
          </p:nvPr>
        </p:nvSpPr>
        <p:spPr>
          <a:xfrm>
            <a:off x="609600" y="685799"/>
            <a:ext cx="10972800" cy="495301"/>
          </a:xfrm>
        </p:spPr>
        <p:txBody>
          <a:bodyPr/>
          <a:lstStyle>
            <a:lvl1pPr>
              <a:defRPr b="1" i="0">
                <a:solidFill>
                  <a:schemeClr val="bg1"/>
                </a:solidFill>
                <a:latin typeface="Aptos SemiBold" panose="020B0004020202020204" pitchFamily="34" charset="0"/>
              </a:defRPr>
            </a:lvl1pPr>
          </a:lstStyle>
          <a:p>
            <a:r>
              <a:rPr lang="en-US"/>
              <a:t>Click to edit Master title style</a:t>
            </a:r>
          </a:p>
        </p:txBody>
      </p:sp>
      <p:sp>
        <p:nvSpPr>
          <p:cNvPr id="4" name="Text Placeholder 10">
            <a:extLst>
              <a:ext uri="{FF2B5EF4-FFF2-40B4-BE49-F238E27FC236}">
                <a16:creationId xmlns:a16="http://schemas.microsoft.com/office/drawing/2014/main" id="{23010F0C-E353-B615-EE43-DC7134E728C4}"/>
              </a:ext>
            </a:extLst>
          </p:cNvPr>
          <p:cNvSpPr>
            <a:spLocks noGrp="1"/>
          </p:cNvSpPr>
          <p:nvPr>
            <p:ph type="body" sz="quarter" idx="15" hasCustomPrompt="1"/>
          </p:nvPr>
        </p:nvSpPr>
        <p:spPr>
          <a:xfrm>
            <a:off x="609600" y="382446"/>
            <a:ext cx="3459480" cy="303353"/>
          </a:xfrm>
          <a:prstGeom prst="rect">
            <a:avLst/>
          </a:prstGeom>
        </p:spPr>
        <p:txBody>
          <a:bodyPr vert="horz" lIns="0" tIns="0" rIns="0" bIns="0" rtlCol="0">
            <a:noAutofit/>
          </a:bodyPr>
          <a:lstStyle>
            <a:lvl1pPr>
              <a:defRPr lang="en-US" sz="1000" cap="all" spc="300" baseline="0">
                <a:solidFill>
                  <a:schemeClr val="bg1"/>
                </a:solidFill>
                <a:latin typeface="+mn-lt"/>
              </a:defRPr>
            </a:lvl1pPr>
          </a:lstStyle>
          <a:p>
            <a:pPr lvl="0">
              <a:lnSpc>
                <a:spcPct val="100000"/>
              </a:lnSpc>
            </a:pPr>
            <a:r>
              <a:rPr lang="en-US"/>
              <a:t>Click to add section title</a:t>
            </a:r>
          </a:p>
        </p:txBody>
      </p:sp>
    </p:spTree>
    <p:extLst>
      <p:ext uri="{BB962C8B-B14F-4D97-AF65-F5344CB8AC3E}">
        <p14:creationId xmlns:p14="http://schemas.microsoft.com/office/powerpoint/2010/main" val="1998583965"/>
      </p:ext>
    </p:extLst>
  </p:cSld>
  <p:clrMapOvr>
    <a:masterClrMapping/>
  </p:clrMapOvr>
  <p:transition/>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Subtitle-Dark">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0D8E0D9-9406-08F5-F3AB-192276B840AD}"/>
              </a:ext>
            </a:extLst>
          </p:cNvPr>
          <p:cNvSpPr>
            <a:spLocks noGrp="1"/>
          </p:cNvSpPr>
          <p:nvPr>
            <p:ph type="title"/>
          </p:nvPr>
        </p:nvSpPr>
        <p:spPr>
          <a:xfrm>
            <a:off x="609600" y="685799"/>
            <a:ext cx="10972800" cy="495301"/>
          </a:xfrm>
        </p:spPr>
        <p:txBody>
          <a:bodyPr/>
          <a:lstStyle>
            <a:lvl1pPr>
              <a:defRPr b="1" i="0">
                <a:solidFill>
                  <a:schemeClr val="bg1"/>
                </a:solidFill>
                <a:latin typeface="Aptos SemiBold" panose="020B0004020202020204" pitchFamily="34" charset="0"/>
              </a:defRPr>
            </a:lvl1pPr>
          </a:lstStyle>
          <a:p>
            <a:r>
              <a:rPr lang="en-US"/>
              <a:t>Click to edit Master title style</a:t>
            </a:r>
          </a:p>
        </p:txBody>
      </p:sp>
      <p:sp>
        <p:nvSpPr>
          <p:cNvPr id="4" name="Text Placeholder 10">
            <a:extLst>
              <a:ext uri="{FF2B5EF4-FFF2-40B4-BE49-F238E27FC236}">
                <a16:creationId xmlns:a16="http://schemas.microsoft.com/office/drawing/2014/main" id="{23010F0C-E353-B615-EE43-DC7134E728C4}"/>
              </a:ext>
            </a:extLst>
          </p:cNvPr>
          <p:cNvSpPr>
            <a:spLocks noGrp="1"/>
          </p:cNvSpPr>
          <p:nvPr>
            <p:ph type="body" sz="quarter" idx="15" hasCustomPrompt="1"/>
          </p:nvPr>
        </p:nvSpPr>
        <p:spPr>
          <a:xfrm>
            <a:off x="609600" y="382446"/>
            <a:ext cx="3581400" cy="303354"/>
          </a:xfrm>
          <a:prstGeom prst="rect">
            <a:avLst/>
          </a:prstGeom>
        </p:spPr>
        <p:txBody>
          <a:bodyPr vert="horz" lIns="0" tIns="0" rIns="0" bIns="0" rtlCol="0">
            <a:noAutofit/>
          </a:bodyPr>
          <a:lstStyle>
            <a:lvl1pPr>
              <a:defRPr lang="en-US" sz="1000" cap="all" spc="300" baseline="0">
                <a:solidFill>
                  <a:schemeClr val="bg1"/>
                </a:solidFill>
                <a:latin typeface="+mn-lt"/>
              </a:defRPr>
            </a:lvl1pPr>
          </a:lstStyle>
          <a:p>
            <a:pPr lvl="0">
              <a:lnSpc>
                <a:spcPct val="100000"/>
              </a:lnSpc>
            </a:pPr>
            <a:r>
              <a:rPr lang="en-US"/>
              <a:t>Click to add section title</a:t>
            </a:r>
          </a:p>
        </p:txBody>
      </p:sp>
      <p:sp>
        <p:nvSpPr>
          <p:cNvPr id="7" name="Text Placeholder 8">
            <a:extLst>
              <a:ext uri="{FF2B5EF4-FFF2-40B4-BE49-F238E27FC236}">
                <a16:creationId xmlns:a16="http://schemas.microsoft.com/office/drawing/2014/main" id="{AA4049EA-1C80-CEF2-C39E-9249C1D295FE}"/>
              </a:ext>
            </a:extLst>
          </p:cNvPr>
          <p:cNvSpPr>
            <a:spLocks noGrp="1"/>
          </p:cNvSpPr>
          <p:nvPr>
            <p:ph type="body" sz="quarter" idx="11" hasCustomPrompt="1"/>
          </p:nvPr>
        </p:nvSpPr>
        <p:spPr>
          <a:xfrm>
            <a:off x="609600" y="1195614"/>
            <a:ext cx="11122152" cy="404586"/>
          </a:xfrm>
          <a:prstGeom prst="rect">
            <a:avLst/>
          </a:prstGeom>
        </p:spPr>
        <p:txBody>
          <a:bodyPr wrap="square" lIns="0" tIns="0" rIns="0" bIns="0" anchor="t" anchorCtr="0">
            <a:noAutofit/>
          </a:bodyPr>
          <a:lstStyle>
            <a:lvl1pPr marL="0" indent="0">
              <a:lnSpc>
                <a:spcPct val="100000"/>
              </a:lnSpc>
              <a:spcBef>
                <a:spcPct val="0"/>
              </a:spcBef>
              <a:buNone/>
              <a:defRPr sz="1600" b="0" i="0">
                <a:solidFill>
                  <a:schemeClr val="bg1"/>
                </a:solidFill>
                <a:latin typeface="+mn-lt"/>
              </a:defRPr>
            </a:lvl1pPr>
          </a:lstStyle>
          <a:p>
            <a:pPr lvl="0"/>
            <a:r>
              <a:rPr lang="en-US"/>
              <a:t>Edit Master text styles</a:t>
            </a:r>
          </a:p>
        </p:txBody>
      </p:sp>
    </p:spTree>
    <p:extLst>
      <p:ext uri="{BB962C8B-B14F-4D97-AF65-F5344CB8AC3E}">
        <p14:creationId xmlns:p14="http://schemas.microsoft.com/office/powerpoint/2010/main" val="3251261246"/>
      </p:ext>
    </p:extLst>
  </p:cSld>
  <p:clrMapOvr>
    <a:masterClrMapping/>
  </p:clrMapOvr>
  <p:transition/>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Dar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0003905"/>
      </p:ext>
    </p:extLst>
  </p:cSld>
  <p:clrMapOvr>
    <a:masterClrMapping/>
  </p:clrMapOvr>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BG-Light">
    <p:bg>
      <p:bgPr>
        <a:solidFill>
          <a:schemeClr val="bg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DE3A7CEE-E1C9-5E29-7BD1-4DC1A1B47F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050" y="-1"/>
            <a:ext cx="12172950" cy="6868749"/>
          </a:xfrm>
          <a:prstGeom prst="rect">
            <a:avLst/>
          </a:prstGeom>
        </p:spPr>
      </p:pic>
      <p:pic>
        <p:nvPicPr>
          <p:cNvPr id="3" name="Graphic 2">
            <a:extLst>
              <a:ext uri="{FF2B5EF4-FFF2-40B4-BE49-F238E27FC236}">
                <a16:creationId xmlns:a16="http://schemas.microsoft.com/office/drawing/2014/main" id="{D046FBA0-34E7-8BA0-8C70-B6AFD4D64D8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4204" y="690312"/>
            <a:ext cx="918843" cy="323822"/>
          </a:xfrm>
          <a:prstGeom prst="rect">
            <a:avLst/>
          </a:prstGeom>
        </p:spPr>
      </p:pic>
      <p:sp>
        <p:nvSpPr>
          <p:cNvPr id="8" name="Title 2">
            <a:extLst>
              <a:ext uri="{FF2B5EF4-FFF2-40B4-BE49-F238E27FC236}">
                <a16:creationId xmlns:a16="http://schemas.microsoft.com/office/drawing/2014/main" id="{3D22108E-7FFA-DFB2-247B-702D6FE66C68}"/>
              </a:ext>
            </a:extLst>
          </p:cNvPr>
          <p:cNvSpPr>
            <a:spLocks noGrp="1"/>
          </p:cNvSpPr>
          <p:nvPr>
            <p:ph type="title"/>
          </p:nvPr>
        </p:nvSpPr>
        <p:spPr>
          <a:xfrm>
            <a:off x="609600" y="2414758"/>
            <a:ext cx="6324600" cy="1641475"/>
          </a:xfrm>
        </p:spPr>
        <p:txBody>
          <a:bodyPr vert="horz" wrap="square" lIns="0" tIns="0" rIns="0" bIns="0" rtlCol="0">
            <a:spAutoFit/>
          </a:bodyPr>
          <a:lstStyle>
            <a:lvl1pPr>
              <a:lnSpc>
                <a:spcPts val="6400"/>
              </a:lnSpc>
              <a:defRPr lang="en-US" sz="5600" b="1" i="0">
                <a:solidFill>
                  <a:srgbClr val="060606"/>
                </a:solidFill>
                <a:latin typeface="Aptos SemiBold" panose="020B0004020202020204" pitchFamily="34" charset="0"/>
                <a:cs typeface="Calibri Light" panose="020F0302020204030204" pitchFamily="34" charset="0"/>
              </a:defRPr>
            </a:lvl1pPr>
          </a:lstStyle>
          <a:p>
            <a:pPr marL="0" lvl="0" indent="0">
              <a:spcBef>
                <a:spcPct val="0"/>
              </a:spcBef>
              <a:spcAft>
                <a:spcPct val="0"/>
              </a:spcAft>
              <a:buFont typeface="Arial" panose="020B0604020202020204" pitchFamily="34" charset="0"/>
            </a:pPr>
            <a:r>
              <a:rPr lang="en-US"/>
              <a:t>Click to edit Master title style</a:t>
            </a:r>
          </a:p>
        </p:txBody>
      </p:sp>
      <p:sp>
        <p:nvSpPr>
          <p:cNvPr id="9" name="Text Placeholder 4">
            <a:extLst>
              <a:ext uri="{FF2B5EF4-FFF2-40B4-BE49-F238E27FC236}">
                <a16:creationId xmlns:a16="http://schemas.microsoft.com/office/drawing/2014/main" id="{97E9E9DA-8169-EB81-4B4D-BC9B6486BE3D}"/>
              </a:ext>
            </a:extLst>
          </p:cNvPr>
          <p:cNvSpPr>
            <a:spLocks noGrp="1"/>
          </p:cNvSpPr>
          <p:nvPr>
            <p:ph type="body" sz="quarter" idx="11" hasCustomPrompt="1"/>
          </p:nvPr>
        </p:nvSpPr>
        <p:spPr>
          <a:xfrm>
            <a:off x="609599" y="4243184"/>
            <a:ext cx="6348875" cy="307777"/>
          </a:xfrm>
          <a:prstGeom prst="rect">
            <a:avLst/>
          </a:prstGeom>
        </p:spPr>
        <p:txBody>
          <a:bodyPr wrap="square">
            <a:spAutoFit/>
          </a:bodyPr>
          <a:lstStyle>
            <a:lvl1pPr>
              <a:lnSpc>
                <a:spcPct val="100000"/>
              </a:lnSpc>
              <a:spcBef>
                <a:spcPct val="0"/>
              </a:spcBef>
              <a:defRPr sz="2000" b="0" i="0">
                <a:solidFill>
                  <a:srgbClr val="060606"/>
                </a:solidFill>
                <a:latin typeface="Aptos Light" panose="020B000402020202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10" name="Text Placeholder 4">
            <a:extLst>
              <a:ext uri="{FF2B5EF4-FFF2-40B4-BE49-F238E27FC236}">
                <a16:creationId xmlns:a16="http://schemas.microsoft.com/office/drawing/2014/main" id="{2656254A-E4A2-F7F1-B9E0-31F27195F147}"/>
              </a:ext>
            </a:extLst>
          </p:cNvPr>
          <p:cNvSpPr>
            <a:spLocks noGrp="1"/>
          </p:cNvSpPr>
          <p:nvPr>
            <p:ph type="body" sz="quarter" idx="12" hasCustomPrompt="1"/>
          </p:nvPr>
        </p:nvSpPr>
        <p:spPr>
          <a:xfrm>
            <a:off x="623323" y="6181114"/>
            <a:ext cx="6489700" cy="153888"/>
          </a:xfrm>
          <a:prstGeom prst="rect">
            <a:avLst/>
          </a:prstGeom>
        </p:spPr>
        <p:txBody>
          <a:bodyPr vert="horz" wrap="square" lIns="0" tIns="0" rIns="0" bIns="0" rtlCol="0">
            <a:spAutoFit/>
          </a:bodyPr>
          <a:lstStyle>
            <a:lvl1pPr>
              <a:defRPr lang="en-US" sz="1000" b="0" i="0" spc="400" baseline="0">
                <a:solidFill>
                  <a:srgbClr val="060606">
                    <a:alpha val="50000"/>
                  </a:srgbClr>
                </a:solidFill>
                <a:effectLst/>
                <a:latin typeface="Aptos" panose="020B0004020202020204" pitchFamily="34" charset="0"/>
              </a:defRPr>
            </a:lvl1pPr>
          </a:lstStyle>
          <a:p>
            <a:pPr lvl="0">
              <a:lnSpc>
                <a:spcPct val="100000"/>
              </a:lnSpc>
              <a:spcBef>
                <a:spcPct val="0"/>
              </a:spcBef>
            </a:pPr>
            <a:r>
              <a:rPr lang="en-US">
                <a:effectLst/>
              </a:rPr>
              <a:t>JANUARY 2023</a:t>
            </a:r>
            <a:endParaRPr lang="en-US"/>
          </a:p>
        </p:txBody>
      </p:sp>
    </p:spTree>
    <p:extLst>
      <p:ext uri="{BB962C8B-B14F-4D97-AF65-F5344CB8AC3E}">
        <p14:creationId xmlns:p14="http://schemas.microsoft.com/office/powerpoint/2010/main" val="2746878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rr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7DFB89-A9BD-47AC-B57A-7869039229B5}"/>
              </a:ext>
            </a:extLst>
          </p:cNvPr>
          <p:cNvSpPr/>
          <p:nvPr userDrawn="1"/>
        </p:nvSpPr>
        <p:spPr bwMode="auto">
          <a:xfrm>
            <a:off x="0" y="0"/>
            <a:ext cx="5988049" cy="6858000"/>
          </a:xfrm>
          <a:prstGeom prst="rect">
            <a:avLst/>
          </a:prstGeom>
          <a:solidFill>
            <a:schemeClr val="tx1"/>
          </a:solidFill>
          <a:ln>
            <a:noFill/>
          </a:ln>
          <a:effectLst/>
        </p:spPr>
        <p:txBody>
          <a:bodyPr wrap="none" rtlCol="0" anchor="ctr"/>
          <a:lstStyle/>
          <a:p>
            <a:pPr algn="ctr"/>
            <a:endParaRPr lang="en-US" sz="2400">
              <a:solidFill>
                <a:schemeClr val="bg1"/>
              </a:solidFill>
              <a:latin typeface="Calibri Light" panose="020F0302020204030204" pitchFamily="34" charset="0"/>
              <a:ea typeface="Human Sans ExtraLight" charset="0"/>
              <a:cs typeface="Human Sans ExtraLight" charset="0"/>
            </a:endParaRPr>
          </a:p>
        </p:txBody>
      </p:sp>
      <p:pic>
        <p:nvPicPr>
          <p:cNvPr id="2" name="Graphic 1">
            <a:extLst>
              <a:ext uri="{FF2B5EF4-FFF2-40B4-BE49-F238E27FC236}">
                <a16:creationId xmlns:a16="http://schemas.microsoft.com/office/drawing/2014/main" id="{9D2FFF58-70EB-C86F-9E59-1581F18B872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6" name="Title 1">
            <a:extLst>
              <a:ext uri="{FF2B5EF4-FFF2-40B4-BE49-F238E27FC236}">
                <a16:creationId xmlns:a16="http://schemas.microsoft.com/office/drawing/2014/main" id="{BFF9120F-E29C-8B3A-D5EB-E673F7B24C97}"/>
              </a:ext>
            </a:extLst>
          </p:cNvPr>
          <p:cNvSpPr>
            <a:spLocks noGrp="1"/>
          </p:cNvSpPr>
          <p:nvPr>
            <p:ph type="title"/>
          </p:nvPr>
        </p:nvSpPr>
        <p:spPr>
          <a:xfrm>
            <a:off x="609600" y="685800"/>
            <a:ext cx="5393947" cy="495300"/>
          </a:xfrm>
        </p:spPr>
        <p:txBody>
          <a:bodyPr/>
          <a:lstStyle>
            <a:lvl1pPr>
              <a:defRPr b="1" i="0">
                <a:solidFill>
                  <a:schemeClr val="bg1"/>
                </a:solidFill>
                <a:latin typeface="Aptos SemiBold" panose="020B0004020202020204" pitchFamily="34" charset="0"/>
              </a:defRPr>
            </a:lvl1pPr>
          </a:lstStyle>
          <a:p>
            <a:r>
              <a:rPr lang="en-US"/>
              <a:t>Click to edit Master title style</a:t>
            </a:r>
          </a:p>
        </p:txBody>
      </p:sp>
      <p:sp>
        <p:nvSpPr>
          <p:cNvPr id="10" name="Text Placeholder 10">
            <a:extLst>
              <a:ext uri="{FF2B5EF4-FFF2-40B4-BE49-F238E27FC236}">
                <a16:creationId xmlns:a16="http://schemas.microsoft.com/office/drawing/2014/main" id="{8A6D870D-A9F4-488C-8ECB-5016711134CD}"/>
              </a:ext>
            </a:extLst>
          </p:cNvPr>
          <p:cNvSpPr>
            <a:spLocks noGrp="1"/>
          </p:cNvSpPr>
          <p:nvPr>
            <p:ph type="body" sz="quarter" idx="15" hasCustomPrompt="1"/>
          </p:nvPr>
        </p:nvSpPr>
        <p:spPr>
          <a:xfrm>
            <a:off x="609600" y="382446"/>
            <a:ext cx="3474978" cy="303353"/>
          </a:xfrm>
          <a:prstGeom prst="rect">
            <a:avLst/>
          </a:prstGeom>
        </p:spPr>
        <p:txBody>
          <a:bodyPr vert="horz" lIns="0" tIns="0" rIns="0" bIns="0" rtlCol="0">
            <a:noAutofit/>
          </a:bodyPr>
          <a:lstStyle>
            <a:lvl1pPr>
              <a:defRPr lang="en-US" sz="1000" cap="all" spc="300" baseline="0">
                <a:solidFill>
                  <a:schemeClr val="bg1"/>
                </a:solidFill>
                <a:latin typeface="+mn-lt"/>
              </a:defRPr>
            </a:lvl1pPr>
          </a:lstStyle>
          <a:p>
            <a:pPr lvl="0">
              <a:lnSpc>
                <a:spcPct val="100000"/>
              </a:lnSpc>
            </a:pPr>
            <a:r>
              <a:rPr lang="en-US"/>
              <a:t>Click to add section title</a:t>
            </a:r>
          </a:p>
        </p:txBody>
      </p:sp>
    </p:spTree>
    <p:extLst>
      <p:ext uri="{BB962C8B-B14F-4D97-AF65-F5344CB8AC3E}">
        <p14:creationId xmlns:p14="http://schemas.microsoft.com/office/powerpoint/2010/main" val="4209547330"/>
      </p:ext>
    </p:extLst>
  </p:cSld>
  <p:clrMapOvr>
    <a:masterClrMapping/>
  </p:clrMapOvr>
  <p:transition/>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ase Study-1/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flipH="1">
            <a:off x="9820274" y="0"/>
            <a:ext cx="2371723" cy="6858000"/>
          </a:xfrm>
          <a:prstGeom prst="rect">
            <a:avLst/>
          </a:prstGeom>
          <a:solidFill>
            <a:schemeClr val="tx1">
              <a:lumMod val="10000"/>
              <a:lumOff val="90000"/>
            </a:schemeClr>
          </a:solidFill>
          <a:ln>
            <a:noFill/>
          </a:ln>
          <a:effectLst/>
        </p:spPr>
        <p:txBody>
          <a:bodyPr wrap="none" rtlCol="0" anchor="ctr"/>
          <a:lstStyle/>
          <a:p>
            <a:pPr algn="ctr"/>
            <a:endParaRPr lang="en-US" sz="2400">
              <a:solidFill>
                <a:schemeClr val="bg1"/>
              </a:solidFill>
              <a:latin typeface="Calibri Light" panose="020F0302020204030204" pitchFamily="34" charset="0"/>
              <a:ea typeface="Human Sans ExtraLight" charset="0"/>
              <a:cs typeface="Human Sans ExtraLight" charset="0"/>
            </a:endParaRPr>
          </a:p>
        </p:txBody>
      </p:sp>
      <p:sp>
        <p:nvSpPr>
          <p:cNvPr id="3" name="Title 1">
            <a:extLst>
              <a:ext uri="{FF2B5EF4-FFF2-40B4-BE49-F238E27FC236}">
                <a16:creationId xmlns:a16="http://schemas.microsoft.com/office/drawing/2014/main" id="{30894D8D-7B75-A627-E4B9-1C694A55CED1}"/>
              </a:ext>
            </a:extLst>
          </p:cNvPr>
          <p:cNvSpPr>
            <a:spLocks noGrp="1"/>
          </p:cNvSpPr>
          <p:nvPr>
            <p:ph type="title"/>
          </p:nvPr>
        </p:nvSpPr>
        <p:spPr>
          <a:xfrm>
            <a:off x="609600" y="685800"/>
            <a:ext cx="8100447" cy="495300"/>
          </a:xfrm>
        </p:spPr>
        <p:txBody>
          <a:bodyPr/>
          <a:lstStyle>
            <a:lvl1pPr>
              <a:defRPr b="1" i="0">
                <a:solidFill>
                  <a:schemeClr val="tx1"/>
                </a:solidFill>
                <a:latin typeface="Aptos SemiBold" panose="020B0004020202020204" pitchFamily="34" charset="0"/>
              </a:defRPr>
            </a:lvl1pPr>
          </a:lstStyle>
          <a:p>
            <a:r>
              <a:rPr lang="en-US"/>
              <a:t>Click to edit Master title style</a:t>
            </a:r>
          </a:p>
        </p:txBody>
      </p:sp>
      <p:sp>
        <p:nvSpPr>
          <p:cNvPr id="4" name="Text Placeholder 10">
            <a:extLst>
              <a:ext uri="{FF2B5EF4-FFF2-40B4-BE49-F238E27FC236}">
                <a16:creationId xmlns:a16="http://schemas.microsoft.com/office/drawing/2014/main" id="{E205EF53-7E88-FC61-2AD6-524C99515525}"/>
              </a:ext>
            </a:extLst>
          </p:cNvPr>
          <p:cNvSpPr>
            <a:spLocks noGrp="1"/>
          </p:cNvSpPr>
          <p:nvPr>
            <p:ph type="body" sz="quarter" idx="15" hasCustomPrompt="1"/>
          </p:nvPr>
        </p:nvSpPr>
        <p:spPr>
          <a:xfrm>
            <a:off x="609600" y="382446"/>
            <a:ext cx="3459480" cy="303353"/>
          </a:xfrm>
          <a:prstGeom prst="rect">
            <a:avLst/>
          </a:prstGeom>
        </p:spPr>
        <p:txBody>
          <a:bodyPr vert="horz" lIns="0" tIns="0" rIns="0" bIns="0" rtlCol="0">
            <a:noAutofit/>
          </a:bodyPr>
          <a:lstStyle>
            <a:lvl1pPr>
              <a:defRPr lang="en-US" sz="1000" cap="all" spc="300" baseline="0">
                <a:solidFill>
                  <a:schemeClr val="tx1"/>
                </a:solidFill>
                <a:latin typeface="+mn-lt"/>
              </a:defRPr>
            </a:lvl1pPr>
          </a:lstStyle>
          <a:p>
            <a:pPr lvl="0">
              <a:lnSpc>
                <a:spcPct val="100000"/>
              </a:lnSpc>
            </a:pPr>
            <a:r>
              <a:rPr lang="en-US"/>
              <a:t>Click to add section title</a:t>
            </a:r>
          </a:p>
        </p:txBody>
      </p:sp>
      <p:sp>
        <p:nvSpPr>
          <p:cNvPr id="5" name="TextBox 4">
            <a:extLst>
              <a:ext uri="{FF2B5EF4-FFF2-40B4-BE49-F238E27FC236}">
                <a16:creationId xmlns:a16="http://schemas.microsoft.com/office/drawing/2014/main" id="{AD091D4E-6AE3-3F04-D0A0-8C96044CC29F}"/>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6" name="Text Placeholder 3">
            <a:extLst>
              <a:ext uri="{FF2B5EF4-FFF2-40B4-BE49-F238E27FC236}">
                <a16:creationId xmlns:a16="http://schemas.microsoft.com/office/drawing/2014/main" id="{5678EB0A-0FF2-079E-6368-97511A388F28}"/>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pPr lvl="0"/>
              <a:t>‹#›</a:t>
            </a:fld>
            <a:endParaRPr lang="en-US" sz="1000"/>
          </a:p>
        </p:txBody>
      </p:sp>
    </p:spTree>
    <p:extLst>
      <p:ext uri="{BB962C8B-B14F-4D97-AF65-F5344CB8AC3E}">
        <p14:creationId xmlns:p14="http://schemas.microsoft.com/office/powerpoint/2010/main" val="1772794695"/>
      </p:ext>
    </p:extLst>
  </p:cSld>
  <p:clrMapOvr>
    <a:masterClrMapping/>
  </p:clrMapOvr>
  <p:transition/>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se Study-1/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flipH="1">
            <a:off x="7907337" y="0"/>
            <a:ext cx="4284661" cy="6858000"/>
          </a:xfrm>
          <a:prstGeom prst="rect">
            <a:avLst/>
          </a:prstGeom>
          <a:solidFill>
            <a:schemeClr val="tx1">
              <a:lumMod val="10000"/>
              <a:lumOff val="90000"/>
            </a:schemeClr>
          </a:solidFill>
          <a:ln>
            <a:noFill/>
          </a:ln>
          <a:effectLst/>
        </p:spPr>
        <p:txBody>
          <a:bodyPr wrap="none" rtlCol="0" anchor="ctr"/>
          <a:lstStyle/>
          <a:p>
            <a:pPr algn="ctr"/>
            <a:endParaRPr lang="en-US" sz="2400">
              <a:solidFill>
                <a:schemeClr val="bg1"/>
              </a:solidFill>
              <a:latin typeface="Calibri Light" panose="020F0302020204030204" pitchFamily="34" charset="0"/>
              <a:ea typeface="Human Sans ExtraLight" charset="0"/>
              <a:cs typeface="Human Sans ExtraLight" charset="0"/>
            </a:endParaRPr>
          </a:p>
        </p:txBody>
      </p:sp>
      <p:sp>
        <p:nvSpPr>
          <p:cNvPr id="3" name="Title 1">
            <a:extLst>
              <a:ext uri="{FF2B5EF4-FFF2-40B4-BE49-F238E27FC236}">
                <a16:creationId xmlns:a16="http://schemas.microsoft.com/office/drawing/2014/main" id="{AC395CC0-872C-69F3-88ED-BEF3B6BA983A}"/>
              </a:ext>
            </a:extLst>
          </p:cNvPr>
          <p:cNvSpPr>
            <a:spLocks noGrp="1"/>
          </p:cNvSpPr>
          <p:nvPr>
            <p:ph type="title"/>
          </p:nvPr>
        </p:nvSpPr>
        <p:spPr>
          <a:xfrm>
            <a:off x="609600" y="685800"/>
            <a:ext cx="5378449" cy="495300"/>
          </a:xfrm>
        </p:spPr>
        <p:txBody>
          <a:bodyPr/>
          <a:lstStyle>
            <a:lvl1pPr>
              <a:defRPr b="1" i="0">
                <a:solidFill>
                  <a:schemeClr val="tx1"/>
                </a:solidFill>
                <a:latin typeface="Aptos SemiBold" panose="020B0004020202020204" pitchFamily="34" charset="0"/>
              </a:defRPr>
            </a:lvl1pPr>
          </a:lstStyle>
          <a:p>
            <a:r>
              <a:rPr lang="en-US"/>
              <a:t>Click to edit Master title style</a:t>
            </a:r>
          </a:p>
        </p:txBody>
      </p:sp>
      <p:sp>
        <p:nvSpPr>
          <p:cNvPr id="4" name="Text Placeholder 10">
            <a:extLst>
              <a:ext uri="{FF2B5EF4-FFF2-40B4-BE49-F238E27FC236}">
                <a16:creationId xmlns:a16="http://schemas.microsoft.com/office/drawing/2014/main" id="{84DF7A43-01BC-022E-268E-6B2F50E13A7E}"/>
              </a:ext>
            </a:extLst>
          </p:cNvPr>
          <p:cNvSpPr>
            <a:spLocks noGrp="1"/>
          </p:cNvSpPr>
          <p:nvPr>
            <p:ph type="body" sz="quarter" idx="15" hasCustomPrompt="1"/>
          </p:nvPr>
        </p:nvSpPr>
        <p:spPr>
          <a:xfrm>
            <a:off x="609600" y="382446"/>
            <a:ext cx="3459480" cy="303353"/>
          </a:xfrm>
          <a:prstGeom prst="rect">
            <a:avLst/>
          </a:prstGeom>
        </p:spPr>
        <p:txBody>
          <a:bodyPr vert="horz" lIns="0" tIns="0" rIns="0" bIns="0" rtlCol="0">
            <a:noAutofit/>
          </a:bodyPr>
          <a:lstStyle>
            <a:lvl1pPr>
              <a:defRPr lang="en-US" sz="1000" cap="all" spc="300" baseline="0">
                <a:solidFill>
                  <a:schemeClr val="tx1"/>
                </a:solidFill>
                <a:latin typeface="+mn-lt"/>
              </a:defRPr>
            </a:lvl1pPr>
          </a:lstStyle>
          <a:p>
            <a:pPr lvl="0">
              <a:lnSpc>
                <a:spcPct val="100000"/>
              </a:lnSpc>
            </a:pPr>
            <a:r>
              <a:rPr lang="en-US"/>
              <a:t>Click to add section title</a:t>
            </a:r>
          </a:p>
        </p:txBody>
      </p:sp>
      <p:sp>
        <p:nvSpPr>
          <p:cNvPr id="5" name="TextBox 4">
            <a:extLst>
              <a:ext uri="{FF2B5EF4-FFF2-40B4-BE49-F238E27FC236}">
                <a16:creationId xmlns:a16="http://schemas.microsoft.com/office/drawing/2014/main" id="{1FF6CAB9-3229-A377-2782-A27CB6B30495}"/>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6" name="Text Placeholder 3">
            <a:extLst>
              <a:ext uri="{FF2B5EF4-FFF2-40B4-BE49-F238E27FC236}">
                <a16:creationId xmlns:a16="http://schemas.microsoft.com/office/drawing/2014/main" id="{1B5412B9-D91D-8002-0693-897E81DD8C82}"/>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pPr lvl="0"/>
              <a:t>‹#›</a:t>
            </a:fld>
            <a:endParaRPr lang="en-US" sz="1000"/>
          </a:p>
        </p:txBody>
      </p:sp>
    </p:spTree>
    <p:extLst>
      <p:ext uri="{BB962C8B-B14F-4D97-AF65-F5344CB8AC3E}">
        <p14:creationId xmlns:p14="http://schemas.microsoft.com/office/powerpoint/2010/main" val="3990256249"/>
      </p:ext>
    </p:extLst>
  </p:cSld>
  <p:clrMapOvr>
    <a:masterClrMapping/>
  </p:clrMapOvr>
  <p:transition/>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ase Study-1/3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flipH="1">
            <a:off x="7907337" y="0"/>
            <a:ext cx="4284660" cy="6858000"/>
          </a:xfrm>
          <a:prstGeom prst="rect">
            <a:avLst/>
          </a:prstGeom>
          <a:solidFill>
            <a:schemeClr val="tx1"/>
          </a:solidFill>
          <a:ln>
            <a:noFill/>
          </a:ln>
          <a:effectLst/>
        </p:spPr>
        <p:txBody>
          <a:bodyPr wrap="none" rtlCol="0" anchor="ctr"/>
          <a:lstStyle/>
          <a:p>
            <a:pPr algn="ctr"/>
            <a:endParaRPr lang="en-US" sz="2400">
              <a:solidFill>
                <a:schemeClr val="bg1"/>
              </a:solidFill>
              <a:latin typeface="Calibri Light" panose="020F0302020204030204" pitchFamily="34" charset="0"/>
              <a:ea typeface="Human Sans ExtraLight" charset="0"/>
              <a:cs typeface="Human Sans ExtraLight" charset="0"/>
            </a:endParaRPr>
          </a:p>
        </p:txBody>
      </p:sp>
      <p:sp>
        <p:nvSpPr>
          <p:cNvPr id="3" name="TextBox 2">
            <a:extLst>
              <a:ext uri="{FF2B5EF4-FFF2-40B4-BE49-F238E27FC236}">
                <a16:creationId xmlns:a16="http://schemas.microsoft.com/office/drawing/2014/main" id="{C79FDF51-3B9F-C5D8-7A84-09B7B6CB9E8B}"/>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4" name="Text Placeholder 3">
            <a:extLst>
              <a:ext uri="{FF2B5EF4-FFF2-40B4-BE49-F238E27FC236}">
                <a16:creationId xmlns:a16="http://schemas.microsoft.com/office/drawing/2014/main" id="{AFD3A15A-582D-3DDB-CC40-43726E84CA43}"/>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
        <p:nvSpPr>
          <p:cNvPr id="5" name="Title 1">
            <a:extLst>
              <a:ext uri="{FF2B5EF4-FFF2-40B4-BE49-F238E27FC236}">
                <a16:creationId xmlns:a16="http://schemas.microsoft.com/office/drawing/2014/main" id="{7D8F2DF5-DE6F-E2FC-0057-63CC04174C3F}"/>
              </a:ext>
            </a:extLst>
          </p:cNvPr>
          <p:cNvSpPr>
            <a:spLocks noGrp="1"/>
          </p:cNvSpPr>
          <p:nvPr>
            <p:ph type="title"/>
          </p:nvPr>
        </p:nvSpPr>
        <p:spPr>
          <a:xfrm>
            <a:off x="609600" y="685800"/>
            <a:ext cx="5611813" cy="495300"/>
          </a:xfrm>
        </p:spPr>
        <p:txBody>
          <a:bodyPr/>
          <a:lstStyle>
            <a:lvl1pPr>
              <a:defRPr b="1" i="0">
                <a:solidFill>
                  <a:schemeClr val="tx1"/>
                </a:solidFill>
                <a:latin typeface="Aptos SemiBold" panose="020B0004020202020204" pitchFamily="34" charset="0"/>
              </a:defRPr>
            </a:lvl1pPr>
          </a:lstStyle>
          <a:p>
            <a:r>
              <a:rPr lang="en-US"/>
              <a:t>Click to edit Master title style</a:t>
            </a:r>
          </a:p>
        </p:txBody>
      </p:sp>
      <p:sp>
        <p:nvSpPr>
          <p:cNvPr id="6" name="Text Placeholder 10">
            <a:extLst>
              <a:ext uri="{FF2B5EF4-FFF2-40B4-BE49-F238E27FC236}">
                <a16:creationId xmlns:a16="http://schemas.microsoft.com/office/drawing/2014/main" id="{74897430-924B-CB14-9A94-8DB20A76C701}"/>
              </a:ext>
            </a:extLst>
          </p:cNvPr>
          <p:cNvSpPr>
            <a:spLocks noGrp="1"/>
          </p:cNvSpPr>
          <p:nvPr>
            <p:ph type="body" sz="quarter" idx="15" hasCustomPrompt="1"/>
          </p:nvPr>
        </p:nvSpPr>
        <p:spPr>
          <a:xfrm>
            <a:off x="609600" y="382446"/>
            <a:ext cx="5611813" cy="303354"/>
          </a:xfrm>
          <a:prstGeom prst="rect">
            <a:avLst/>
          </a:prstGeom>
        </p:spPr>
        <p:txBody>
          <a:bodyPr vert="horz" lIns="0" tIns="0" rIns="0" bIns="0" rtlCol="0">
            <a:noAutofit/>
          </a:bodyPr>
          <a:lstStyle>
            <a:lvl1pPr>
              <a:defRPr lang="en-US" sz="1000" cap="all" spc="300" baseline="0">
                <a:solidFill>
                  <a:schemeClr val="tx1"/>
                </a:solidFill>
                <a:latin typeface="+mn-lt"/>
              </a:defRPr>
            </a:lvl1pPr>
          </a:lstStyle>
          <a:p>
            <a:pPr lvl="0">
              <a:lnSpc>
                <a:spcPct val="100000"/>
              </a:lnSpc>
            </a:pPr>
            <a:r>
              <a:rPr lang="en-US"/>
              <a:t>Click to add section title</a:t>
            </a:r>
          </a:p>
        </p:txBody>
      </p:sp>
    </p:spTree>
    <p:extLst>
      <p:ext uri="{BB962C8B-B14F-4D97-AF65-F5344CB8AC3E}">
        <p14:creationId xmlns:p14="http://schemas.microsoft.com/office/powerpoint/2010/main" val="2895826693"/>
      </p:ext>
    </p:extLst>
  </p:cSld>
  <p:clrMapOvr>
    <a:masterClrMapping/>
  </p:clrMapOvr>
  <p:transition/>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se Study-1/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flipH="1">
            <a:off x="6095999" y="0"/>
            <a:ext cx="6096000" cy="6858000"/>
          </a:xfrm>
          <a:prstGeom prst="rect">
            <a:avLst/>
          </a:prstGeom>
          <a:solidFill>
            <a:schemeClr val="tx2"/>
          </a:solidFill>
          <a:ln>
            <a:noFill/>
          </a:ln>
          <a:effectLst/>
        </p:spPr>
        <p:txBody>
          <a:bodyPr wrap="none" rtlCol="0" anchor="ctr"/>
          <a:lstStyle/>
          <a:p>
            <a:pPr algn="ctr"/>
            <a:endParaRPr lang="en-US" sz="2400">
              <a:solidFill>
                <a:schemeClr val="bg1"/>
              </a:solidFill>
              <a:latin typeface="Calibri Light" panose="020F0302020204030204" pitchFamily="34" charset="0"/>
              <a:ea typeface="Human Sans ExtraLight" charset="0"/>
              <a:cs typeface="Human Sans ExtraLight" charset="0"/>
            </a:endParaRPr>
          </a:p>
        </p:txBody>
      </p:sp>
      <p:sp>
        <p:nvSpPr>
          <p:cNvPr id="3" name="Title 1">
            <a:extLst>
              <a:ext uri="{FF2B5EF4-FFF2-40B4-BE49-F238E27FC236}">
                <a16:creationId xmlns:a16="http://schemas.microsoft.com/office/drawing/2014/main" id="{1ED9D0C0-2EBB-53F1-FD7B-7BFF49053303}"/>
              </a:ext>
            </a:extLst>
          </p:cNvPr>
          <p:cNvSpPr>
            <a:spLocks noGrp="1"/>
          </p:cNvSpPr>
          <p:nvPr>
            <p:ph type="title"/>
          </p:nvPr>
        </p:nvSpPr>
        <p:spPr>
          <a:xfrm>
            <a:off x="609600" y="685800"/>
            <a:ext cx="5378449" cy="495300"/>
          </a:xfrm>
        </p:spPr>
        <p:txBody>
          <a:bodyPr/>
          <a:lstStyle>
            <a:lvl1pPr>
              <a:defRPr b="1" i="0">
                <a:solidFill>
                  <a:schemeClr val="tx1"/>
                </a:solidFill>
                <a:latin typeface="Aptos SemiBold" panose="020B0004020202020204" pitchFamily="34" charset="0"/>
              </a:defRPr>
            </a:lvl1pPr>
          </a:lstStyle>
          <a:p>
            <a:r>
              <a:rPr lang="en-US"/>
              <a:t>Click to edit Master title style</a:t>
            </a:r>
          </a:p>
        </p:txBody>
      </p:sp>
      <p:sp>
        <p:nvSpPr>
          <p:cNvPr id="4" name="Text Placeholder 10">
            <a:extLst>
              <a:ext uri="{FF2B5EF4-FFF2-40B4-BE49-F238E27FC236}">
                <a16:creationId xmlns:a16="http://schemas.microsoft.com/office/drawing/2014/main" id="{EBF6AFA3-4B0B-A44E-C32C-9E35F112D736}"/>
              </a:ext>
            </a:extLst>
          </p:cNvPr>
          <p:cNvSpPr>
            <a:spLocks noGrp="1"/>
          </p:cNvSpPr>
          <p:nvPr>
            <p:ph type="body" sz="quarter" idx="15" hasCustomPrompt="1"/>
          </p:nvPr>
        </p:nvSpPr>
        <p:spPr>
          <a:xfrm>
            <a:off x="609600" y="382447"/>
            <a:ext cx="5378448" cy="303353"/>
          </a:xfrm>
          <a:prstGeom prst="rect">
            <a:avLst/>
          </a:prstGeom>
        </p:spPr>
        <p:txBody>
          <a:bodyPr vert="horz" lIns="0" tIns="0" rIns="0" bIns="0" rtlCol="0">
            <a:noAutofit/>
          </a:bodyPr>
          <a:lstStyle>
            <a:lvl1pPr>
              <a:defRPr lang="en-US" sz="1000" cap="all" spc="300" baseline="0">
                <a:solidFill>
                  <a:schemeClr val="tx1"/>
                </a:solidFill>
                <a:latin typeface="+mn-lt"/>
              </a:defRPr>
            </a:lvl1pPr>
          </a:lstStyle>
          <a:p>
            <a:pPr lvl="0">
              <a:lnSpc>
                <a:spcPct val="100000"/>
              </a:lnSpc>
            </a:pPr>
            <a:r>
              <a:rPr lang="en-US"/>
              <a:t>Click to add section title</a:t>
            </a:r>
          </a:p>
        </p:txBody>
      </p:sp>
      <p:sp>
        <p:nvSpPr>
          <p:cNvPr id="5" name="TextBox 4">
            <a:extLst>
              <a:ext uri="{FF2B5EF4-FFF2-40B4-BE49-F238E27FC236}">
                <a16:creationId xmlns:a16="http://schemas.microsoft.com/office/drawing/2014/main" id="{2D7A437B-1C43-BD15-538B-E37E3F956D9A}"/>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6" name="Text Placeholder 3">
            <a:extLst>
              <a:ext uri="{FF2B5EF4-FFF2-40B4-BE49-F238E27FC236}">
                <a16:creationId xmlns:a16="http://schemas.microsoft.com/office/drawing/2014/main" id="{023EDF6C-81ED-D75B-14CE-F3906A1FF5DD}"/>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pPr lvl="0"/>
              <a:t>‹#›</a:t>
            </a:fld>
            <a:endParaRPr lang="en-US" sz="1000"/>
          </a:p>
        </p:txBody>
      </p:sp>
    </p:spTree>
    <p:extLst>
      <p:ext uri="{BB962C8B-B14F-4D97-AF65-F5344CB8AC3E}">
        <p14:creationId xmlns:p14="http://schemas.microsoft.com/office/powerpoint/2010/main" val="4081490515"/>
      </p:ext>
    </p:extLst>
  </p:cSld>
  <p:clrMapOvr>
    <a:masterClrMapping/>
  </p:clrMapOvr>
  <p:transition/>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ase Study-1/2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flipH="1">
            <a:off x="6095999" y="0"/>
            <a:ext cx="6096000" cy="6858000"/>
          </a:xfrm>
          <a:prstGeom prst="rect">
            <a:avLst/>
          </a:prstGeom>
          <a:solidFill>
            <a:schemeClr val="tx1"/>
          </a:solidFill>
          <a:ln>
            <a:noFill/>
          </a:ln>
          <a:effectLst/>
        </p:spPr>
        <p:txBody>
          <a:bodyPr wrap="none" rtlCol="0" anchor="ctr"/>
          <a:lstStyle/>
          <a:p>
            <a:pPr algn="ctr"/>
            <a:endParaRPr lang="en-US" sz="2400">
              <a:solidFill>
                <a:schemeClr val="bg1"/>
              </a:solidFill>
              <a:latin typeface="Calibri Light" panose="020F0302020204030204" pitchFamily="34" charset="0"/>
              <a:ea typeface="Human Sans ExtraLight" charset="0"/>
              <a:cs typeface="Human Sans ExtraLight" charset="0"/>
            </a:endParaRPr>
          </a:p>
        </p:txBody>
      </p:sp>
      <p:sp>
        <p:nvSpPr>
          <p:cNvPr id="4" name="TextBox 3">
            <a:extLst>
              <a:ext uri="{FF2B5EF4-FFF2-40B4-BE49-F238E27FC236}">
                <a16:creationId xmlns:a16="http://schemas.microsoft.com/office/drawing/2014/main" id="{ACB7486B-35A7-A3FF-6F44-2159B1E9FAD3}"/>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5" name="Text Placeholder 3">
            <a:extLst>
              <a:ext uri="{FF2B5EF4-FFF2-40B4-BE49-F238E27FC236}">
                <a16:creationId xmlns:a16="http://schemas.microsoft.com/office/drawing/2014/main" id="{B82A7F25-3763-4002-A844-19432F963122}"/>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
        <p:nvSpPr>
          <p:cNvPr id="6" name="Title 1">
            <a:extLst>
              <a:ext uri="{FF2B5EF4-FFF2-40B4-BE49-F238E27FC236}">
                <a16:creationId xmlns:a16="http://schemas.microsoft.com/office/drawing/2014/main" id="{9EBC1AB0-2CF4-70A1-0BD7-A9A57D9F98BB}"/>
              </a:ext>
            </a:extLst>
          </p:cNvPr>
          <p:cNvSpPr>
            <a:spLocks noGrp="1"/>
          </p:cNvSpPr>
          <p:nvPr>
            <p:ph type="title"/>
          </p:nvPr>
        </p:nvSpPr>
        <p:spPr>
          <a:xfrm>
            <a:off x="609600" y="685800"/>
            <a:ext cx="5378450" cy="495300"/>
          </a:xfrm>
        </p:spPr>
        <p:txBody>
          <a:bodyPr/>
          <a:lstStyle>
            <a:lvl1pPr>
              <a:defRPr b="1" i="0">
                <a:solidFill>
                  <a:schemeClr val="tx1"/>
                </a:solidFill>
                <a:latin typeface="Aptos SemiBold" panose="020B0004020202020204" pitchFamily="34" charset="0"/>
              </a:defRPr>
            </a:lvl1pPr>
          </a:lstStyle>
          <a:p>
            <a:r>
              <a:rPr lang="en-US"/>
              <a:t>Click to edit Master title style</a:t>
            </a:r>
          </a:p>
        </p:txBody>
      </p:sp>
      <p:sp>
        <p:nvSpPr>
          <p:cNvPr id="8" name="Text Placeholder 10">
            <a:extLst>
              <a:ext uri="{FF2B5EF4-FFF2-40B4-BE49-F238E27FC236}">
                <a16:creationId xmlns:a16="http://schemas.microsoft.com/office/drawing/2014/main" id="{9B299D4E-38EF-AC64-7836-1AD1E87996BE}"/>
              </a:ext>
            </a:extLst>
          </p:cNvPr>
          <p:cNvSpPr>
            <a:spLocks noGrp="1"/>
          </p:cNvSpPr>
          <p:nvPr>
            <p:ph type="body" sz="quarter" idx="15" hasCustomPrompt="1"/>
          </p:nvPr>
        </p:nvSpPr>
        <p:spPr>
          <a:xfrm>
            <a:off x="609598" y="382447"/>
            <a:ext cx="5378451" cy="303354"/>
          </a:xfrm>
          <a:prstGeom prst="rect">
            <a:avLst/>
          </a:prstGeom>
        </p:spPr>
        <p:txBody>
          <a:bodyPr vert="horz" lIns="0" tIns="0" rIns="0" bIns="0" rtlCol="0">
            <a:noAutofit/>
          </a:bodyPr>
          <a:lstStyle>
            <a:lvl1pPr>
              <a:defRPr lang="en-US" sz="1000" cap="all" spc="300" baseline="0">
                <a:solidFill>
                  <a:schemeClr val="tx1"/>
                </a:solidFill>
                <a:latin typeface="+mn-lt"/>
              </a:defRPr>
            </a:lvl1pPr>
          </a:lstStyle>
          <a:p>
            <a:pPr lvl="0">
              <a:lnSpc>
                <a:spcPct val="100000"/>
              </a:lnSpc>
            </a:pPr>
            <a:r>
              <a:rPr lang="en-US"/>
              <a:t>Click to add section title</a:t>
            </a:r>
          </a:p>
        </p:txBody>
      </p:sp>
    </p:spTree>
    <p:extLst>
      <p:ext uri="{BB962C8B-B14F-4D97-AF65-F5344CB8AC3E}">
        <p14:creationId xmlns:p14="http://schemas.microsoft.com/office/powerpoint/2010/main" val="4008432342"/>
      </p:ext>
    </p:extLst>
  </p:cSld>
  <p:clrMapOvr>
    <a:masterClrMapping/>
  </p:clrMapOvr>
  <p:transition/>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se Study-2/3 Black-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a:off x="0" y="0"/>
            <a:ext cx="4302125" cy="6858000"/>
          </a:xfrm>
          <a:prstGeom prst="rect">
            <a:avLst/>
          </a:prstGeom>
          <a:solidFill>
            <a:schemeClr val="tx1">
              <a:lumMod val="10000"/>
              <a:lumOff val="90000"/>
            </a:schemeClr>
          </a:solidFill>
          <a:ln>
            <a:noFill/>
          </a:ln>
          <a:effectLst/>
        </p:spPr>
        <p:txBody>
          <a:bodyPr wrap="none" rtlCol="0" anchor="ctr"/>
          <a:lstStyle/>
          <a:p>
            <a:pPr algn="ctr"/>
            <a:endParaRPr lang="en-US" sz="2400">
              <a:solidFill>
                <a:schemeClr val="bg1"/>
              </a:solidFill>
              <a:latin typeface="Calibri Light" panose="020F0302020204030204" pitchFamily="34" charset="0"/>
              <a:ea typeface="Human Sans ExtraLight" charset="0"/>
              <a:cs typeface="Human Sans ExtraLight" charset="0"/>
            </a:endParaRPr>
          </a:p>
        </p:txBody>
      </p:sp>
      <p:sp>
        <p:nvSpPr>
          <p:cNvPr id="3" name="Title 1">
            <a:extLst>
              <a:ext uri="{FF2B5EF4-FFF2-40B4-BE49-F238E27FC236}">
                <a16:creationId xmlns:a16="http://schemas.microsoft.com/office/drawing/2014/main" id="{C0096CA2-6B8E-1E0B-7446-BC5F37E73D34}"/>
              </a:ext>
            </a:extLst>
          </p:cNvPr>
          <p:cNvSpPr>
            <a:spLocks noGrp="1"/>
          </p:cNvSpPr>
          <p:nvPr>
            <p:ph type="title"/>
          </p:nvPr>
        </p:nvSpPr>
        <p:spPr>
          <a:xfrm>
            <a:off x="609600" y="685800"/>
            <a:ext cx="3581400" cy="914400"/>
          </a:xfrm>
        </p:spPr>
        <p:txBody>
          <a:bodyPr/>
          <a:lstStyle>
            <a:lvl1pPr>
              <a:defRPr b="1" i="0">
                <a:solidFill>
                  <a:schemeClr val="tx1"/>
                </a:solidFill>
                <a:latin typeface="Aptos SemiBold" panose="020B0004020202020204" pitchFamily="34" charset="0"/>
              </a:defRPr>
            </a:lvl1pPr>
          </a:lstStyle>
          <a:p>
            <a:r>
              <a:rPr lang="en-US"/>
              <a:t>Click to edit Master title style</a:t>
            </a:r>
          </a:p>
        </p:txBody>
      </p:sp>
      <p:sp>
        <p:nvSpPr>
          <p:cNvPr id="4" name="Text Placeholder 10">
            <a:extLst>
              <a:ext uri="{FF2B5EF4-FFF2-40B4-BE49-F238E27FC236}">
                <a16:creationId xmlns:a16="http://schemas.microsoft.com/office/drawing/2014/main" id="{50402405-4264-41C3-7E10-6A2AF1A46193}"/>
              </a:ext>
            </a:extLst>
          </p:cNvPr>
          <p:cNvSpPr>
            <a:spLocks noGrp="1"/>
          </p:cNvSpPr>
          <p:nvPr>
            <p:ph type="body" sz="quarter" idx="15" hasCustomPrompt="1"/>
          </p:nvPr>
        </p:nvSpPr>
        <p:spPr>
          <a:xfrm>
            <a:off x="609600" y="382447"/>
            <a:ext cx="3467100" cy="303354"/>
          </a:xfrm>
          <a:prstGeom prst="rect">
            <a:avLst/>
          </a:prstGeom>
        </p:spPr>
        <p:txBody>
          <a:bodyPr vert="horz" lIns="0" tIns="0" rIns="0" bIns="0" rtlCol="0">
            <a:noAutofit/>
          </a:bodyPr>
          <a:lstStyle>
            <a:lvl1pPr>
              <a:defRPr lang="en-US" sz="1000" cap="all" spc="300" baseline="0">
                <a:solidFill>
                  <a:schemeClr val="tx1"/>
                </a:solidFill>
                <a:latin typeface="+mn-lt"/>
              </a:defRPr>
            </a:lvl1pPr>
          </a:lstStyle>
          <a:p>
            <a:pPr lvl="0">
              <a:lnSpc>
                <a:spcPct val="100000"/>
              </a:lnSpc>
            </a:pPr>
            <a:r>
              <a:rPr lang="en-US"/>
              <a:t>Click to add section title</a:t>
            </a:r>
          </a:p>
        </p:txBody>
      </p:sp>
      <p:pic>
        <p:nvPicPr>
          <p:cNvPr id="5" name="Graphic 4">
            <a:extLst>
              <a:ext uri="{FF2B5EF4-FFF2-40B4-BE49-F238E27FC236}">
                <a16:creationId xmlns:a16="http://schemas.microsoft.com/office/drawing/2014/main" id="{75DC425F-9CC1-9DF3-3F54-17DAA0EB5E7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Tree>
    <p:extLst>
      <p:ext uri="{BB962C8B-B14F-4D97-AF65-F5344CB8AC3E}">
        <p14:creationId xmlns:p14="http://schemas.microsoft.com/office/powerpoint/2010/main" val="3469130344"/>
      </p:ext>
    </p:extLst>
  </p:cSld>
  <p:clrMapOvr>
    <a:masterClrMapping/>
  </p:clrMapOvr>
  <p:transition/>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Column Pictures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B02766-9497-4A26-BB62-880E91855227}"/>
              </a:ext>
            </a:extLst>
          </p:cNvPr>
          <p:cNvSpPr>
            <a:spLocks noGrp="1"/>
          </p:cNvSpPr>
          <p:nvPr>
            <p:ph type="body" sz="quarter" idx="16" hasCustomPrompt="1"/>
          </p:nvPr>
        </p:nvSpPr>
        <p:spPr>
          <a:xfrm>
            <a:off x="609600" y="2921251"/>
            <a:ext cx="2407920" cy="462114"/>
          </a:xfrm>
          <a:prstGeom prst="rect">
            <a:avLst/>
          </a:prstGeom>
        </p:spPr>
        <p:txBody>
          <a:bodyPr wrap="square">
            <a:spAutoFit/>
          </a:bodyPr>
          <a:lstStyle>
            <a:lvl1pPr>
              <a:defRPr sz="1400" b="1">
                <a:latin typeface="+mn-lt"/>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6" name="Text Placeholder 2">
            <a:extLst>
              <a:ext uri="{FF2B5EF4-FFF2-40B4-BE49-F238E27FC236}">
                <a16:creationId xmlns:a16="http://schemas.microsoft.com/office/drawing/2014/main" id="{14ACCEEE-9EE8-4BBF-B992-09ACA791A933}"/>
              </a:ext>
            </a:extLst>
          </p:cNvPr>
          <p:cNvSpPr>
            <a:spLocks noGrp="1"/>
          </p:cNvSpPr>
          <p:nvPr>
            <p:ph type="body" sz="quarter" idx="18" hasCustomPrompt="1"/>
          </p:nvPr>
        </p:nvSpPr>
        <p:spPr>
          <a:xfrm>
            <a:off x="609600" y="3543216"/>
            <a:ext cx="2667000" cy="2429448"/>
          </a:xfrm>
          <a:prstGeom prst="rect">
            <a:avLst/>
          </a:prstGeom>
        </p:spPr>
        <p:txBody>
          <a:bodyPr wrap="square">
            <a:spAutoFit/>
          </a:bodyPr>
          <a:lstStyle>
            <a:lvl1pPr>
              <a:defRPr sz="1200" b="0" i="0">
                <a:solidFill>
                  <a:schemeClr val="tx1">
                    <a:lumMod val="75000"/>
                    <a:lumOff val="25000"/>
                  </a:schemeClr>
                </a:solidFill>
                <a:latin typeface="Aptos Light" panose="020B0004020202020204" pitchFamily="34" charset="0"/>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Cras sit integer </a:t>
            </a:r>
            <a:r>
              <a:rPr lang="en-US" err="1"/>
              <a:t>porttitor</a:t>
            </a:r>
            <a:r>
              <a:rPr lang="en-US"/>
              <a:t> </a:t>
            </a:r>
            <a:r>
              <a:rPr lang="en-US" err="1"/>
              <a:t>enim</a:t>
            </a:r>
            <a:r>
              <a:rPr lang="en-US"/>
              <a:t> </a:t>
            </a:r>
            <a:r>
              <a:rPr lang="en-US" err="1"/>
              <a:t>mauris</a:t>
            </a:r>
            <a:r>
              <a:rPr lang="en-US"/>
              <a:t> </a:t>
            </a:r>
            <a:r>
              <a:rPr lang="en-US" err="1"/>
              <a:t>morbi</a:t>
            </a:r>
            <a:r>
              <a:rPr lang="en-US"/>
              <a:t> </a:t>
            </a:r>
            <a:r>
              <a:rPr lang="en-US" err="1"/>
              <a:t>tincidunt</a:t>
            </a:r>
            <a:r>
              <a:rPr lang="en-US"/>
              <a:t> </a:t>
            </a:r>
            <a:r>
              <a:rPr lang="en-US" err="1"/>
              <a:t>sem</a:t>
            </a:r>
            <a:r>
              <a:rPr lang="en-US"/>
              <a:t> </a:t>
            </a:r>
            <a:r>
              <a:rPr lang="en-US" err="1"/>
              <a:t>volutpat</a:t>
            </a:r>
            <a:r>
              <a:rPr lang="en-US"/>
              <a:t>. Magna in </a:t>
            </a:r>
            <a:r>
              <a:rPr lang="en-US" err="1"/>
              <a:t>aliquam</a:t>
            </a:r>
            <a:r>
              <a:rPr lang="en-US"/>
              <a:t> </a:t>
            </a:r>
            <a:r>
              <a:rPr lang="en-US" err="1"/>
              <a:t>eget</a:t>
            </a:r>
            <a:r>
              <a:rPr lang="en-US"/>
              <a:t> </a:t>
            </a:r>
            <a:r>
              <a:rPr lang="en-US" err="1"/>
              <a:t>consectetur</a:t>
            </a:r>
            <a:r>
              <a:rPr lang="en-US"/>
              <a:t> </a:t>
            </a:r>
            <a:r>
              <a:rPr lang="en-US" err="1"/>
              <a:t>consequat</a:t>
            </a:r>
            <a:r>
              <a:rPr lang="en-US"/>
              <a:t>. </a:t>
            </a:r>
          </a:p>
        </p:txBody>
      </p:sp>
      <p:sp>
        <p:nvSpPr>
          <p:cNvPr id="9" name="Text Placeholder 2">
            <a:extLst>
              <a:ext uri="{FF2B5EF4-FFF2-40B4-BE49-F238E27FC236}">
                <a16:creationId xmlns:a16="http://schemas.microsoft.com/office/drawing/2014/main" id="{D2C8C061-6443-461A-A052-E19A46AADCA8}"/>
              </a:ext>
            </a:extLst>
          </p:cNvPr>
          <p:cNvSpPr>
            <a:spLocks noGrp="1"/>
          </p:cNvSpPr>
          <p:nvPr>
            <p:ph type="body" sz="quarter" idx="19" hasCustomPrompt="1"/>
          </p:nvPr>
        </p:nvSpPr>
        <p:spPr>
          <a:xfrm>
            <a:off x="3452397" y="2921251"/>
            <a:ext cx="2407920" cy="462114"/>
          </a:xfrm>
          <a:prstGeom prst="rect">
            <a:avLst/>
          </a:prstGeom>
        </p:spPr>
        <p:txBody>
          <a:bodyPr wrap="square">
            <a:spAutoFit/>
          </a:bodyPr>
          <a:lstStyle>
            <a:lvl1pPr>
              <a:defRPr sz="1400" b="1">
                <a:latin typeface="+mn-lt"/>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0" name="Text Placeholder 2">
            <a:extLst>
              <a:ext uri="{FF2B5EF4-FFF2-40B4-BE49-F238E27FC236}">
                <a16:creationId xmlns:a16="http://schemas.microsoft.com/office/drawing/2014/main" id="{626FC49A-5396-46E4-8A00-C0A017834ED3}"/>
              </a:ext>
            </a:extLst>
          </p:cNvPr>
          <p:cNvSpPr>
            <a:spLocks noGrp="1"/>
          </p:cNvSpPr>
          <p:nvPr>
            <p:ph type="body" sz="quarter" idx="20" hasCustomPrompt="1"/>
          </p:nvPr>
        </p:nvSpPr>
        <p:spPr>
          <a:xfrm>
            <a:off x="3439518" y="3543216"/>
            <a:ext cx="2580282" cy="2429448"/>
          </a:xfrm>
          <a:prstGeom prst="rect">
            <a:avLst/>
          </a:prstGeom>
        </p:spPr>
        <p:txBody>
          <a:bodyPr wrap="square">
            <a:spAutoFit/>
          </a:bodyPr>
          <a:lstStyle>
            <a:lvl1pPr>
              <a:defRPr sz="1200" b="0" i="0">
                <a:solidFill>
                  <a:schemeClr val="tx1">
                    <a:lumMod val="75000"/>
                    <a:lumOff val="25000"/>
                  </a:schemeClr>
                </a:solidFill>
                <a:latin typeface="Aptos Light" panose="020B0004020202020204" pitchFamily="34" charset="0"/>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Cras sit integer </a:t>
            </a:r>
            <a:r>
              <a:rPr lang="en-US" err="1"/>
              <a:t>porttitor</a:t>
            </a:r>
            <a:r>
              <a:rPr lang="en-US"/>
              <a:t> </a:t>
            </a:r>
            <a:r>
              <a:rPr lang="en-US" err="1"/>
              <a:t>enim</a:t>
            </a:r>
            <a:r>
              <a:rPr lang="en-US"/>
              <a:t> </a:t>
            </a:r>
            <a:r>
              <a:rPr lang="en-US" err="1"/>
              <a:t>mauris</a:t>
            </a:r>
            <a:r>
              <a:rPr lang="en-US"/>
              <a:t> </a:t>
            </a:r>
            <a:r>
              <a:rPr lang="en-US" err="1"/>
              <a:t>morbi</a:t>
            </a:r>
            <a:r>
              <a:rPr lang="en-US"/>
              <a:t> </a:t>
            </a:r>
            <a:r>
              <a:rPr lang="en-US" err="1"/>
              <a:t>tincidunt</a:t>
            </a:r>
            <a:r>
              <a:rPr lang="en-US"/>
              <a:t> </a:t>
            </a:r>
            <a:r>
              <a:rPr lang="en-US" err="1"/>
              <a:t>sem</a:t>
            </a:r>
            <a:r>
              <a:rPr lang="en-US"/>
              <a:t> </a:t>
            </a:r>
            <a:r>
              <a:rPr lang="en-US" err="1"/>
              <a:t>volutpat</a:t>
            </a:r>
            <a:r>
              <a:rPr lang="en-US"/>
              <a:t>. Magna in </a:t>
            </a:r>
            <a:r>
              <a:rPr lang="en-US" err="1"/>
              <a:t>aliquam</a:t>
            </a:r>
            <a:r>
              <a:rPr lang="en-US"/>
              <a:t> </a:t>
            </a:r>
            <a:r>
              <a:rPr lang="en-US" err="1"/>
              <a:t>eget</a:t>
            </a:r>
            <a:r>
              <a:rPr lang="en-US"/>
              <a:t> </a:t>
            </a:r>
            <a:r>
              <a:rPr lang="en-US" err="1"/>
              <a:t>consectetur</a:t>
            </a:r>
            <a:r>
              <a:rPr lang="en-US"/>
              <a:t> </a:t>
            </a:r>
            <a:r>
              <a:rPr lang="en-US" err="1"/>
              <a:t>consequat</a:t>
            </a:r>
            <a:r>
              <a:rPr lang="en-US"/>
              <a:t>. </a:t>
            </a:r>
          </a:p>
        </p:txBody>
      </p:sp>
      <p:sp>
        <p:nvSpPr>
          <p:cNvPr id="13" name="Text Placeholder 2">
            <a:extLst>
              <a:ext uri="{FF2B5EF4-FFF2-40B4-BE49-F238E27FC236}">
                <a16:creationId xmlns:a16="http://schemas.microsoft.com/office/drawing/2014/main" id="{AEEE17DA-6635-495B-A481-BBD7188AD456}"/>
              </a:ext>
            </a:extLst>
          </p:cNvPr>
          <p:cNvSpPr>
            <a:spLocks noGrp="1"/>
          </p:cNvSpPr>
          <p:nvPr>
            <p:ph type="body" sz="quarter" idx="21" hasCustomPrompt="1"/>
          </p:nvPr>
        </p:nvSpPr>
        <p:spPr>
          <a:xfrm>
            <a:off x="6172200" y="2921251"/>
            <a:ext cx="2407920" cy="462114"/>
          </a:xfrm>
          <a:prstGeom prst="rect">
            <a:avLst/>
          </a:prstGeom>
        </p:spPr>
        <p:txBody>
          <a:bodyPr wrap="square">
            <a:spAutoFit/>
          </a:bodyPr>
          <a:lstStyle>
            <a:lvl1pPr>
              <a:defRPr sz="1400" b="1">
                <a:latin typeface="+mn-lt"/>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4" name="Text Placeholder 2">
            <a:extLst>
              <a:ext uri="{FF2B5EF4-FFF2-40B4-BE49-F238E27FC236}">
                <a16:creationId xmlns:a16="http://schemas.microsoft.com/office/drawing/2014/main" id="{BF29616B-A8DB-42A6-A277-8CAE573E985F}"/>
              </a:ext>
            </a:extLst>
          </p:cNvPr>
          <p:cNvSpPr>
            <a:spLocks noGrp="1"/>
          </p:cNvSpPr>
          <p:nvPr>
            <p:ph type="body" sz="quarter" idx="22" hasCustomPrompt="1"/>
          </p:nvPr>
        </p:nvSpPr>
        <p:spPr>
          <a:xfrm>
            <a:off x="6182718" y="3543216"/>
            <a:ext cx="2580282" cy="2429448"/>
          </a:xfrm>
          <a:prstGeom prst="rect">
            <a:avLst/>
          </a:prstGeom>
        </p:spPr>
        <p:txBody>
          <a:bodyPr wrap="square">
            <a:spAutoFit/>
          </a:bodyPr>
          <a:lstStyle>
            <a:lvl1pPr>
              <a:defRPr sz="1200" b="0" i="0">
                <a:solidFill>
                  <a:schemeClr val="tx1">
                    <a:lumMod val="75000"/>
                    <a:lumOff val="25000"/>
                  </a:schemeClr>
                </a:solidFill>
                <a:latin typeface="Aptos Light" panose="020B0004020202020204" pitchFamily="34" charset="0"/>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Cras sit integer </a:t>
            </a:r>
            <a:r>
              <a:rPr lang="en-US" err="1"/>
              <a:t>porttitor</a:t>
            </a:r>
            <a:r>
              <a:rPr lang="en-US"/>
              <a:t> </a:t>
            </a:r>
            <a:r>
              <a:rPr lang="en-US" err="1"/>
              <a:t>enim</a:t>
            </a:r>
            <a:r>
              <a:rPr lang="en-US"/>
              <a:t> </a:t>
            </a:r>
            <a:r>
              <a:rPr lang="en-US" err="1"/>
              <a:t>mauris</a:t>
            </a:r>
            <a:r>
              <a:rPr lang="en-US"/>
              <a:t> </a:t>
            </a:r>
            <a:r>
              <a:rPr lang="en-US" err="1"/>
              <a:t>morbi</a:t>
            </a:r>
            <a:r>
              <a:rPr lang="en-US"/>
              <a:t> </a:t>
            </a:r>
            <a:r>
              <a:rPr lang="en-US" err="1"/>
              <a:t>tincidunt</a:t>
            </a:r>
            <a:r>
              <a:rPr lang="en-US"/>
              <a:t> </a:t>
            </a:r>
            <a:r>
              <a:rPr lang="en-US" err="1"/>
              <a:t>sem</a:t>
            </a:r>
            <a:r>
              <a:rPr lang="en-US"/>
              <a:t> </a:t>
            </a:r>
            <a:r>
              <a:rPr lang="en-US" err="1"/>
              <a:t>volutpat</a:t>
            </a:r>
            <a:r>
              <a:rPr lang="en-US"/>
              <a:t>. Magna in </a:t>
            </a:r>
            <a:r>
              <a:rPr lang="en-US" err="1"/>
              <a:t>aliquam</a:t>
            </a:r>
            <a:r>
              <a:rPr lang="en-US"/>
              <a:t> </a:t>
            </a:r>
            <a:r>
              <a:rPr lang="en-US" err="1"/>
              <a:t>eget</a:t>
            </a:r>
            <a:r>
              <a:rPr lang="en-US"/>
              <a:t> </a:t>
            </a:r>
            <a:r>
              <a:rPr lang="en-US" err="1"/>
              <a:t>consectetur</a:t>
            </a:r>
            <a:r>
              <a:rPr lang="en-US"/>
              <a:t> </a:t>
            </a:r>
            <a:r>
              <a:rPr lang="en-US" err="1"/>
              <a:t>consequat</a:t>
            </a:r>
            <a:r>
              <a:rPr lang="en-US"/>
              <a:t>. </a:t>
            </a:r>
          </a:p>
        </p:txBody>
      </p:sp>
      <p:sp>
        <p:nvSpPr>
          <p:cNvPr id="19" name="Text Placeholder 2">
            <a:extLst>
              <a:ext uri="{FF2B5EF4-FFF2-40B4-BE49-F238E27FC236}">
                <a16:creationId xmlns:a16="http://schemas.microsoft.com/office/drawing/2014/main" id="{0D35C967-D122-42CE-BDAF-F34B55F00EA2}"/>
              </a:ext>
            </a:extLst>
          </p:cNvPr>
          <p:cNvSpPr>
            <a:spLocks noGrp="1"/>
          </p:cNvSpPr>
          <p:nvPr>
            <p:ph type="body" sz="quarter" idx="23" hasCustomPrompt="1"/>
          </p:nvPr>
        </p:nvSpPr>
        <p:spPr>
          <a:xfrm>
            <a:off x="8925918" y="2921251"/>
            <a:ext cx="2656482" cy="462114"/>
          </a:xfrm>
          <a:prstGeom prst="rect">
            <a:avLst/>
          </a:prstGeom>
        </p:spPr>
        <p:txBody>
          <a:bodyPr wrap="square">
            <a:spAutoFit/>
          </a:bodyPr>
          <a:lstStyle>
            <a:lvl1pPr>
              <a:defRPr sz="1400" b="1">
                <a:latin typeface="+mn-lt"/>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20" name="Text Placeholder 2">
            <a:extLst>
              <a:ext uri="{FF2B5EF4-FFF2-40B4-BE49-F238E27FC236}">
                <a16:creationId xmlns:a16="http://schemas.microsoft.com/office/drawing/2014/main" id="{54FDC613-45BE-47C3-82C5-FC027C2DE43E}"/>
              </a:ext>
            </a:extLst>
          </p:cNvPr>
          <p:cNvSpPr>
            <a:spLocks noGrp="1"/>
          </p:cNvSpPr>
          <p:nvPr>
            <p:ph type="body" sz="quarter" idx="24" hasCustomPrompt="1"/>
          </p:nvPr>
        </p:nvSpPr>
        <p:spPr>
          <a:xfrm>
            <a:off x="8925918" y="3543216"/>
            <a:ext cx="2656482" cy="2429448"/>
          </a:xfrm>
          <a:prstGeom prst="rect">
            <a:avLst/>
          </a:prstGeom>
        </p:spPr>
        <p:txBody>
          <a:bodyPr wrap="square">
            <a:spAutoFit/>
          </a:bodyPr>
          <a:lstStyle>
            <a:lvl1pPr>
              <a:defRPr sz="1200" b="0" i="0">
                <a:solidFill>
                  <a:schemeClr val="tx1">
                    <a:lumMod val="75000"/>
                    <a:lumOff val="25000"/>
                  </a:schemeClr>
                </a:solidFill>
                <a:latin typeface="Aptos Light" panose="020B0004020202020204" pitchFamily="34" charset="0"/>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Cras sit integer </a:t>
            </a:r>
            <a:r>
              <a:rPr lang="en-US" err="1"/>
              <a:t>porttitor</a:t>
            </a:r>
            <a:r>
              <a:rPr lang="en-US"/>
              <a:t> </a:t>
            </a:r>
            <a:r>
              <a:rPr lang="en-US" err="1"/>
              <a:t>enim</a:t>
            </a:r>
            <a:r>
              <a:rPr lang="en-US"/>
              <a:t> </a:t>
            </a:r>
            <a:r>
              <a:rPr lang="en-US" err="1"/>
              <a:t>mauris</a:t>
            </a:r>
            <a:r>
              <a:rPr lang="en-US"/>
              <a:t> </a:t>
            </a:r>
            <a:r>
              <a:rPr lang="en-US" err="1"/>
              <a:t>morbi</a:t>
            </a:r>
            <a:r>
              <a:rPr lang="en-US"/>
              <a:t> </a:t>
            </a:r>
            <a:r>
              <a:rPr lang="en-US" err="1"/>
              <a:t>tincidunt</a:t>
            </a:r>
            <a:r>
              <a:rPr lang="en-US"/>
              <a:t> </a:t>
            </a:r>
            <a:r>
              <a:rPr lang="en-US" err="1"/>
              <a:t>sem</a:t>
            </a:r>
            <a:r>
              <a:rPr lang="en-US"/>
              <a:t> </a:t>
            </a:r>
            <a:r>
              <a:rPr lang="en-US" err="1"/>
              <a:t>volutpat</a:t>
            </a:r>
            <a:r>
              <a:rPr lang="en-US"/>
              <a:t>. Magna in </a:t>
            </a:r>
            <a:r>
              <a:rPr lang="en-US" err="1"/>
              <a:t>aliquam</a:t>
            </a:r>
            <a:r>
              <a:rPr lang="en-US"/>
              <a:t> </a:t>
            </a:r>
            <a:r>
              <a:rPr lang="en-US" err="1"/>
              <a:t>eget</a:t>
            </a:r>
            <a:r>
              <a:rPr lang="en-US"/>
              <a:t> </a:t>
            </a:r>
            <a:r>
              <a:rPr lang="en-US" err="1"/>
              <a:t>consectetur</a:t>
            </a:r>
            <a:r>
              <a:rPr lang="en-US"/>
              <a:t> </a:t>
            </a:r>
            <a:r>
              <a:rPr lang="en-US" err="1"/>
              <a:t>consequat</a:t>
            </a:r>
            <a:r>
              <a:rPr lang="en-US"/>
              <a:t>. </a:t>
            </a:r>
          </a:p>
        </p:txBody>
      </p:sp>
      <p:sp>
        <p:nvSpPr>
          <p:cNvPr id="24" name="Picture Placeholder 23">
            <a:extLst>
              <a:ext uri="{FF2B5EF4-FFF2-40B4-BE49-F238E27FC236}">
                <a16:creationId xmlns:a16="http://schemas.microsoft.com/office/drawing/2014/main" id="{F84AF8F5-D562-4FBF-9069-09A640AACD09}"/>
              </a:ext>
            </a:extLst>
          </p:cNvPr>
          <p:cNvSpPr>
            <a:spLocks noGrp="1"/>
          </p:cNvSpPr>
          <p:nvPr>
            <p:ph type="pic" sz="quarter" idx="27"/>
          </p:nvPr>
        </p:nvSpPr>
        <p:spPr>
          <a:xfrm>
            <a:off x="609600" y="1345865"/>
            <a:ext cx="2667000" cy="1371600"/>
          </a:xfrm>
          <a:prstGeom prst="rect">
            <a:avLst/>
          </a:prstGeom>
          <a:solidFill>
            <a:schemeClr val="bg1">
              <a:lumMod val="95000"/>
            </a:schemeClr>
          </a:solidFill>
        </p:spPr>
        <p:txBody>
          <a:bodyPr/>
          <a:lstStyle/>
          <a:p>
            <a:r>
              <a:rPr lang="en-US"/>
              <a:t>Click icon to add picture</a:t>
            </a:r>
          </a:p>
        </p:txBody>
      </p:sp>
      <p:sp>
        <p:nvSpPr>
          <p:cNvPr id="25" name="Picture Placeholder 23">
            <a:extLst>
              <a:ext uri="{FF2B5EF4-FFF2-40B4-BE49-F238E27FC236}">
                <a16:creationId xmlns:a16="http://schemas.microsoft.com/office/drawing/2014/main" id="{4F5537FA-B25A-4A75-AFE8-CB3D2D4EA781}"/>
              </a:ext>
            </a:extLst>
          </p:cNvPr>
          <p:cNvSpPr>
            <a:spLocks noGrp="1"/>
          </p:cNvSpPr>
          <p:nvPr>
            <p:ph type="pic" sz="quarter" idx="28"/>
          </p:nvPr>
        </p:nvSpPr>
        <p:spPr>
          <a:xfrm>
            <a:off x="3439200" y="1389801"/>
            <a:ext cx="2565594" cy="1371600"/>
          </a:xfrm>
          <a:prstGeom prst="rect">
            <a:avLst/>
          </a:prstGeom>
          <a:solidFill>
            <a:schemeClr val="bg1">
              <a:lumMod val="95000"/>
            </a:schemeClr>
          </a:solidFill>
        </p:spPr>
        <p:txBody>
          <a:bodyPr/>
          <a:lstStyle/>
          <a:p>
            <a:r>
              <a:rPr lang="en-US"/>
              <a:t>Click icon to add picture</a:t>
            </a:r>
          </a:p>
        </p:txBody>
      </p:sp>
      <p:sp>
        <p:nvSpPr>
          <p:cNvPr id="26" name="Picture Placeholder 23">
            <a:extLst>
              <a:ext uri="{FF2B5EF4-FFF2-40B4-BE49-F238E27FC236}">
                <a16:creationId xmlns:a16="http://schemas.microsoft.com/office/drawing/2014/main" id="{62EC0755-06FE-418F-830B-3953EAC2B2B8}"/>
              </a:ext>
            </a:extLst>
          </p:cNvPr>
          <p:cNvSpPr>
            <a:spLocks noGrp="1"/>
          </p:cNvSpPr>
          <p:nvPr>
            <p:ph type="pic" sz="quarter" idx="29"/>
          </p:nvPr>
        </p:nvSpPr>
        <p:spPr>
          <a:xfrm>
            <a:off x="6172200" y="1389801"/>
            <a:ext cx="2586312" cy="1371600"/>
          </a:xfrm>
          <a:prstGeom prst="rect">
            <a:avLst/>
          </a:prstGeom>
          <a:solidFill>
            <a:schemeClr val="bg1">
              <a:lumMod val="95000"/>
            </a:schemeClr>
          </a:solidFill>
        </p:spPr>
        <p:txBody>
          <a:bodyPr/>
          <a:lstStyle/>
          <a:p>
            <a:r>
              <a:rPr lang="en-US"/>
              <a:t>Click icon to add picture</a:t>
            </a:r>
          </a:p>
        </p:txBody>
      </p:sp>
      <p:sp>
        <p:nvSpPr>
          <p:cNvPr id="27" name="Picture Placeholder 23">
            <a:extLst>
              <a:ext uri="{FF2B5EF4-FFF2-40B4-BE49-F238E27FC236}">
                <a16:creationId xmlns:a16="http://schemas.microsoft.com/office/drawing/2014/main" id="{5145A383-DF32-4D59-98B6-07591E0CE3E3}"/>
              </a:ext>
            </a:extLst>
          </p:cNvPr>
          <p:cNvSpPr>
            <a:spLocks noGrp="1"/>
          </p:cNvSpPr>
          <p:nvPr>
            <p:ph type="pic" sz="quarter" idx="30"/>
          </p:nvPr>
        </p:nvSpPr>
        <p:spPr>
          <a:xfrm>
            <a:off x="8925918" y="1389801"/>
            <a:ext cx="2656482" cy="1371600"/>
          </a:xfrm>
          <a:prstGeom prst="rect">
            <a:avLst/>
          </a:prstGeom>
          <a:solidFill>
            <a:schemeClr val="bg1">
              <a:lumMod val="95000"/>
            </a:schemeClr>
          </a:solidFill>
        </p:spPr>
        <p:txBody>
          <a:bodyPr/>
          <a:lstStyle/>
          <a:p>
            <a:r>
              <a:rPr lang="en-US"/>
              <a:t>Click icon to add picture</a:t>
            </a:r>
          </a:p>
        </p:txBody>
      </p:sp>
      <p:sp>
        <p:nvSpPr>
          <p:cNvPr id="2" name="Title 1">
            <a:extLst>
              <a:ext uri="{FF2B5EF4-FFF2-40B4-BE49-F238E27FC236}">
                <a16:creationId xmlns:a16="http://schemas.microsoft.com/office/drawing/2014/main" id="{A1E02B5D-C175-DE3C-BEC7-EB4A41870F21}"/>
              </a:ext>
            </a:extLst>
          </p:cNvPr>
          <p:cNvSpPr>
            <a:spLocks noGrp="1"/>
          </p:cNvSpPr>
          <p:nvPr>
            <p:ph type="title"/>
          </p:nvPr>
        </p:nvSpPr>
        <p:spPr>
          <a:xfrm>
            <a:off x="609600" y="723900"/>
            <a:ext cx="11118669" cy="462114"/>
          </a:xfrm>
        </p:spPr>
        <p:txBody>
          <a:bodyPr/>
          <a:lstStyle>
            <a:lvl1pPr>
              <a:defRPr b="0" i="0">
                <a:solidFill>
                  <a:schemeClr val="tx1"/>
                </a:solidFill>
                <a:latin typeface="Aptos SemiBold" panose="020B0004020202020204" pitchFamily="34" charset="0"/>
              </a:defRPr>
            </a:lvl1pPr>
          </a:lstStyle>
          <a:p>
            <a:r>
              <a:rPr lang="en-US"/>
              <a:t>Click to edit Master title style</a:t>
            </a:r>
          </a:p>
        </p:txBody>
      </p:sp>
      <p:sp>
        <p:nvSpPr>
          <p:cNvPr id="4" name="Text Placeholder 10">
            <a:extLst>
              <a:ext uri="{FF2B5EF4-FFF2-40B4-BE49-F238E27FC236}">
                <a16:creationId xmlns:a16="http://schemas.microsoft.com/office/drawing/2014/main" id="{293C67F9-F2A6-3918-0A8D-555112C9F469}"/>
              </a:ext>
            </a:extLst>
          </p:cNvPr>
          <p:cNvSpPr>
            <a:spLocks noGrp="1"/>
          </p:cNvSpPr>
          <p:nvPr>
            <p:ph type="body" sz="quarter" idx="15" hasCustomPrompt="1"/>
          </p:nvPr>
        </p:nvSpPr>
        <p:spPr>
          <a:xfrm>
            <a:off x="609600" y="382447"/>
            <a:ext cx="3467099" cy="303354"/>
          </a:xfrm>
          <a:prstGeom prst="rect">
            <a:avLst/>
          </a:prstGeom>
        </p:spPr>
        <p:txBody>
          <a:bodyPr vert="horz" lIns="0" tIns="0" rIns="0" bIns="0" rtlCol="0">
            <a:noAutofit/>
          </a:bodyPr>
          <a:lstStyle>
            <a:lvl1pPr>
              <a:defRPr lang="en-US" sz="1000" cap="all" spc="300" baseline="0">
                <a:solidFill>
                  <a:schemeClr val="tx1"/>
                </a:solidFill>
                <a:latin typeface="+mn-lt"/>
              </a:defRPr>
            </a:lvl1pPr>
          </a:lstStyle>
          <a:p>
            <a:pPr lvl="0">
              <a:lnSpc>
                <a:spcPct val="100000"/>
              </a:lnSpc>
            </a:pPr>
            <a:r>
              <a:rPr lang="en-US"/>
              <a:t>Click to add section title</a:t>
            </a:r>
          </a:p>
        </p:txBody>
      </p:sp>
    </p:spTree>
    <p:extLst>
      <p:ext uri="{BB962C8B-B14F-4D97-AF65-F5344CB8AC3E}">
        <p14:creationId xmlns:p14="http://schemas.microsoft.com/office/powerpoint/2010/main" val="2066521921"/>
      </p:ext>
    </p:extLst>
  </p:cSld>
  <p:clrMapOvr>
    <a:masterClrMapping/>
  </p:clrMapOvr>
  <p:transition/>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Column Pictures-Leila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B02766-9497-4A26-BB62-880E91855227}"/>
              </a:ext>
            </a:extLst>
          </p:cNvPr>
          <p:cNvSpPr>
            <a:spLocks noGrp="1"/>
          </p:cNvSpPr>
          <p:nvPr>
            <p:ph type="body" sz="quarter" idx="16" hasCustomPrompt="1"/>
          </p:nvPr>
        </p:nvSpPr>
        <p:spPr>
          <a:xfrm>
            <a:off x="596620" y="2921251"/>
            <a:ext cx="3594377" cy="462114"/>
          </a:xfrm>
          <a:prstGeom prst="rect">
            <a:avLst/>
          </a:prstGeom>
        </p:spPr>
        <p:txBody>
          <a:bodyPr wrap="square">
            <a:noAutofit/>
          </a:bodyPr>
          <a:lstStyle>
            <a:lvl1pPr>
              <a:defRPr sz="1400" b="1">
                <a:latin typeface="+mn-lt"/>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6" name="Text Placeholder 2">
            <a:extLst>
              <a:ext uri="{FF2B5EF4-FFF2-40B4-BE49-F238E27FC236}">
                <a16:creationId xmlns:a16="http://schemas.microsoft.com/office/drawing/2014/main" id="{14ACCEEE-9EE8-4BBF-B992-09ACA791A933}"/>
              </a:ext>
            </a:extLst>
          </p:cNvPr>
          <p:cNvSpPr>
            <a:spLocks noGrp="1"/>
          </p:cNvSpPr>
          <p:nvPr>
            <p:ph type="body" sz="quarter" idx="18" hasCustomPrompt="1"/>
          </p:nvPr>
        </p:nvSpPr>
        <p:spPr>
          <a:xfrm>
            <a:off x="596619" y="3543216"/>
            <a:ext cx="3594377" cy="2630592"/>
          </a:xfrm>
          <a:prstGeom prst="rect">
            <a:avLst/>
          </a:prstGeom>
        </p:spPr>
        <p:txBody>
          <a:bodyPr wrap="square">
            <a:noAutofit/>
          </a:bodyPr>
          <a:lstStyle>
            <a:lvl1pPr>
              <a:defRPr sz="1200" b="0" i="0">
                <a:solidFill>
                  <a:schemeClr val="tx1">
                    <a:lumMod val="75000"/>
                    <a:lumOff val="25000"/>
                  </a:schemeClr>
                </a:solidFill>
                <a:latin typeface="Aptos Light" panose="020B0004020202020204" pitchFamily="34" charset="0"/>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Cras sit integer </a:t>
            </a:r>
            <a:r>
              <a:rPr lang="en-US" err="1"/>
              <a:t>porttitor</a:t>
            </a:r>
            <a:r>
              <a:rPr lang="en-US"/>
              <a:t> </a:t>
            </a:r>
            <a:r>
              <a:rPr lang="en-US" err="1"/>
              <a:t>enim</a:t>
            </a:r>
            <a:r>
              <a:rPr lang="en-US"/>
              <a:t> </a:t>
            </a:r>
            <a:r>
              <a:rPr lang="en-US" err="1"/>
              <a:t>mauris</a:t>
            </a:r>
            <a:r>
              <a:rPr lang="en-US"/>
              <a:t> </a:t>
            </a:r>
            <a:r>
              <a:rPr lang="en-US" err="1"/>
              <a:t>morbi</a:t>
            </a:r>
            <a:r>
              <a:rPr lang="en-US"/>
              <a:t> </a:t>
            </a:r>
            <a:r>
              <a:rPr lang="en-US" err="1"/>
              <a:t>tincidunt</a:t>
            </a:r>
            <a:r>
              <a:rPr lang="en-US"/>
              <a:t> </a:t>
            </a:r>
            <a:r>
              <a:rPr lang="en-US" err="1"/>
              <a:t>sem</a:t>
            </a:r>
            <a:r>
              <a:rPr lang="en-US"/>
              <a:t> </a:t>
            </a:r>
            <a:r>
              <a:rPr lang="en-US" err="1"/>
              <a:t>volutpat</a:t>
            </a:r>
            <a:r>
              <a:rPr lang="en-US"/>
              <a:t>. Magna in </a:t>
            </a:r>
            <a:r>
              <a:rPr lang="en-US" err="1"/>
              <a:t>aliquam</a:t>
            </a:r>
            <a:r>
              <a:rPr lang="en-US"/>
              <a:t> </a:t>
            </a:r>
            <a:r>
              <a:rPr lang="en-US" err="1"/>
              <a:t>eget</a:t>
            </a:r>
            <a:r>
              <a:rPr lang="en-US"/>
              <a:t> </a:t>
            </a:r>
            <a:r>
              <a:rPr lang="en-US" err="1"/>
              <a:t>consectetur</a:t>
            </a:r>
            <a:r>
              <a:rPr lang="en-US"/>
              <a:t> </a:t>
            </a:r>
            <a:r>
              <a:rPr lang="en-US" err="1"/>
              <a:t>consequat</a:t>
            </a:r>
            <a:r>
              <a:rPr lang="en-US"/>
              <a:t>. </a:t>
            </a:r>
          </a:p>
        </p:txBody>
      </p:sp>
      <p:sp>
        <p:nvSpPr>
          <p:cNvPr id="9" name="Text Placeholder 2">
            <a:extLst>
              <a:ext uri="{FF2B5EF4-FFF2-40B4-BE49-F238E27FC236}">
                <a16:creationId xmlns:a16="http://schemas.microsoft.com/office/drawing/2014/main" id="{D2C8C061-6443-461A-A052-E19A46AADCA8}"/>
              </a:ext>
            </a:extLst>
          </p:cNvPr>
          <p:cNvSpPr>
            <a:spLocks noGrp="1"/>
          </p:cNvSpPr>
          <p:nvPr>
            <p:ph type="body" sz="quarter" idx="19" hasCustomPrompt="1"/>
          </p:nvPr>
        </p:nvSpPr>
        <p:spPr>
          <a:xfrm>
            <a:off x="4343400" y="2921251"/>
            <a:ext cx="3505200" cy="462114"/>
          </a:xfrm>
          <a:prstGeom prst="rect">
            <a:avLst/>
          </a:prstGeom>
        </p:spPr>
        <p:txBody>
          <a:bodyPr wrap="square">
            <a:noAutofit/>
          </a:bodyPr>
          <a:lstStyle>
            <a:lvl1pPr>
              <a:defRPr sz="1400" b="1">
                <a:latin typeface="+mn-lt"/>
                <a:cs typeface="Calibri Light" panose="020F0302020204030204" pitchFamily="34" charset="0"/>
              </a:defRPr>
            </a:lvl1pPr>
          </a:lstStyle>
          <a:p>
            <a:pPr lvl="0"/>
            <a:r>
              <a:rPr lang="en-US"/>
              <a:t>Lorem ipsum dolor sit amet, consectetur adipiscing elit. </a:t>
            </a:r>
          </a:p>
        </p:txBody>
      </p:sp>
      <p:sp>
        <p:nvSpPr>
          <p:cNvPr id="10" name="Text Placeholder 2">
            <a:extLst>
              <a:ext uri="{FF2B5EF4-FFF2-40B4-BE49-F238E27FC236}">
                <a16:creationId xmlns:a16="http://schemas.microsoft.com/office/drawing/2014/main" id="{626FC49A-5396-46E4-8A00-C0A017834ED3}"/>
              </a:ext>
            </a:extLst>
          </p:cNvPr>
          <p:cNvSpPr>
            <a:spLocks noGrp="1"/>
          </p:cNvSpPr>
          <p:nvPr>
            <p:ph type="body" sz="quarter" idx="20" hasCustomPrompt="1"/>
          </p:nvPr>
        </p:nvSpPr>
        <p:spPr>
          <a:xfrm>
            <a:off x="4343400" y="3543216"/>
            <a:ext cx="3505200" cy="2630592"/>
          </a:xfrm>
          <a:prstGeom prst="rect">
            <a:avLst/>
          </a:prstGeom>
        </p:spPr>
        <p:txBody>
          <a:bodyPr wrap="square">
            <a:noAutofit/>
          </a:bodyPr>
          <a:lstStyle>
            <a:lvl1pPr>
              <a:defRPr sz="1200" b="0" i="0">
                <a:solidFill>
                  <a:schemeClr val="tx1">
                    <a:lumMod val="75000"/>
                    <a:lumOff val="25000"/>
                  </a:schemeClr>
                </a:solidFill>
                <a:latin typeface="Aptos Light" panose="020B0004020202020204" pitchFamily="34" charset="0"/>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Cras sit integer </a:t>
            </a:r>
            <a:r>
              <a:rPr lang="en-US" err="1"/>
              <a:t>porttitor</a:t>
            </a:r>
            <a:r>
              <a:rPr lang="en-US"/>
              <a:t> </a:t>
            </a:r>
            <a:r>
              <a:rPr lang="en-US" err="1"/>
              <a:t>enim</a:t>
            </a:r>
            <a:r>
              <a:rPr lang="en-US"/>
              <a:t> </a:t>
            </a:r>
            <a:r>
              <a:rPr lang="en-US" err="1"/>
              <a:t>mauris</a:t>
            </a:r>
            <a:r>
              <a:rPr lang="en-US"/>
              <a:t> </a:t>
            </a:r>
            <a:r>
              <a:rPr lang="en-US" err="1"/>
              <a:t>morbi</a:t>
            </a:r>
            <a:r>
              <a:rPr lang="en-US"/>
              <a:t> </a:t>
            </a:r>
            <a:r>
              <a:rPr lang="en-US" err="1"/>
              <a:t>tincidunt</a:t>
            </a:r>
            <a:r>
              <a:rPr lang="en-US"/>
              <a:t> </a:t>
            </a:r>
            <a:r>
              <a:rPr lang="en-US" err="1"/>
              <a:t>sem</a:t>
            </a:r>
            <a:r>
              <a:rPr lang="en-US"/>
              <a:t> </a:t>
            </a:r>
            <a:r>
              <a:rPr lang="en-US" err="1"/>
              <a:t>volutpat</a:t>
            </a:r>
            <a:r>
              <a:rPr lang="en-US"/>
              <a:t>. Magna in </a:t>
            </a:r>
            <a:r>
              <a:rPr lang="en-US" err="1"/>
              <a:t>aliquam</a:t>
            </a:r>
            <a:r>
              <a:rPr lang="en-US"/>
              <a:t> </a:t>
            </a:r>
            <a:r>
              <a:rPr lang="en-US" err="1"/>
              <a:t>eget</a:t>
            </a:r>
            <a:r>
              <a:rPr lang="en-US"/>
              <a:t> </a:t>
            </a:r>
            <a:r>
              <a:rPr lang="en-US" err="1"/>
              <a:t>consectetur</a:t>
            </a:r>
            <a:r>
              <a:rPr lang="en-US"/>
              <a:t> </a:t>
            </a:r>
            <a:r>
              <a:rPr lang="en-US" err="1"/>
              <a:t>consequat</a:t>
            </a:r>
            <a:r>
              <a:rPr lang="en-US"/>
              <a:t>. </a:t>
            </a:r>
          </a:p>
        </p:txBody>
      </p:sp>
      <p:sp>
        <p:nvSpPr>
          <p:cNvPr id="13" name="Text Placeholder 2">
            <a:extLst>
              <a:ext uri="{FF2B5EF4-FFF2-40B4-BE49-F238E27FC236}">
                <a16:creationId xmlns:a16="http://schemas.microsoft.com/office/drawing/2014/main" id="{AEEE17DA-6635-495B-A481-BBD7188AD456}"/>
              </a:ext>
            </a:extLst>
          </p:cNvPr>
          <p:cNvSpPr>
            <a:spLocks noGrp="1"/>
          </p:cNvSpPr>
          <p:nvPr>
            <p:ph type="body" sz="quarter" idx="21" hasCustomPrompt="1"/>
          </p:nvPr>
        </p:nvSpPr>
        <p:spPr>
          <a:xfrm>
            <a:off x="8001001" y="2921251"/>
            <a:ext cx="3594378" cy="462114"/>
          </a:xfrm>
          <a:prstGeom prst="rect">
            <a:avLst/>
          </a:prstGeom>
        </p:spPr>
        <p:txBody>
          <a:bodyPr wrap="square">
            <a:noAutofit/>
          </a:bodyPr>
          <a:lstStyle>
            <a:lvl1pPr>
              <a:defRPr sz="1400" b="1">
                <a:latin typeface="+mn-lt"/>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4" name="Text Placeholder 2">
            <a:extLst>
              <a:ext uri="{FF2B5EF4-FFF2-40B4-BE49-F238E27FC236}">
                <a16:creationId xmlns:a16="http://schemas.microsoft.com/office/drawing/2014/main" id="{BF29616B-A8DB-42A6-A277-8CAE573E985F}"/>
              </a:ext>
            </a:extLst>
          </p:cNvPr>
          <p:cNvSpPr>
            <a:spLocks noGrp="1"/>
          </p:cNvSpPr>
          <p:nvPr>
            <p:ph type="body" sz="quarter" idx="22" hasCustomPrompt="1"/>
          </p:nvPr>
        </p:nvSpPr>
        <p:spPr>
          <a:xfrm>
            <a:off x="8001001" y="3543216"/>
            <a:ext cx="3594378" cy="2630592"/>
          </a:xfrm>
          <a:prstGeom prst="rect">
            <a:avLst/>
          </a:prstGeom>
        </p:spPr>
        <p:txBody>
          <a:bodyPr wrap="square">
            <a:noAutofit/>
          </a:bodyPr>
          <a:lstStyle>
            <a:lvl1pPr>
              <a:defRPr sz="1200" b="0" i="0">
                <a:solidFill>
                  <a:schemeClr val="tx1">
                    <a:lumMod val="75000"/>
                    <a:lumOff val="25000"/>
                  </a:schemeClr>
                </a:solidFill>
                <a:latin typeface="Aptos Light" panose="020B0004020202020204" pitchFamily="34" charset="0"/>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 </a:t>
            </a:r>
            <a:r>
              <a:rPr lang="en-US" err="1"/>
              <a:t>eleifend</a:t>
            </a:r>
            <a:r>
              <a:rPr lang="en-US"/>
              <a:t> </a:t>
            </a:r>
            <a:r>
              <a:rPr lang="en-US" err="1"/>
              <a:t>eget</a:t>
            </a:r>
            <a:r>
              <a:rPr lang="en-US"/>
              <a:t>. Eros </a:t>
            </a:r>
            <a:r>
              <a:rPr lang="en-US" err="1"/>
              <a:t>orci</a:t>
            </a:r>
            <a:r>
              <a:rPr lang="en-US"/>
              <a:t> </a:t>
            </a:r>
            <a:r>
              <a:rPr lang="en-US" err="1"/>
              <a:t>commodo</a:t>
            </a:r>
            <a:r>
              <a:rPr lang="en-US"/>
              <a:t> at </a:t>
            </a:r>
            <a:r>
              <a:rPr lang="en-US" err="1"/>
              <a:t>pellentesque</a:t>
            </a:r>
            <a:r>
              <a:rPr lang="en-US"/>
              <a:t> </a:t>
            </a:r>
            <a:r>
              <a:rPr lang="en-US" err="1"/>
              <a:t>tellus</a:t>
            </a:r>
            <a:r>
              <a:rPr lang="en-US"/>
              <a:t> </a:t>
            </a:r>
            <a:r>
              <a:rPr lang="en-US" err="1"/>
              <a:t>malesuada</a:t>
            </a:r>
            <a:r>
              <a:rPr lang="en-US"/>
              <a:t>. Leo dui </a:t>
            </a:r>
            <a:r>
              <a:rPr lang="en-US" err="1"/>
              <a:t>sapien</a:t>
            </a:r>
            <a:r>
              <a:rPr lang="en-US"/>
              <a:t>, </a:t>
            </a:r>
            <a:r>
              <a:rPr lang="en-US" err="1"/>
              <a:t>imperdiet</a:t>
            </a:r>
            <a:r>
              <a:rPr lang="en-US"/>
              <a:t> </a:t>
            </a:r>
            <a:r>
              <a:rPr lang="en-US" err="1"/>
              <a:t>molestie</a:t>
            </a:r>
            <a:r>
              <a:rPr lang="en-US"/>
              <a:t> </a:t>
            </a:r>
            <a:r>
              <a:rPr lang="en-US" err="1"/>
              <a:t>tristique</a:t>
            </a:r>
            <a:r>
              <a:rPr lang="en-US"/>
              <a:t>. Cras sit integer </a:t>
            </a:r>
            <a:r>
              <a:rPr lang="en-US" err="1"/>
              <a:t>porttitor</a:t>
            </a:r>
            <a:r>
              <a:rPr lang="en-US"/>
              <a:t> </a:t>
            </a:r>
            <a:r>
              <a:rPr lang="en-US" err="1"/>
              <a:t>enim</a:t>
            </a:r>
            <a:r>
              <a:rPr lang="en-US"/>
              <a:t> </a:t>
            </a:r>
            <a:r>
              <a:rPr lang="en-US" err="1"/>
              <a:t>mauris</a:t>
            </a:r>
            <a:r>
              <a:rPr lang="en-US"/>
              <a:t> </a:t>
            </a:r>
            <a:r>
              <a:rPr lang="en-US" err="1"/>
              <a:t>morbi</a:t>
            </a:r>
            <a:r>
              <a:rPr lang="en-US"/>
              <a:t> </a:t>
            </a:r>
            <a:r>
              <a:rPr lang="en-US" err="1"/>
              <a:t>tincidunt</a:t>
            </a:r>
            <a:r>
              <a:rPr lang="en-US"/>
              <a:t> </a:t>
            </a:r>
            <a:r>
              <a:rPr lang="en-US" err="1"/>
              <a:t>sem</a:t>
            </a:r>
            <a:r>
              <a:rPr lang="en-US"/>
              <a:t> </a:t>
            </a:r>
            <a:r>
              <a:rPr lang="en-US" err="1"/>
              <a:t>volutpat</a:t>
            </a:r>
            <a:r>
              <a:rPr lang="en-US"/>
              <a:t>. Magna in </a:t>
            </a:r>
            <a:r>
              <a:rPr lang="en-US" err="1"/>
              <a:t>aliquam</a:t>
            </a:r>
            <a:r>
              <a:rPr lang="en-US"/>
              <a:t> </a:t>
            </a:r>
            <a:r>
              <a:rPr lang="en-US" err="1"/>
              <a:t>eget</a:t>
            </a:r>
            <a:r>
              <a:rPr lang="en-US"/>
              <a:t> </a:t>
            </a:r>
            <a:r>
              <a:rPr lang="en-US" err="1"/>
              <a:t>consectetur</a:t>
            </a:r>
            <a:r>
              <a:rPr lang="en-US"/>
              <a:t> </a:t>
            </a:r>
            <a:r>
              <a:rPr lang="en-US" err="1"/>
              <a:t>consequat</a:t>
            </a:r>
            <a:r>
              <a:rPr lang="en-US"/>
              <a:t>. </a:t>
            </a:r>
          </a:p>
        </p:txBody>
      </p:sp>
      <p:sp>
        <p:nvSpPr>
          <p:cNvPr id="24" name="Picture Placeholder 23">
            <a:extLst>
              <a:ext uri="{FF2B5EF4-FFF2-40B4-BE49-F238E27FC236}">
                <a16:creationId xmlns:a16="http://schemas.microsoft.com/office/drawing/2014/main" id="{F84AF8F5-D562-4FBF-9069-09A640AACD09}"/>
              </a:ext>
            </a:extLst>
          </p:cNvPr>
          <p:cNvSpPr>
            <a:spLocks noGrp="1"/>
          </p:cNvSpPr>
          <p:nvPr>
            <p:ph type="pic" sz="quarter" idx="27"/>
          </p:nvPr>
        </p:nvSpPr>
        <p:spPr>
          <a:xfrm>
            <a:off x="596622" y="1389801"/>
            <a:ext cx="3594377" cy="1371600"/>
          </a:xfrm>
          <a:prstGeom prst="rect">
            <a:avLst/>
          </a:prstGeom>
          <a:solidFill>
            <a:schemeClr val="bg1">
              <a:lumMod val="95000"/>
            </a:schemeClr>
          </a:solidFill>
        </p:spPr>
        <p:txBody>
          <a:bodyPr>
            <a:noAutofit/>
          </a:bodyPr>
          <a:lstStyle/>
          <a:p>
            <a:r>
              <a:rPr lang="en-US"/>
              <a:t>Click icon to add picture</a:t>
            </a:r>
          </a:p>
        </p:txBody>
      </p:sp>
      <p:sp>
        <p:nvSpPr>
          <p:cNvPr id="25" name="Picture Placeholder 23">
            <a:extLst>
              <a:ext uri="{FF2B5EF4-FFF2-40B4-BE49-F238E27FC236}">
                <a16:creationId xmlns:a16="http://schemas.microsoft.com/office/drawing/2014/main" id="{4F5537FA-B25A-4A75-AFE8-CB3D2D4EA781}"/>
              </a:ext>
            </a:extLst>
          </p:cNvPr>
          <p:cNvSpPr>
            <a:spLocks noGrp="1"/>
          </p:cNvSpPr>
          <p:nvPr>
            <p:ph type="pic" sz="quarter" idx="28"/>
          </p:nvPr>
        </p:nvSpPr>
        <p:spPr>
          <a:xfrm>
            <a:off x="4343400" y="1389801"/>
            <a:ext cx="3505200" cy="1371600"/>
          </a:xfrm>
          <a:prstGeom prst="rect">
            <a:avLst/>
          </a:prstGeom>
          <a:solidFill>
            <a:schemeClr val="bg1">
              <a:lumMod val="95000"/>
            </a:schemeClr>
          </a:solidFill>
        </p:spPr>
        <p:txBody>
          <a:bodyPr>
            <a:noAutofit/>
          </a:bodyPr>
          <a:lstStyle/>
          <a:p>
            <a:r>
              <a:rPr lang="en-US"/>
              <a:t>Click icon to add picture</a:t>
            </a:r>
          </a:p>
        </p:txBody>
      </p:sp>
      <p:sp>
        <p:nvSpPr>
          <p:cNvPr id="26" name="Picture Placeholder 23">
            <a:extLst>
              <a:ext uri="{FF2B5EF4-FFF2-40B4-BE49-F238E27FC236}">
                <a16:creationId xmlns:a16="http://schemas.microsoft.com/office/drawing/2014/main" id="{62EC0755-06FE-418F-830B-3953EAC2B2B8}"/>
              </a:ext>
            </a:extLst>
          </p:cNvPr>
          <p:cNvSpPr>
            <a:spLocks noGrp="1"/>
          </p:cNvSpPr>
          <p:nvPr>
            <p:ph type="pic" sz="quarter" idx="29"/>
          </p:nvPr>
        </p:nvSpPr>
        <p:spPr>
          <a:xfrm>
            <a:off x="8001000" y="1389801"/>
            <a:ext cx="3594378" cy="1371600"/>
          </a:xfrm>
          <a:prstGeom prst="rect">
            <a:avLst/>
          </a:prstGeom>
          <a:solidFill>
            <a:schemeClr val="bg1">
              <a:lumMod val="95000"/>
            </a:schemeClr>
          </a:solidFill>
        </p:spPr>
        <p:txBody>
          <a:bodyPr>
            <a:noAutofit/>
          </a:bodyPr>
          <a:lstStyle/>
          <a:p>
            <a:r>
              <a:rPr lang="en-US"/>
              <a:t>Click icon to add picture</a:t>
            </a:r>
          </a:p>
        </p:txBody>
      </p:sp>
      <p:sp>
        <p:nvSpPr>
          <p:cNvPr id="2" name="Title 1">
            <a:extLst>
              <a:ext uri="{FF2B5EF4-FFF2-40B4-BE49-F238E27FC236}">
                <a16:creationId xmlns:a16="http://schemas.microsoft.com/office/drawing/2014/main" id="{A1E02B5D-C175-DE3C-BEC7-EB4A41870F21}"/>
              </a:ext>
            </a:extLst>
          </p:cNvPr>
          <p:cNvSpPr>
            <a:spLocks noGrp="1"/>
          </p:cNvSpPr>
          <p:nvPr>
            <p:ph type="title"/>
          </p:nvPr>
        </p:nvSpPr>
        <p:spPr>
          <a:xfrm>
            <a:off x="609601" y="685800"/>
            <a:ext cx="10985778" cy="495300"/>
          </a:xfrm>
        </p:spPr>
        <p:txBody>
          <a:bodyPr/>
          <a:lstStyle>
            <a:lvl1pPr>
              <a:defRPr b="1" i="0">
                <a:solidFill>
                  <a:schemeClr val="tx1"/>
                </a:solidFill>
                <a:latin typeface="Aptos SemiBold" panose="020B0004020202020204" pitchFamily="34" charset="0"/>
              </a:defRPr>
            </a:lvl1pPr>
          </a:lstStyle>
          <a:p>
            <a:r>
              <a:rPr lang="en-US"/>
              <a:t>Click to edit Master title style</a:t>
            </a:r>
          </a:p>
        </p:txBody>
      </p:sp>
      <p:sp>
        <p:nvSpPr>
          <p:cNvPr id="4" name="Text Placeholder 10">
            <a:extLst>
              <a:ext uri="{FF2B5EF4-FFF2-40B4-BE49-F238E27FC236}">
                <a16:creationId xmlns:a16="http://schemas.microsoft.com/office/drawing/2014/main" id="{293C67F9-F2A6-3918-0A8D-555112C9F469}"/>
              </a:ext>
            </a:extLst>
          </p:cNvPr>
          <p:cNvSpPr>
            <a:spLocks noGrp="1"/>
          </p:cNvSpPr>
          <p:nvPr>
            <p:ph type="body" sz="quarter" idx="15" hasCustomPrompt="1"/>
          </p:nvPr>
        </p:nvSpPr>
        <p:spPr>
          <a:xfrm>
            <a:off x="609600" y="382447"/>
            <a:ext cx="3467099" cy="303354"/>
          </a:xfrm>
          <a:prstGeom prst="rect">
            <a:avLst/>
          </a:prstGeom>
        </p:spPr>
        <p:txBody>
          <a:bodyPr vert="horz" lIns="0" tIns="0" rIns="0" bIns="0" rtlCol="0">
            <a:noAutofit/>
          </a:bodyPr>
          <a:lstStyle>
            <a:lvl1pPr>
              <a:defRPr lang="en-US" sz="1000" cap="all" spc="300" baseline="0">
                <a:solidFill>
                  <a:schemeClr val="tx1"/>
                </a:solidFill>
                <a:latin typeface="+mn-lt"/>
              </a:defRPr>
            </a:lvl1pPr>
          </a:lstStyle>
          <a:p>
            <a:pPr lvl="0">
              <a:lnSpc>
                <a:spcPct val="100000"/>
              </a:lnSpc>
            </a:pPr>
            <a:r>
              <a:rPr lang="en-US"/>
              <a:t>Click to add section title</a:t>
            </a:r>
          </a:p>
        </p:txBody>
      </p:sp>
    </p:spTree>
    <p:extLst>
      <p:ext uri="{BB962C8B-B14F-4D97-AF65-F5344CB8AC3E}">
        <p14:creationId xmlns:p14="http://schemas.microsoft.com/office/powerpoint/2010/main" val="3074786224"/>
      </p:ext>
    </p:extLst>
  </p:cSld>
  <p:clrMapOvr>
    <a:masterClrMapping/>
  </p:clrMapOvr>
  <p:transition/>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ase Study-3 Pictures">
    <p:spTree>
      <p:nvGrpSpPr>
        <p:cNvPr id="1" name=""/>
        <p:cNvGrpSpPr/>
        <p:nvPr/>
      </p:nvGrpSpPr>
      <p:grpSpPr>
        <a:xfrm>
          <a:off x="0" y="0"/>
          <a:ext cx="0" cy="0"/>
          <a:chOff x="0" y="0"/>
          <a:chExt cx="0" cy="0"/>
        </a:xfrm>
      </p:grpSpPr>
      <p:sp>
        <p:nvSpPr>
          <p:cNvPr id="11" name="Title 1"/>
          <p:cNvSpPr>
            <a:spLocks noGrp="1"/>
          </p:cNvSpPr>
          <p:nvPr>
            <p:ph type="title"/>
          </p:nvPr>
        </p:nvSpPr>
        <p:spPr>
          <a:xfrm>
            <a:off x="597561" y="4124960"/>
            <a:ext cx="3595046" cy="246221"/>
          </a:xfrm>
        </p:spPr>
        <p:txBody>
          <a:bodyPr wrap="square">
            <a:spAutoFit/>
          </a:bodyPr>
          <a:lstStyle>
            <a:lvl1pPr>
              <a:defRPr sz="1600" b="1">
                <a:solidFill>
                  <a:schemeClr val="tx1"/>
                </a:solidFill>
                <a:latin typeface="+mn-lt"/>
              </a:defRPr>
            </a:lvl1pPr>
          </a:lstStyle>
          <a:p>
            <a:r>
              <a:rPr lang="en-US"/>
              <a:t>Click to edit Master title style</a:t>
            </a:r>
          </a:p>
        </p:txBody>
      </p:sp>
      <p:sp>
        <p:nvSpPr>
          <p:cNvPr id="10" name="Text Placeholder 2">
            <a:extLst>
              <a:ext uri="{FF2B5EF4-FFF2-40B4-BE49-F238E27FC236}">
                <a16:creationId xmlns:a16="http://schemas.microsoft.com/office/drawing/2014/main" id="{DCFE7496-2B11-468F-A424-81EF7552D417}"/>
              </a:ext>
            </a:extLst>
          </p:cNvPr>
          <p:cNvSpPr>
            <a:spLocks noGrp="1"/>
          </p:cNvSpPr>
          <p:nvPr>
            <p:ph type="body" sz="quarter" idx="17" hasCustomPrompt="1"/>
          </p:nvPr>
        </p:nvSpPr>
        <p:spPr>
          <a:xfrm>
            <a:off x="609599" y="4502295"/>
            <a:ext cx="3581401" cy="804387"/>
          </a:xfrm>
          <a:prstGeom prst="rect">
            <a:avLst/>
          </a:prstGeom>
        </p:spPr>
        <p:txBody>
          <a:bodyPr wrap="square">
            <a:spAutoFit/>
          </a:bodyPr>
          <a:lstStyle>
            <a:lvl1pPr>
              <a:defRPr sz="1200">
                <a:solidFill>
                  <a:schemeClr val="tx1">
                    <a:lumMod val="75000"/>
                    <a:lumOff val="25000"/>
                  </a:schemeClr>
                </a:solidFill>
                <a:latin typeface="+mn-lt"/>
                <a:cs typeface="Calibri Light" panose="020F0302020204030204" pitchFamily="34" charset="0"/>
              </a:defRPr>
            </a:lvl1pPr>
            <a:lvl2pPr>
              <a:buNone/>
              <a:defRPr/>
            </a:lvl2pPr>
            <a:lvl3pPr>
              <a:buNone/>
              <a:defRPr/>
            </a:lvl3pPr>
          </a:lstStyle>
          <a:p>
            <a:pPr lvl="0"/>
            <a:r>
              <a:rPr lang="en-US"/>
              <a:t>Lorem Ipsum is simply dummy text of the printing and typesetting industry. Lorem Ipsum has been the industry's standard dummy text ever since the 1500s, when an unknown printer took a galley of type and</a:t>
            </a:r>
          </a:p>
        </p:txBody>
      </p:sp>
      <p:sp>
        <p:nvSpPr>
          <p:cNvPr id="13" name="Picture Placeholder 12">
            <a:extLst>
              <a:ext uri="{FF2B5EF4-FFF2-40B4-BE49-F238E27FC236}">
                <a16:creationId xmlns:a16="http://schemas.microsoft.com/office/drawing/2014/main" id="{256621FE-2493-434D-BD83-B0B78B101F25}"/>
              </a:ext>
            </a:extLst>
          </p:cNvPr>
          <p:cNvSpPr>
            <a:spLocks noGrp="1"/>
          </p:cNvSpPr>
          <p:nvPr>
            <p:ph type="pic" sz="quarter" idx="18"/>
          </p:nvPr>
        </p:nvSpPr>
        <p:spPr>
          <a:xfrm>
            <a:off x="0" y="0"/>
            <a:ext cx="4076700" cy="3429000"/>
          </a:xfrm>
          <a:prstGeom prst="rect">
            <a:avLst/>
          </a:prstGeom>
          <a:solidFill>
            <a:schemeClr val="bg2"/>
          </a:solidFill>
        </p:spPr>
        <p:txBody>
          <a:bodyPr/>
          <a:lstStyle/>
          <a:p>
            <a:r>
              <a:rPr lang="en-US"/>
              <a:t>Click icon to add picture</a:t>
            </a:r>
          </a:p>
        </p:txBody>
      </p:sp>
      <p:sp>
        <p:nvSpPr>
          <p:cNvPr id="14" name="Picture Placeholder 12">
            <a:extLst>
              <a:ext uri="{FF2B5EF4-FFF2-40B4-BE49-F238E27FC236}">
                <a16:creationId xmlns:a16="http://schemas.microsoft.com/office/drawing/2014/main" id="{2F7B19A9-71C0-403D-B507-22838A53F144}"/>
              </a:ext>
            </a:extLst>
          </p:cNvPr>
          <p:cNvSpPr>
            <a:spLocks noGrp="1"/>
          </p:cNvSpPr>
          <p:nvPr>
            <p:ph type="pic" sz="quarter" idx="19"/>
          </p:nvPr>
        </p:nvSpPr>
        <p:spPr>
          <a:xfrm>
            <a:off x="4076700" y="0"/>
            <a:ext cx="4064000" cy="3429000"/>
          </a:xfrm>
          <a:prstGeom prst="rect">
            <a:avLst/>
          </a:prstGeom>
          <a:solidFill>
            <a:schemeClr val="bg2"/>
          </a:solidFill>
        </p:spPr>
        <p:txBody>
          <a:bodyPr/>
          <a:lstStyle/>
          <a:p>
            <a:r>
              <a:rPr lang="en-US"/>
              <a:t>Click icon to add picture</a:t>
            </a:r>
          </a:p>
        </p:txBody>
      </p:sp>
      <p:sp>
        <p:nvSpPr>
          <p:cNvPr id="15" name="Picture Placeholder 12">
            <a:extLst>
              <a:ext uri="{FF2B5EF4-FFF2-40B4-BE49-F238E27FC236}">
                <a16:creationId xmlns:a16="http://schemas.microsoft.com/office/drawing/2014/main" id="{584A1708-3D5F-4AC2-B35F-FB446EFEB7C2}"/>
              </a:ext>
            </a:extLst>
          </p:cNvPr>
          <p:cNvSpPr>
            <a:spLocks noGrp="1"/>
          </p:cNvSpPr>
          <p:nvPr>
            <p:ph type="pic" sz="quarter" idx="20"/>
          </p:nvPr>
        </p:nvSpPr>
        <p:spPr>
          <a:xfrm>
            <a:off x="8140700" y="0"/>
            <a:ext cx="4064000" cy="3429000"/>
          </a:xfrm>
          <a:prstGeom prst="rect">
            <a:avLst/>
          </a:prstGeom>
          <a:solidFill>
            <a:schemeClr val="bg2"/>
          </a:solidFill>
        </p:spPr>
        <p:txBody>
          <a:bodyPr/>
          <a:lstStyle/>
          <a:p>
            <a:r>
              <a:rPr lang="en-US"/>
              <a:t>Click icon to add picture</a:t>
            </a:r>
          </a:p>
        </p:txBody>
      </p:sp>
      <p:sp>
        <p:nvSpPr>
          <p:cNvPr id="17" name="Text Placeholder 2">
            <a:extLst>
              <a:ext uri="{FF2B5EF4-FFF2-40B4-BE49-F238E27FC236}">
                <a16:creationId xmlns:a16="http://schemas.microsoft.com/office/drawing/2014/main" id="{97BF9D5A-73E5-43EB-95F4-FF5636951647}"/>
              </a:ext>
            </a:extLst>
          </p:cNvPr>
          <p:cNvSpPr>
            <a:spLocks noGrp="1"/>
          </p:cNvSpPr>
          <p:nvPr>
            <p:ph type="body" sz="quarter" idx="21" hasCustomPrompt="1"/>
          </p:nvPr>
        </p:nvSpPr>
        <p:spPr>
          <a:xfrm>
            <a:off x="4353334" y="4502295"/>
            <a:ext cx="3495266" cy="804387"/>
          </a:xfrm>
          <a:prstGeom prst="rect">
            <a:avLst/>
          </a:prstGeom>
        </p:spPr>
        <p:txBody>
          <a:bodyPr wrap="square">
            <a:spAutoFit/>
          </a:bodyPr>
          <a:lstStyle>
            <a:lvl1pPr>
              <a:defRPr sz="1200">
                <a:solidFill>
                  <a:schemeClr val="tx1">
                    <a:lumMod val="75000"/>
                    <a:lumOff val="25000"/>
                  </a:schemeClr>
                </a:solidFill>
                <a:latin typeface="+mn-lt"/>
                <a:cs typeface="Calibri Light" panose="020F0302020204030204" pitchFamily="34" charset="0"/>
              </a:defRPr>
            </a:lvl1pPr>
            <a:lvl2pPr>
              <a:buNone/>
              <a:defRPr/>
            </a:lvl2pPr>
            <a:lvl3pPr>
              <a:buNone/>
              <a:defRPr/>
            </a:lvl3pPr>
          </a:lstStyle>
          <a:p>
            <a:pPr lvl="0"/>
            <a:r>
              <a:rPr lang="en-US"/>
              <a:t>Lorem Ipsum is simply dummy text of the printing and typesetting industry. Lorem Ipsum has been the industry's standard dummy text ever since the 1500s, when an unknown printer took a galley of type and</a:t>
            </a:r>
          </a:p>
        </p:txBody>
      </p:sp>
      <p:sp>
        <p:nvSpPr>
          <p:cNvPr id="19" name="Text Placeholder 2">
            <a:extLst>
              <a:ext uri="{FF2B5EF4-FFF2-40B4-BE49-F238E27FC236}">
                <a16:creationId xmlns:a16="http://schemas.microsoft.com/office/drawing/2014/main" id="{6AC52B6B-2068-4BD5-8D7B-E2AA5CC142A6}"/>
              </a:ext>
            </a:extLst>
          </p:cNvPr>
          <p:cNvSpPr>
            <a:spLocks noGrp="1"/>
          </p:cNvSpPr>
          <p:nvPr>
            <p:ph type="body" sz="quarter" idx="22" hasCustomPrompt="1"/>
          </p:nvPr>
        </p:nvSpPr>
        <p:spPr>
          <a:xfrm>
            <a:off x="8021320" y="4502295"/>
            <a:ext cx="3561080" cy="804387"/>
          </a:xfrm>
          <a:prstGeom prst="rect">
            <a:avLst/>
          </a:prstGeom>
        </p:spPr>
        <p:txBody>
          <a:bodyPr wrap="square">
            <a:spAutoFit/>
          </a:bodyPr>
          <a:lstStyle>
            <a:lvl1pPr>
              <a:defRPr sz="1200">
                <a:solidFill>
                  <a:schemeClr val="tx1">
                    <a:lumMod val="75000"/>
                    <a:lumOff val="25000"/>
                  </a:schemeClr>
                </a:solidFill>
                <a:latin typeface="+mn-lt"/>
                <a:cs typeface="Calibri Light" panose="020F0302020204030204" pitchFamily="34" charset="0"/>
              </a:defRPr>
            </a:lvl1pPr>
            <a:lvl2pPr>
              <a:buNone/>
              <a:defRPr/>
            </a:lvl2pPr>
            <a:lvl3pPr>
              <a:buNone/>
              <a:defRPr/>
            </a:lvl3pPr>
          </a:lstStyle>
          <a:p>
            <a:pPr lvl="0"/>
            <a:r>
              <a:rPr lang="en-US"/>
              <a:t>Lorem Ipsum is simply dummy text of the printing and typesetting industry. Lorem Ipsum has been the industry's standard dummy text ever since the 1500s, when an unknown printer took a galley of type and</a:t>
            </a:r>
          </a:p>
        </p:txBody>
      </p:sp>
      <p:sp>
        <p:nvSpPr>
          <p:cNvPr id="4" name="Text Placeholder 3">
            <a:extLst>
              <a:ext uri="{FF2B5EF4-FFF2-40B4-BE49-F238E27FC236}">
                <a16:creationId xmlns:a16="http://schemas.microsoft.com/office/drawing/2014/main" id="{AC56DCAB-CD09-4E29-A907-70E7EBE0E688}"/>
              </a:ext>
            </a:extLst>
          </p:cNvPr>
          <p:cNvSpPr>
            <a:spLocks noGrp="1"/>
          </p:cNvSpPr>
          <p:nvPr>
            <p:ph type="body" sz="quarter" idx="23"/>
          </p:nvPr>
        </p:nvSpPr>
        <p:spPr>
          <a:xfrm>
            <a:off x="4340762" y="4124325"/>
            <a:ext cx="3507911" cy="246221"/>
          </a:xfrm>
          <a:prstGeom prst="rect">
            <a:avLst/>
          </a:prstGeom>
        </p:spPr>
        <p:txBody>
          <a:bodyPr vert="horz" wrap="square" lIns="0" tIns="0" rIns="0" bIns="0" rtlCol="0" anchor="t">
            <a:spAutoFit/>
          </a:bodyPr>
          <a:lstStyle>
            <a:lvl1pPr>
              <a:defRPr lang="en-US" sz="1600" b="1" smtClean="0"/>
            </a:lvl1pPr>
            <a:lvl2pPr>
              <a:defRPr lang="en-US" smtClean="0"/>
            </a:lvl2pPr>
            <a:lvl3pPr>
              <a:defRPr lang="en-US" smtClean="0"/>
            </a:lvl3pPr>
            <a:lvl4pPr>
              <a:defRPr lang="en-US" smtClean="0"/>
            </a:lvl4pPr>
            <a:lvl5pPr>
              <a:defRPr lang="en-US"/>
            </a:lvl5pPr>
          </a:lstStyle>
          <a:p>
            <a:pPr lvl="0">
              <a:lnSpc>
                <a:spcPct val="100000"/>
              </a:lnSpc>
              <a:spcBef>
                <a:spcPct val="0"/>
              </a:spcBef>
            </a:pPr>
            <a:r>
              <a:rPr lang="en-US"/>
              <a:t>Click to edit Master text styles</a:t>
            </a:r>
          </a:p>
        </p:txBody>
      </p:sp>
      <p:sp>
        <p:nvSpPr>
          <p:cNvPr id="6" name="Text Placeholder 5">
            <a:extLst>
              <a:ext uri="{FF2B5EF4-FFF2-40B4-BE49-F238E27FC236}">
                <a16:creationId xmlns:a16="http://schemas.microsoft.com/office/drawing/2014/main" id="{AC9A5C7D-52BE-42FF-9382-B63BBD810FDD}"/>
              </a:ext>
            </a:extLst>
          </p:cNvPr>
          <p:cNvSpPr>
            <a:spLocks noGrp="1"/>
          </p:cNvSpPr>
          <p:nvPr>
            <p:ph type="body" sz="quarter" idx="24"/>
          </p:nvPr>
        </p:nvSpPr>
        <p:spPr>
          <a:xfrm>
            <a:off x="8021320" y="4114800"/>
            <a:ext cx="3574648" cy="246221"/>
          </a:xfrm>
          <a:prstGeom prst="rect">
            <a:avLst/>
          </a:prstGeom>
        </p:spPr>
        <p:txBody>
          <a:bodyPr vert="horz" wrap="square" lIns="0" tIns="0" rIns="0" bIns="0" rtlCol="0" anchor="t">
            <a:spAutoFit/>
          </a:bodyPr>
          <a:lstStyle>
            <a:lvl1pPr>
              <a:defRPr lang="en-US" sz="1600" b="1" smtClean="0"/>
            </a:lvl1pPr>
            <a:lvl2pPr>
              <a:defRPr lang="en-US" smtClean="0"/>
            </a:lvl2pPr>
            <a:lvl3pPr>
              <a:defRPr lang="en-US" smtClean="0"/>
            </a:lvl3pPr>
            <a:lvl4pPr>
              <a:defRPr lang="en-US" smtClean="0"/>
            </a:lvl4pPr>
            <a:lvl5pPr>
              <a:defRPr lang="en-US"/>
            </a:lvl5pPr>
          </a:lstStyle>
          <a:p>
            <a:pPr lvl="0">
              <a:lnSpc>
                <a:spcPct val="100000"/>
              </a:lnSpc>
              <a:spcBef>
                <a:spcPct val="0"/>
              </a:spcBef>
            </a:pPr>
            <a:r>
              <a:rPr lang="en-US"/>
              <a:t>Click to edit Master text styles</a:t>
            </a:r>
          </a:p>
        </p:txBody>
      </p:sp>
    </p:spTree>
    <p:extLst>
      <p:ext uri="{BB962C8B-B14F-4D97-AF65-F5344CB8AC3E}">
        <p14:creationId xmlns:p14="http://schemas.microsoft.com/office/powerpoint/2010/main" val="1114966718"/>
      </p:ext>
    </p:extLst>
  </p:cSld>
  <p:clrMapOvr>
    <a:masterClrMapping/>
  </p:clrMapOvr>
  <p:transition/>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bg>
      <p:bgPr>
        <a:solidFill>
          <a:schemeClr val="bg1"/>
        </a:solidFill>
        <a:effectLst/>
      </p:bgPr>
    </p:bg>
    <p:spTree>
      <p:nvGrpSpPr>
        <p:cNvPr id="1" name=""/>
        <p:cNvGrpSpPr/>
        <p:nvPr/>
      </p:nvGrpSpPr>
      <p:grpSpPr>
        <a:xfrm>
          <a:off x="0" y="0"/>
          <a:ext cx="0" cy="0"/>
          <a:chOff x="0" y="0"/>
          <a:chExt cx="0" cy="0"/>
        </a:xfrm>
      </p:grpSpPr>
      <p:sp>
        <p:nvSpPr>
          <p:cNvPr id="24" name="Text Placeholder 4">
            <a:extLst>
              <a:ext uri="{FF2B5EF4-FFF2-40B4-BE49-F238E27FC236}">
                <a16:creationId xmlns:a16="http://schemas.microsoft.com/office/drawing/2014/main" id="{ECE784D3-D287-664F-80A6-CBA29DD12FE1}"/>
              </a:ext>
            </a:extLst>
          </p:cNvPr>
          <p:cNvSpPr>
            <a:spLocks noGrp="1"/>
          </p:cNvSpPr>
          <p:nvPr>
            <p:ph type="body" sz="quarter" idx="10" hasCustomPrompt="1"/>
          </p:nvPr>
        </p:nvSpPr>
        <p:spPr>
          <a:xfrm>
            <a:off x="4349974" y="1594551"/>
            <a:ext cx="498928" cy="321627"/>
          </a:xfrm>
          <a:prstGeom prst="rect">
            <a:avLst/>
          </a:prstGeom>
        </p:spPr>
        <p:txBody>
          <a:bodyPr wrap="square" anchor="t" anchorCtr="0">
            <a:spAutoFit/>
          </a:bodyPr>
          <a:lstStyle>
            <a:lvl1pPr algn="r">
              <a:defRPr sz="2000" b="0">
                <a:solidFill>
                  <a:schemeClr val="tx1"/>
                </a:solidFill>
              </a:defRPr>
            </a:lvl1pPr>
          </a:lstStyle>
          <a:p>
            <a:pPr lvl="0"/>
            <a:r>
              <a:rPr lang="en-US"/>
              <a:t>01</a:t>
            </a:r>
          </a:p>
        </p:txBody>
      </p:sp>
      <p:sp>
        <p:nvSpPr>
          <p:cNvPr id="25" name="Text Placeholder 4">
            <a:extLst>
              <a:ext uri="{FF2B5EF4-FFF2-40B4-BE49-F238E27FC236}">
                <a16:creationId xmlns:a16="http://schemas.microsoft.com/office/drawing/2014/main" id="{29A1CE94-599A-5146-9EFB-9AEECE436784}"/>
              </a:ext>
            </a:extLst>
          </p:cNvPr>
          <p:cNvSpPr>
            <a:spLocks noGrp="1"/>
          </p:cNvSpPr>
          <p:nvPr>
            <p:ph type="body" sz="quarter" idx="11" hasCustomPrompt="1"/>
          </p:nvPr>
        </p:nvSpPr>
        <p:spPr>
          <a:xfrm>
            <a:off x="4349974" y="2287618"/>
            <a:ext cx="498928" cy="321627"/>
          </a:xfrm>
          <a:prstGeom prst="rect">
            <a:avLst/>
          </a:prstGeom>
        </p:spPr>
        <p:txBody>
          <a:bodyPr wrap="square" anchor="t" anchorCtr="0">
            <a:spAutoFit/>
          </a:bodyPr>
          <a:lstStyle>
            <a:lvl1pPr algn="r">
              <a:defRPr sz="2000" b="0">
                <a:solidFill>
                  <a:schemeClr val="tx1"/>
                </a:solidFill>
              </a:defRPr>
            </a:lvl1pPr>
          </a:lstStyle>
          <a:p>
            <a:pPr lvl="0"/>
            <a:r>
              <a:rPr lang="en-US"/>
              <a:t>02</a:t>
            </a:r>
          </a:p>
        </p:txBody>
      </p:sp>
      <p:sp>
        <p:nvSpPr>
          <p:cNvPr id="26" name="Text Placeholder 4">
            <a:extLst>
              <a:ext uri="{FF2B5EF4-FFF2-40B4-BE49-F238E27FC236}">
                <a16:creationId xmlns:a16="http://schemas.microsoft.com/office/drawing/2014/main" id="{B0E828E5-70FD-D449-B964-390D8366EA4E}"/>
              </a:ext>
            </a:extLst>
          </p:cNvPr>
          <p:cNvSpPr>
            <a:spLocks noGrp="1"/>
          </p:cNvSpPr>
          <p:nvPr>
            <p:ph type="body" sz="quarter" idx="12" hasCustomPrompt="1"/>
          </p:nvPr>
        </p:nvSpPr>
        <p:spPr>
          <a:xfrm>
            <a:off x="4349974" y="2970524"/>
            <a:ext cx="498928" cy="321627"/>
          </a:xfrm>
          <a:prstGeom prst="rect">
            <a:avLst/>
          </a:prstGeom>
        </p:spPr>
        <p:txBody>
          <a:bodyPr wrap="square" anchor="t" anchorCtr="0">
            <a:spAutoFit/>
          </a:bodyPr>
          <a:lstStyle>
            <a:lvl1pPr algn="r">
              <a:defRPr sz="2000" b="0">
                <a:solidFill>
                  <a:schemeClr val="tx1"/>
                </a:solidFill>
              </a:defRPr>
            </a:lvl1pPr>
          </a:lstStyle>
          <a:p>
            <a:pPr lvl="0"/>
            <a:r>
              <a:rPr lang="en-US"/>
              <a:t>03</a:t>
            </a:r>
          </a:p>
        </p:txBody>
      </p:sp>
      <p:sp>
        <p:nvSpPr>
          <p:cNvPr id="27" name="Text Placeholder 4">
            <a:extLst>
              <a:ext uri="{FF2B5EF4-FFF2-40B4-BE49-F238E27FC236}">
                <a16:creationId xmlns:a16="http://schemas.microsoft.com/office/drawing/2014/main" id="{23D1ADF7-7F17-9F4A-A000-26CFD756A34B}"/>
              </a:ext>
            </a:extLst>
          </p:cNvPr>
          <p:cNvSpPr>
            <a:spLocks noGrp="1"/>
          </p:cNvSpPr>
          <p:nvPr>
            <p:ph type="body" sz="quarter" idx="13" hasCustomPrompt="1"/>
          </p:nvPr>
        </p:nvSpPr>
        <p:spPr>
          <a:xfrm>
            <a:off x="4349974" y="3663591"/>
            <a:ext cx="498928" cy="321627"/>
          </a:xfrm>
          <a:prstGeom prst="rect">
            <a:avLst/>
          </a:prstGeom>
        </p:spPr>
        <p:txBody>
          <a:bodyPr wrap="square" anchor="t" anchorCtr="0">
            <a:spAutoFit/>
          </a:bodyPr>
          <a:lstStyle>
            <a:lvl1pPr algn="r">
              <a:defRPr sz="2000" b="0">
                <a:solidFill>
                  <a:schemeClr val="tx1"/>
                </a:solidFill>
              </a:defRPr>
            </a:lvl1pPr>
          </a:lstStyle>
          <a:p>
            <a:pPr lvl="0"/>
            <a:r>
              <a:rPr lang="en-US"/>
              <a:t>04</a:t>
            </a:r>
          </a:p>
        </p:txBody>
      </p:sp>
      <p:sp>
        <p:nvSpPr>
          <p:cNvPr id="28" name="Text Placeholder 4">
            <a:extLst>
              <a:ext uri="{FF2B5EF4-FFF2-40B4-BE49-F238E27FC236}">
                <a16:creationId xmlns:a16="http://schemas.microsoft.com/office/drawing/2014/main" id="{C8974FB4-0DC4-9A48-849B-3445C17323D8}"/>
              </a:ext>
            </a:extLst>
          </p:cNvPr>
          <p:cNvSpPr>
            <a:spLocks noGrp="1"/>
          </p:cNvSpPr>
          <p:nvPr>
            <p:ph type="body" sz="quarter" idx="14" hasCustomPrompt="1"/>
          </p:nvPr>
        </p:nvSpPr>
        <p:spPr>
          <a:xfrm>
            <a:off x="4349974" y="4346497"/>
            <a:ext cx="498928" cy="321627"/>
          </a:xfrm>
          <a:prstGeom prst="rect">
            <a:avLst/>
          </a:prstGeom>
        </p:spPr>
        <p:txBody>
          <a:bodyPr wrap="square" anchor="t" anchorCtr="0">
            <a:spAutoFit/>
          </a:bodyPr>
          <a:lstStyle>
            <a:lvl1pPr algn="r">
              <a:defRPr sz="2000" b="0">
                <a:solidFill>
                  <a:schemeClr val="tx1"/>
                </a:solidFill>
              </a:defRPr>
            </a:lvl1pPr>
          </a:lstStyle>
          <a:p>
            <a:pPr lvl="0"/>
            <a:r>
              <a:rPr lang="en-US"/>
              <a:t>05</a:t>
            </a:r>
          </a:p>
        </p:txBody>
      </p:sp>
      <p:sp>
        <p:nvSpPr>
          <p:cNvPr id="29" name="Text Placeholder 4">
            <a:extLst>
              <a:ext uri="{FF2B5EF4-FFF2-40B4-BE49-F238E27FC236}">
                <a16:creationId xmlns:a16="http://schemas.microsoft.com/office/drawing/2014/main" id="{3B70AEBB-A750-864B-B6BD-21B4D0EFE2A7}"/>
              </a:ext>
            </a:extLst>
          </p:cNvPr>
          <p:cNvSpPr>
            <a:spLocks noGrp="1"/>
          </p:cNvSpPr>
          <p:nvPr>
            <p:ph type="body" sz="quarter" idx="15" hasCustomPrompt="1"/>
          </p:nvPr>
        </p:nvSpPr>
        <p:spPr>
          <a:xfrm>
            <a:off x="4349974" y="5029404"/>
            <a:ext cx="498928" cy="321627"/>
          </a:xfrm>
          <a:prstGeom prst="rect">
            <a:avLst/>
          </a:prstGeom>
        </p:spPr>
        <p:txBody>
          <a:bodyPr wrap="square" anchor="t" anchorCtr="0">
            <a:spAutoFit/>
          </a:bodyPr>
          <a:lstStyle>
            <a:lvl1pPr algn="r">
              <a:defRPr sz="2000" b="0">
                <a:solidFill>
                  <a:schemeClr val="tx1"/>
                </a:solidFill>
              </a:defRPr>
            </a:lvl1pPr>
          </a:lstStyle>
          <a:p>
            <a:pPr lvl="0"/>
            <a:r>
              <a:rPr lang="en-US"/>
              <a:t>06</a:t>
            </a:r>
          </a:p>
        </p:txBody>
      </p:sp>
      <p:sp>
        <p:nvSpPr>
          <p:cNvPr id="30" name="Text Placeholder 4">
            <a:extLst>
              <a:ext uri="{FF2B5EF4-FFF2-40B4-BE49-F238E27FC236}">
                <a16:creationId xmlns:a16="http://schemas.microsoft.com/office/drawing/2014/main" id="{B6A80AC0-F1D6-7541-A91C-C279FD194827}"/>
              </a:ext>
            </a:extLst>
          </p:cNvPr>
          <p:cNvSpPr>
            <a:spLocks noGrp="1"/>
          </p:cNvSpPr>
          <p:nvPr>
            <p:ph type="body" sz="quarter" idx="16" hasCustomPrompt="1"/>
          </p:nvPr>
        </p:nvSpPr>
        <p:spPr>
          <a:xfrm>
            <a:off x="5082265" y="1594551"/>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31" name="Text Placeholder 4">
            <a:extLst>
              <a:ext uri="{FF2B5EF4-FFF2-40B4-BE49-F238E27FC236}">
                <a16:creationId xmlns:a16="http://schemas.microsoft.com/office/drawing/2014/main" id="{48BEB51A-F18F-5749-809D-EC078A513A09}"/>
              </a:ext>
            </a:extLst>
          </p:cNvPr>
          <p:cNvSpPr>
            <a:spLocks noGrp="1"/>
          </p:cNvSpPr>
          <p:nvPr>
            <p:ph type="body" sz="quarter" idx="17" hasCustomPrompt="1"/>
          </p:nvPr>
        </p:nvSpPr>
        <p:spPr>
          <a:xfrm>
            <a:off x="5082265" y="2287618"/>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32" name="Text Placeholder 4">
            <a:extLst>
              <a:ext uri="{FF2B5EF4-FFF2-40B4-BE49-F238E27FC236}">
                <a16:creationId xmlns:a16="http://schemas.microsoft.com/office/drawing/2014/main" id="{C6735154-D863-074C-BEF0-25E8F0836038}"/>
              </a:ext>
            </a:extLst>
          </p:cNvPr>
          <p:cNvSpPr>
            <a:spLocks noGrp="1"/>
          </p:cNvSpPr>
          <p:nvPr>
            <p:ph type="body" sz="quarter" idx="18" hasCustomPrompt="1"/>
          </p:nvPr>
        </p:nvSpPr>
        <p:spPr>
          <a:xfrm>
            <a:off x="5082265" y="2970524"/>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33" name="Text Placeholder 4">
            <a:extLst>
              <a:ext uri="{FF2B5EF4-FFF2-40B4-BE49-F238E27FC236}">
                <a16:creationId xmlns:a16="http://schemas.microsoft.com/office/drawing/2014/main" id="{C373B72A-00B1-9E4F-BC7F-202B2AC57FCC}"/>
              </a:ext>
            </a:extLst>
          </p:cNvPr>
          <p:cNvSpPr>
            <a:spLocks noGrp="1"/>
          </p:cNvSpPr>
          <p:nvPr>
            <p:ph type="body" sz="quarter" idx="19" hasCustomPrompt="1"/>
          </p:nvPr>
        </p:nvSpPr>
        <p:spPr>
          <a:xfrm>
            <a:off x="5082265" y="3663591"/>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34" name="Text Placeholder 4">
            <a:extLst>
              <a:ext uri="{FF2B5EF4-FFF2-40B4-BE49-F238E27FC236}">
                <a16:creationId xmlns:a16="http://schemas.microsoft.com/office/drawing/2014/main" id="{A584DDAC-74C3-8649-AA09-BE37E59266EB}"/>
              </a:ext>
            </a:extLst>
          </p:cNvPr>
          <p:cNvSpPr>
            <a:spLocks noGrp="1"/>
          </p:cNvSpPr>
          <p:nvPr>
            <p:ph type="body" sz="quarter" idx="20" hasCustomPrompt="1"/>
          </p:nvPr>
        </p:nvSpPr>
        <p:spPr>
          <a:xfrm>
            <a:off x="5082265" y="4346497"/>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35" name="Text Placeholder 4">
            <a:extLst>
              <a:ext uri="{FF2B5EF4-FFF2-40B4-BE49-F238E27FC236}">
                <a16:creationId xmlns:a16="http://schemas.microsoft.com/office/drawing/2014/main" id="{4BE98457-B105-874C-9706-66BA69C1AFC7}"/>
              </a:ext>
            </a:extLst>
          </p:cNvPr>
          <p:cNvSpPr>
            <a:spLocks noGrp="1"/>
          </p:cNvSpPr>
          <p:nvPr>
            <p:ph type="body" sz="quarter" idx="21" hasCustomPrompt="1"/>
          </p:nvPr>
        </p:nvSpPr>
        <p:spPr>
          <a:xfrm>
            <a:off x="5082265" y="5029404"/>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2" name="Title 2">
            <a:extLst>
              <a:ext uri="{FF2B5EF4-FFF2-40B4-BE49-F238E27FC236}">
                <a16:creationId xmlns:a16="http://schemas.microsoft.com/office/drawing/2014/main" id="{57CD756F-F913-EAC1-7739-2CE1B1149A0F}"/>
              </a:ext>
            </a:extLst>
          </p:cNvPr>
          <p:cNvSpPr>
            <a:spLocks noGrp="1"/>
          </p:cNvSpPr>
          <p:nvPr>
            <p:ph type="title" hasCustomPrompt="1"/>
          </p:nvPr>
        </p:nvSpPr>
        <p:spPr>
          <a:xfrm>
            <a:off x="609600" y="1139523"/>
            <a:ext cx="3467100" cy="615553"/>
          </a:xfrm>
        </p:spPr>
        <p:txBody>
          <a:bodyPr vert="horz" wrap="square" lIns="0" tIns="0" rIns="0" bIns="0" rtlCol="0" anchor="t">
            <a:spAutoFit/>
          </a:bodyPr>
          <a:lstStyle>
            <a:lvl1pPr>
              <a:defRPr lang="en-US" sz="4000" b="1" i="0" kern="1200" spc="0">
                <a:gradFill>
                  <a:gsLst>
                    <a:gs pos="50000">
                      <a:schemeClr val="accent2"/>
                    </a:gs>
                    <a:gs pos="100000">
                      <a:schemeClr val="accent5"/>
                    </a:gs>
                    <a:gs pos="0">
                      <a:schemeClr val="accent3"/>
                    </a:gs>
                  </a:gsLst>
                  <a:lin ang="1200000" scaled="0"/>
                </a:gradFill>
                <a:effectLst/>
                <a:latin typeface="Aptos SemiBold" panose="020B0004020202020204" pitchFamily="34" charset="0"/>
                <a:ea typeface="Aptos SemiBold" panose="020B0004020202020204" pitchFamily="34" charset="0"/>
                <a:cs typeface="Calibri" panose="020F0502020204030204" pitchFamily="34" charset="0"/>
              </a:defRPr>
            </a:lvl1pPr>
          </a:lstStyle>
          <a:p>
            <a:pPr lvl="0" algn="l" defTabSz="914400" rtl="0" eaLnBrk="1" latinLnBrk="0" hangingPunct="1">
              <a:lnSpc>
                <a:spcPct val="100000"/>
              </a:lnSpc>
              <a:spcBef>
                <a:spcPct val="0"/>
              </a:spcBef>
              <a:buNone/>
            </a:pPr>
            <a:r>
              <a:rPr lang="en-US"/>
              <a:t>Contents</a:t>
            </a:r>
          </a:p>
        </p:txBody>
      </p:sp>
    </p:spTree>
    <p:extLst>
      <p:ext uri="{BB962C8B-B14F-4D97-AF65-F5344CB8AC3E}">
        <p14:creationId xmlns:p14="http://schemas.microsoft.com/office/powerpoint/2010/main" val="1285807641"/>
      </p:ext>
    </p:extLst>
  </p:cSld>
  <p:clrMapOvr>
    <a:masterClrMapping/>
  </p:clrMapOvr>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ase Study-4 Pictures-Leila">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56621FE-2493-434D-BD83-B0B78B101F25}"/>
              </a:ext>
            </a:extLst>
          </p:cNvPr>
          <p:cNvSpPr>
            <a:spLocks noGrp="1"/>
          </p:cNvSpPr>
          <p:nvPr>
            <p:ph type="pic" sz="quarter" idx="18"/>
          </p:nvPr>
        </p:nvSpPr>
        <p:spPr>
          <a:xfrm>
            <a:off x="-1" y="0"/>
            <a:ext cx="3060000" cy="3429000"/>
          </a:xfrm>
          <a:prstGeom prst="rect">
            <a:avLst/>
          </a:prstGeom>
          <a:solidFill>
            <a:schemeClr val="bg2"/>
          </a:solidFill>
        </p:spPr>
        <p:txBody>
          <a:bodyPr/>
          <a:lstStyle/>
          <a:p>
            <a:r>
              <a:rPr lang="en-US"/>
              <a:t>Click icon to add picture</a:t>
            </a:r>
          </a:p>
        </p:txBody>
      </p:sp>
      <p:sp>
        <p:nvSpPr>
          <p:cNvPr id="14" name="Picture Placeholder 12">
            <a:extLst>
              <a:ext uri="{FF2B5EF4-FFF2-40B4-BE49-F238E27FC236}">
                <a16:creationId xmlns:a16="http://schemas.microsoft.com/office/drawing/2014/main" id="{2F7B19A9-71C0-403D-B507-22838A53F144}"/>
              </a:ext>
            </a:extLst>
          </p:cNvPr>
          <p:cNvSpPr>
            <a:spLocks noGrp="1"/>
          </p:cNvSpPr>
          <p:nvPr>
            <p:ph type="pic" sz="quarter" idx="19"/>
          </p:nvPr>
        </p:nvSpPr>
        <p:spPr>
          <a:xfrm>
            <a:off x="3043999" y="0"/>
            <a:ext cx="3060000" cy="3429000"/>
          </a:xfrm>
          <a:prstGeom prst="rect">
            <a:avLst/>
          </a:prstGeom>
          <a:solidFill>
            <a:schemeClr val="bg2"/>
          </a:solidFill>
        </p:spPr>
        <p:txBody>
          <a:bodyPr/>
          <a:lstStyle/>
          <a:p>
            <a:r>
              <a:rPr lang="en-US"/>
              <a:t>Click icon to add picture</a:t>
            </a:r>
          </a:p>
        </p:txBody>
      </p:sp>
      <p:sp>
        <p:nvSpPr>
          <p:cNvPr id="15" name="Picture Placeholder 12">
            <a:extLst>
              <a:ext uri="{FF2B5EF4-FFF2-40B4-BE49-F238E27FC236}">
                <a16:creationId xmlns:a16="http://schemas.microsoft.com/office/drawing/2014/main" id="{584A1708-3D5F-4AC2-B35F-FB446EFEB7C2}"/>
              </a:ext>
            </a:extLst>
          </p:cNvPr>
          <p:cNvSpPr>
            <a:spLocks noGrp="1"/>
          </p:cNvSpPr>
          <p:nvPr>
            <p:ph type="pic" sz="quarter" idx="20"/>
          </p:nvPr>
        </p:nvSpPr>
        <p:spPr>
          <a:xfrm>
            <a:off x="6087999" y="0"/>
            <a:ext cx="3060000" cy="3429000"/>
          </a:xfrm>
          <a:prstGeom prst="rect">
            <a:avLst/>
          </a:prstGeom>
          <a:solidFill>
            <a:schemeClr val="bg2"/>
          </a:solidFill>
        </p:spPr>
        <p:txBody>
          <a:bodyPr/>
          <a:lstStyle/>
          <a:p>
            <a:r>
              <a:rPr lang="en-US"/>
              <a:t>Click icon to add picture</a:t>
            </a:r>
          </a:p>
        </p:txBody>
      </p:sp>
      <p:sp>
        <p:nvSpPr>
          <p:cNvPr id="2" name="Picture Placeholder 12">
            <a:extLst>
              <a:ext uri="{FF2B5EF4-FFF2-40B4-BE49-F238E27FC236}">
                <a16:creationId xmlns:a16="http://schemas.microsoft.com/office/drawing/2014/main" id="{4C3044EB-579C-1960-F9EB-F116665A7292}"/>
              </a:ext>
            </a:extLst>
          </p:cNvPr>
          <p:cNvSpPr>
            <a:spLocks noGrp="1"/>
          </p:cNvSpPr>
          <p:nvPr>
            <p:ph type="pic" sz="quarter" idx="25"/>
          </p:nvPr>
        </p:nvSpPr>
        <p:spPr>
          <a:xfrm>
            <a:off x="9132000" y="0"/>
            <a:ext cx="3060000" cy="3429000"/>
          </a:xfrm>
          <a:prstGeom prst="rect">
            <a:avLst/>
          </a:prstGeom>
          <a:solidFill>
            <a:schemeClr val="bg2"/>
          </a:solidFill>
        </p:spPr>
        <p:txBody>
          <a:bodyPr/>
          <a:lstStyle/>
          <a:p>
            <a:r>
              <a:rPr lang="en-US"/>
              <a:t>Click icon to add picture</a:t>
            </a:r>
          </a:p>
        </p:txBody>
      </p:sp>
      <p:sp>
        <p:nvSpPr>
          <p:cNvPr id="3" name="Text Placeholder 2">
            <a:extLst>
              <a:ext uri="{FF2B5EF4-FFF2-40B4-BE49-F238E27FC236}">
                <a16:creationId xmlns:a16="http://schemas.microsoft.com/office/drawing/2014/main" id="{C9D6271A-50EF-A83C-8073-0A6628457E18}"/>
              </a:ext>
            </a:extLst>
          </p:cNvPr>
          <p:cNvSpPr>
            <a:spLocks noGrp="1"/>
          </p:cNvSpPr>
          <p:nvPr>
            <p:ph type="body" sz="quarter" idx="16" hasCustomPrompt="1"/>
          </p:nvPr>
        </p:nvSpPr>
        <p:spPr>
          <a:xfrm>
            <a:off x="326039" y="3731479"/>
            <a:ext cx="2407920" cy="462114"/>
          </a:xfrm>
          <a:prstGeom prst="rect">
            <a:avLst/>
          </a:prstGeom>
        </p:spPr>
        <p:txBody>
          <a:bodyPr wrap="square">
            <a:spAutoFit/>
          </a:bodyPr>
          <a:lstStyle>
            <a:lvl1pPr>
              <a:defRPr sz="1400" b="1">
                <a:latin typeface="+mn-lt"/>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5" name="Text Placeholder 2">
            <a:extLst>
              <a:ext uri="{FF2B5EF4-FFF2-40B4-BE49-F238E27FC236}">
                <a16:creationId xmlns:a16="http://schemas.microsoft.com/office/drawing/2014/main" id="{33A26170-4FED-69CC-E7CF-6F163320DA0C}"/>
              </a:ext>
            </a:extLst>
          </p:cNvPr>
          <p:cNvSpPr>
            <a:spLocks noGrp="1"/>
          </p:cNvSpPr>
          <p:nvPr>
            <p:ph type="body" sz="quarter" idx="26" hasCustomPrompt="1"/>
          </p:nvPr>
        </p:nvSpPr>
        <p:spPr>
          <a:xfrm>
            <a:off x="326039" y="4353444"/>
            <a:ext cx="2407920" cy="1413785"/>
          </a:xfrm>
          <a:prstGeom prst="rect">
            <a:avLst/>
          </a:prstGeom>
        </p:spPr>
        <p:txBody>
          <a:bodyPr wrap="square">
            <a:spAutoFit/>
          </a:bodyPr>
          <a:lstStyle>
            <a:lvl1pPr>
              <a:defRPr sz="1200">
                <a:solidFill>
                  <a:schemeClr val="tx1">
                    <a:lumMod val="75000"/>
                    <a:lumOff val="25000"/>
                  </a:schemeClr>
                </a:solidFill>
                <a:latin typeface="+mn-lt"/>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a:t>
            </a:r>
          </a:p>
        </p:txBody>
      </p:sp>
      <p:sp>
        <p:nvSpPr>
          <p:cNvPr id="7" name="Text Placeholder 2">
            <a:extLst>
              <a:ext uri="{FF2B5EF4-FFF2-40B4-BE49-F238E27FC236}">
                <a16:creationId xmlns:a16="http://schemas.microsoft.com/office/drawing/2014/main" id="{EFF5574A-DA2F-79E2-5257-E464C4DCBED9}"/>
              </a:ext>
            </a:extLst>
          </p:cNvPr>
          <p:cNvSpPr>
            <a:spLocks noGrp="1"/>
          </p:cNvSpPr>
          <p:nvPr>
            <p:ph type="body" sz="quarter" idx="27" hasCustomPrompt="1"/>
          </p:nvPr>
        </p:nvSpPr>
        <p:spPr>
          <a:xfrm>
            <a:off x="3370039" y="3731479"/>
            <a:ext cx="2407920" cy="462114"/>
          </a:xfrm>
          <a:prstGeom prst="rect">
            <a:avLst/>
          </a:prstGeom>
        </p:spPr>
        <p:txBody>
          <a:bodyPr wrap="square">
            <a:spAutoFit/>
          </a:bodyPr>
          <a:lstStyle>
            <a:lvl1pPr>
              <a:defRPr sz="1400" b="1">
                <a:latin typeface="+mn-lt"/>
                <a:cs typeface="Calibri Light" panose="020F0302020204030204" pitchFamily="34" charset="0"/>
              </a:defRPr>
            </a:lvl1pPr>
          </a:lstStyle>
          <a:p>
            <a:pPr lvl="0"/>
            <a:r>
              <a:rPr lang="en-US"/>
              <a:t>Lorem ipsum dolor sit amet, consectetur adipiscing elit. </a:t>
            </a:r>
          </a:p>
        </p:txBody>
      </p:sp>
      <p:sp>
        <p:nvSpPr>
          <p:cNvPr id="8" name="Text Placeholder 2">
            <a:extLst>
              <a:ext uri="{FF2B5EF4-FFF2-40B4-BE49-F238E27FC236}">
                <a16:creationId xmlns:a16="http://schemas.microsoft.com/office/drawing/2014/main" id="{2E50C4C1-6951-43AE-9158-49572E0C92C6}"/>
              </a:ext>
            </a:extLst>
          </p:cNvPr>
          <p:cNvSpPr>
            <a:spLocks noGrp="1"/>
          </p:cNvSpPr>
          <p:nvPr>
            <p:ph type="body" sz="quarter" idx="28" hasCustomPrompt="1"/>
          </p:nvPr>
        </p:nvSpPr>
        <p:spPr>
          <a:xfrm>
            <a:off x="3370039" y="4353444"/>
            <a:ext cx="2407920" cy="1413785"/>
          </a:xfrm>
          <a:prstGeom prst="rect">
            <a:avLst/>
          </a:prstGeom>
        </p:spPr>
        <p:txBody>
          <a:bodyPr wrap="square">
            <a:spAutoFit/>
          </a:bodyPr>
          <a:lstStyle>
            <a:lvl1pPr>
              <a:defRPr sz="1200">
                <a:solidFill>
                  <a:schemeClr val="tx1">
                    <a:lumMod val="75000"/>
                    <a:lumOff val="25000"/>
                  </a:schemeClr>
                </a:solidFill>
                <a:latin typeface="+mn-lt"/>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a:t>
            </a:r>
          </a:p>
        </p:txBody>
      </p:sp>
      <p:sp>
        <p:nvSpPr>
          <p:cNvPr id="9" name="Text Placeholder 2">
            <a:extLst>
              <a:ext uri="{FF2B5EF4-FFF2-40B4-BE49-F238E27FC236}">
                <a16:creationId xmlns:a16="http://schemas.microsoft.com/office/drawing/2014/main" id="{7000C3D5-7B7C-EDA2-9F53-869EC3327CCF}"/>
              </a:ext>
            </a:extLst>
          </p:cNvPr>
          <p:cNvSpPr>
            <a:spLocks noGrp="1"/>
          </p:cNvSpPr>
          <p:nvPr>
            <p:ph type="body" sz="quarter" idx="21" hasCustomPrompt="1"/>
          </p:nvPr>
        </p:nvSpPr>
        <p:spPr>
          <a:xfrm>
            <a:off x="6414039" y="3731479"/>
            <a:ext cx="2407920" cy="462114"/>
          </a:xfrm>
          <a:prstGeom prst="rect">
            <a:avLst/>
          </a:prstGeom>
        </p:spPr>
        <p:txBody>
          <a:bodyPr wrap="square">
            <a:spAutoFit/>
          </a:bodyPr>
          <a:lstStyle>
            <a:lvl1pPr>
              <a:defRPr sz="1400" b="1">
                <a:latin typeface="+mn-lt"/>
                <a:cs typeface="Calibri Light" panose="020F0302020204030204" pitchFamily="34" charset="0"/>
              </a:defRPr>
            </a:lvl1pPr>
          </a:lstStyle>
          <a:p>
            <a:pPr lvl="0"/>
            <a:r>
              <a:rPr lang="en-US"/>
              <a:t>Lorem ipsum dolor sit amet, consectetur adipiscing elit. </a:t>
            </a:r>
          </a:p>
        </p:txBody>
      </p:sp>
      <p:sp>
        <p:nvSpPr>
          <p:cNvPr id="12" name="Text Placeholder 2">
            <a:extLst>
              <a:ext uri="{FF2B5EF4-FFF2-40B4-BE49-F238E27FC236}">
                <a16:creationId xmlns:a16="http://schemas.microsoft.com/office/drawing/2014/main" id="{E9AE19AD-1845-6345-DD33-3FC9CF1784E4}"/>
              </a:ext>
            </a:extLst>
          </p:cNvPr>
          <p:cNvSpPr>
            <a:spLocks noGrp="1"/>
          </p:cNvSpPr>
          <p:nvPr>
            <p:ph type="body" sz="quarter" idx="22" hasCustomPrompt="1"/>
          </p:nvPr>
        </p:nvSpPr>
        <p:spPr>
          <a:xfrm>
            <a:off x="6414039" y="4353444"/>
            <a:ext cx="2407920" cy="1413785"/>
          </a:xfrm>
          <a:prstGeom prst="rect">
            <a:avLst/>
          </a:prstGeom>
        </p:spPr>
        <p:txBody>
          <a:bodyPr wrap="square">
            <a:spAutoFit/>
          </a:bodyPr>
          <a:lstStyle>
            <a:lvl1pPr>
              <a:defRPr sz="1200">
                <a:solidFill>
                  <a:schemeClr val="tx1">
                    <a:lumMod val="75000"/>
                    <a:lumOff val="25000"/>
                  </a:schemeClr>
                </a:solidFill>
                <a:latin typeface="+mn-lt"/>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Leo </a:t>
            </a:r>
            <a:r>
              <a:rPr lang="en-US" err="1"/>
              <a:t>luctus</a:t>
            </a:r>
            <a:r>
              <a:rPr lang="en-US"/>
              <a:t> </a:t>
            </a:r>
            <a:r>
              <a:rPr lang="en-US" err="1"/>
              <a:t>adipiscing</a:t>
            </a:r>
            <a:r>
              <a:rPr lang="en-US"/>
              <a:t> </a:t>
            </a:r>
            <a:r>
              <a:rPr lang="en-US" err="1"/>
              <a:t>feugiat</a:t>
            </a:r>
            <a:r>
              <a:rPr lang="en-US"/>
              <a:t> </a:t>
            </a:r>
            <a:r>
              <a:rPr lang="en-US" err="1"/>
              <a:t>viverra</a:t>
            </a:r>
            <a:r>
              <a:rPr lang="en-US"/>
              <a:t> </a:t>
            </a:r>
            <a:r>
              <a:rPr lang="en-US" err="1"/>
              <a:t>facilisi</a:t>
            </a:r>
            <a:r>
              <a:rPr lang="en-US"/>
              <a:t>. </a:t>
            </a:r>
            <a:r>
              <a:rPr lang="en-US" err="1"/>
              <a:t>Tristique</a:t>
            </a:r>
            <a:r>
              <a:rPr lang="en-US"/>
              <a:t> </a:t>
            </a:r>
            <a:r>
              <a:rPr lang="en-US" err="1"/>
              <a:t>aliquet</a:t>
            </a:r>
            <a:r>
              <a:rPr lang="en-US"/>
              <a:t> </a:t>
            </a:r>
            <a:r>
              <a:rPr lang="en-US" err="1"/>
              <a:t>tempor</a:t>
            </a:r>
            <a:r>
              <a:rPr lang="en-US"/>
              <a:t>, </a:t>
            </a:r>
            <a:r>
              <a:rPr lang="en-US" err="1"/>
              <a:t>tortor</a:t>
            </a:r>
            <a:r>
              <a:rPr lang="en-US"/>
              <a:t> </a:t>
            </a:r>
            <a:r>
              <a:rPr lang="en-US" err="1"/>
              <a:t>amet</a:t>
            </a:r>
            <a:r>
              <a:rPr lang="en-US"/>
              <a:t> </a:t>
            </a:r>
            <a:r>
              <a:rPr lang="en-US" err="1"/>
              <a:t>scelerisque</a:t>
            </a:r>
            <a:r>
              <a:rPr lang="en-US"/>
              <a:t> fermentum. </a:t>
            </a:r>
            <a:r>
              <a:rPr lang="en-US" err="1"/>
              <a:t>Venenatis</a:t>
            </a:r>
            <a:r>
              <a:rPr lang="en-US"/>
              <a:t>, </a:t>
            </a:r>
            <a:r>
              <a:rPr lang="en-US" err="1"/>
              <a:t>quam</a:t>
            </a:r>
            <a:r>
              <a:rPr lang="en-US"/>
              <a:t> </a:t>
            </a:r>
            <a:r>
              <a:rPr lang="en-US" err="1"/>
              <a:t>consequat</a:t>
            </a:r>
            <a:r>
              <a:rPr lang="en-US"/>
              <a:t> </a:t>
            </a:r>
            <a:r>
              <a:rPr lang="en-US" err="1"/>
              <a:t>netus</a:t>
            </a:r>
            <a:r>
              <a:rPr lang="en-US"/>
              <a:t> magna</a:t>
            </a:r>
          </a:p>
        </p:txBody>
      </p:sp>
      <p:sp>
        <p:nvSpPr>
          <p:cNvPr id="16" name="Text Placeholder 2">
            <a:extLst>
              <a:ext uri="{FF2B5EF4-FFF2-40B4-BE49-F238E27FC236}">
                <a16:creationId xmlns:a16="http://schemas.microsoft.com/office/drawing/2014/main" id="{EFF38F98-219B-60E4-DEE4-A49FED7181F5}"/>
              </a:ext>
            </a:extLst>
          </p:cNvPr>
          <p:cNvSpPr>
            <a:spLocks noGrp="1"/>
          </p:cNvSpPr>
          <p:nvPr>
            <p:ph type="body" sz="quarter" idx="23" hasCustomPrompt="1"/>
          </p:nvPr>
        </p:nvSpPr>
        <p:spPr>
          <a:xfrm>
            <a:off x="9458040" y="3731479"/>
            <a:ext cx="2407920" cy="462114"/>
          </a:xfrm>
          <a:prstGeom prst="rect">
            <a:avLst/>
          </a:prstGeom>
        </p:spPr>
        <p:txBody>
          <a:bodyPr wrap="square">
            <a:spAutoFit/>
          </a:bodyPr>
          <a:lstStyle>
            <a:lvl1pPr>
              <a:defRPr sz="1400" b="1">
                <a:latin typeface="+mn-lt"/>
                <a:cs typeface="Calibri Light" panose="020F030202020403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8" name="Text Placeholder 2">
            <a:extLst>
              <a:ext uri="{FF2B5EF4-FFF2-40B4-BE49-F238E27FC236}">
                <a16:creationId xmlns:a16="http://schemas.microsoft.com/office/drawing/2014/main" id="{76073D28-63C4-4EAB-D10E-E4C9A179B803}"/>
              </a:ext>
            </a:extLst>
          </p:cNvPr>
          <p:cNvSpPr>
            <a:spLocks noGrp="1"/>
          </p:cNvSpPr>
          <p:nvPr>
            <p:ph type="body" sz="quarter" idx="24" hasCustomPrompt="1"/>
          </p:nvPr>
        </p:nvSpPr>
        <p:spPr>
          <a:xfrm>
            <a:off x="9458040" y="4353444"/>
            <a:ext cx="2407920" cy="1413785"/>
          </a:xfrm>
          <a:prstGeom prst="rect">
            <a:avLst/>
          </a:prstGeom>
        </p:spPr>
        <p:txBody>
          <a:bodyPr wrap="square">
            <a:spAutoFit/>
          </a:bodyPr>
          <a:lstStyle>
            <a:lvl1pPr>
              <a:defRPr sz="1200">
                <a:solidFill>
                  <a:schemeClr val="tx1">
                    <a:lumMod val="75000"/>
                    <a:lumOff val="25000"/>
                  </a:schemeClr>
                </a:solidFill>
                <a:latin typeface="+mn-lt"/>
                <a:cs typeface="Calibri Light" panose="020F0302020204030204" pitchFamily="34" charset="0"/>
              </a:defRPr>
            </a:lvl1pPr>
          </a:lstStyle>
          <a:p>
            <a:pPr lvl="0"/>
            <a:r>
              <a:rPr lang="en-US"/>
              <a:t>Lorem ipsum dolor sit amet, consectetur adipiscing elit. Leo luctus adipiscing feugiat viverra facilisi. Tristique aliquet tempor, tortor amet scelerisque fermentum. Venenatis, quam consequat netus magna</a:t>
            </a:r>
          </a:p>
        </p:txBody>
      </p:sp>
    </p:spTree>
    <p:extLst>
      <p:ext uri="{BB962C8B-B14F-4D97-AF65-F5344CB8AC3E}">
        <p14:creationId xmlns:p14="http://schemas.microsoft.com/office/powerpoint/2010/main" val="1480866973"/>
      </p:ext>
    </p:extLst>
  </p:cSld>
  <p:clrMapOvr>
    <a:masterClrMapping/>
  </p:clrMapOvr>
  <p:transition/>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ase Study-4 Picture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56621FE-2493-434D-BD83-B0B78B101F25}"/>
              </a:ext>
            </a:extLst>
          </p:cNvPr>
          <p:cNvSpPr>
            <a:spLocks noGrp="1"/>
          </p:cNvSpPr>
          <p:nvPr>
            <p:ph type="pic" sz="quarter" idx="18"/>
          </p:nvPr>
        </p:nvSpPr>
        <p:spPr>
          <a:xfrm>
            <a:off x="-1" y="0"/>
            <a:ext cx="3045667" cy="6858000"/>
          </a:xfrm>
          <a:prstGeom prst="rect">
            <a:avLst/>
          </a:prstGeom>
          <a:solidFill>
            <a:schemeClr val="bg2"/>
          </a:solidFill>
        </p:spPr>
        <p:txBody>
          <a:bodyPr/>
          <a:lstStyle/>
          <a:p>
            <a:r>
              <a:rPr lang="en-US"/>
              <a:t>Click icon to add picture</a:t>
            </a:r>
          </a:p>
        </p:txBody>
      </p:sp>
      <p:sp>
        <p:nvSpPr>
          <p:cNvPr id="16" name="Picture Placeholder 12">
            <a:extLst>
              <a:ext uri="{FF2B5EF4-FFF2-40B4-BE49-F238E27FC236}">
                <a16:creationId xmlns:a16="http://schemas.microsoft.com/office/drawing/2014/main" id="{95D56692-426B-4F40-8BC1-45B989D44140}"/>
              </a:ext>
            </a:extLst>
          </p:cNvPr>
          <p:cNvSpPr>
            <a:spLocks noGrp="1"/>
          </p:cNvSpPr>
          <p:nvPr>
            <p:ph type="pic" sz="quarter" idx="19"/>
          </p:nvPr>
        </p:nvSpPr>
        <p:spPr>
          <a:xfrm>
            <a:off x="3048777" y="0"/>
            <a:ext cx="3045667" cy="6858000"/>
          </a:xfrm>
          <a:prstGeom prst="rect">
            <a:avLst/>
          </a:prstGeom>
          <a:solidFill>
            <a:schemeClr val="bg2"/>
          </a:solidFill>
        </p:spPr>
        <p:txBody>
          <a:bodyPr/>
          <a:lstStyle/>
          <a:p>
            <a:r>
              <a:rPr lang="en-US"/>
              <a:t>Click icon to add picture</a:t>
            </a:r>
          </a:p>
        </p:txBody>
      </p:sp>
      <p:sp>
        <p:nvSpPr>
          <p:cNvPr id="18" name="Picture Placeholder 12">
            <a:extLst>
              <a:ext uri="{FF2B5EF4-FFF2-40B4-BE49-F238E27FC236}">
                <a16:creationId xmlns:a16="http://schemas.microsoft.com/office/drawing/2014/main" id="{32D43E18-54F7-4125-A364-D733497B4F32}"/>
              </a:ext>
            </a:extLst>
          </p:cNvPr>
          <p:cNvSpPr>
            <a:spLocks noGrp="1"/>
          </p:cNvSpPr>
          <p:nvPr>
            <p:ph type="pic" sz="quarter" idx="20"/>
          </p:nvPr>
        </p:nvSpPr>
        <p:spPr>
          <a:xfrm>
            <a:off x="6097555" y="0"/>
            <a:ext cx="3045667" cy="6858000"/>
          </a:xfrm>
          <a:prstGeom prst="rect">
            <a:avLst/>
          </a:prstGeom>
          <a:solidFill>
            <a:schemeClr val="bg2"/>
          </a:solidFill>
        </p:spPr>
        <p:txBody>
          <a:bodyPr/>
          <a:lstStyle/>
          <a:p>
            <a:r>
              <a:rPr lang="en-US"/>
              <a:t>Click icon to add picture</a:t>
            </a:r>
          </a:p>
        </p:txBody>
      </p:sp>
      <p:sp>
        <p:nvSpPr>
          <p:cNvPr id="20" name="Picture Placeholder 12">
            <a:extLst>
              <a:ext uri="{FF2B5EF4-FFF2-40B4-BE49-F238E27FC236}">
                <a16:creationId xmlns:a16="http://schemas.microsoft.com/office/drawing/2014/main" id="{0D751945-7936-4E08-A1DF-7F344072146F}"/>
              </a:ext>
            </a:extLst>
          </p:cNvPr>
          <p:cNvSpPr>
            <a:spLocks noGrp="1"/>
          </p:cNvSpPr>
          <p:nvPr>
            <p:ph type="pic" sz="quarter" idx="21"/>
          </p:nvPr>
        </p:nvSpPr>
        <p:spPr>
          <a:xfrm>
            <a:off x="9146333" y="0"/>
            <a:ext cx="3045667" cy="6858000"/>
          </a:xfrm>
          <a:prstGeom prst="rect">
            <a:avLst/>
          </a:prstGeom>
          <a:solidFill>
            <a:schemeClr val="bg2"/>
          </a:solidFill>
        </p:spPr>
        <p:txBody>
          <a:bodyPr/>
          <a:lstStyle/>
          <a:p>
            <a:r>
              <a:rPr lang="en-US"/>
              <a:t>Click icon to add picture</a:t>
            </a:r>
          </a:p>
        </p:txBody>
      </p:sp>
      <p:pic>
        <p:nvPicPr>
          <p:cNvPr id="2" name="Graphic 1">
            <a:extLst>
              <a:ext uri="{FF2B5EF4-FFF2-40B4-BE49-F238E27FC236}">
                <a16:creationId xmlns:a16="http://schemas.microsoft.com/office/drawing/2014/main" id="{0F219C23-5248-6A23-1656-7F24D37DB20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11749" y="6438901"/>
            <a:ext cx="540540" cy="190499"/>
          </a:xfrm>
          <a:prstGeom prst="rect">
            <a:avLst/>
          </a:prstGeom>
        </p:spPr>
      </p:pic>
      <p:sp>
        <p:nvSpPr>
          <p:cNvPr id="4" name="TextBox 3">
            <a:extLst>
              <a:ext uri="{FF2B5EF4-FFF2-40B4-BE49-F238E27FC236}">
                <a16:creationId xmlns:a16="http://schemas.microsoft.com/office/drawing/2014/main" id="{9D0F7879-EF16-5C25-BC5F-DF85AD10BA3F}"/>
              </a:ext>
            </a:extLst>
          </p:cNvPr>
          <p:cNvSpPr txBox="1"/>
          <p:nvPr userDrawn="1"/>
        </p:nvSpPr>
        <p:spPr>
          <a:xfrm>
            <a:off x="9894327"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lumMod val="50000"/>
                    <a:lumOff val="50000"/>
                  </a:schemeClr>
                </a:solidFill>
              </a:rPr>
              <a:t>EPAM Proprietary &amp; Confidential.</a:t>
            </a:r>
          </a:p>
        </p:txBody>
      </p:sp>
      <p:sp>
        <p:nvSpPr>
          <p:cNvPr id="5" name="Text Placeholder 3">
            <a:extLst>
              <a:ext uri="{FF2B5EF4-FFF2-40B4-BE49-F238E27FC236}">
                <a16:creationId xmlns:a16="http://schemas.microsoft.com/office/drawing/2014/main" id="{47931746-EE72-E501-E583-1218E82991FF}"/>
              </a:ext>
            </a:extLst>
          </p:cNvPr>
          <p:cNvSpPr txBox="1"/>
          <p:nvPr userDrawn="1"/>
        </p:nvSpPr>
        <p:spPr>
          <a:xfrm>
            <a:off x="1134354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tx1">
                    <a:lumMod val="50000"/>
                    <a:lumOff val="50000"/>
                  </a:schemeClr>
                </a:solidFill>
              </a:rPr>
              <a:pPr lvl="0"/>
              <a:t>‹#›</a:t>
            </a:fld>
            <a:endParaRPr lang="en-US" sz="1000">
              <a:solidFill>
                <a:schemeClr val="tx1">
                  <a:lumMod val="50000"/>
                  <a:lumOff val="50000"/>
                </a:schemeClr>
              </a:solidFill>
            </a:endParaRPr>
          </a:p>
        </p:txBody>
      </p:sp>
    </p:spTree>
    <p:extLst>
      <p:ext uri="{BB962C8B-B14F-4D97-AF65-F5344CB8AC3E}">
        <p14:creationId xmlns:p14="http://schemas.microsoft.com/office/powerpoint/2010/main" val="3094133865"/>
      </p:ext>
    </p:extLst>
  </p:cSld>
  <p:clrMapOvr>
    <a:masterClrMapping/>
  </p:clrMapOvr>
  <p:transition/>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BE84340-BD33-8E44-99AA-69963886122B}"/>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406777959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C4506F19-E84A-EA19-FCC9-F671A3C3E219}"/>
              </a:ext>
            </a:extLst>
          </p:cNvPr>
          <p:cNvSpPr/>
          <p:nvPr userDrawn="1"/>
        </p:nvSpPr>
        <p:spPr bwMode="auto">
          <a:xfrm>
            <a:off x="457200" y="437882"/>
            <a:ext cx="11277600" cy="5734318"/>
          </a:xfrm>
          <a:prstGeom prst="roundRect">
            <a:avLst>
              <a:gd name="adj" fmla="val 2216"/>
            </a:avLst>
          </a:prstGeom>
          <a:gradFill>
            <a:gsLst>
              <a:gs pos="100000">
                <a:schemeClr val="accent5"/>
              </a:gs>
              <a:gs pos="54000">
                <a:schemeClr val="accent2"/>
              </a:gs>
              <a:gs pos="0">
                <a:schemeClr val="accent3"/>
              </a:gs>
            </a:gsLst>
            <a:lin ang="1800000" scaled="0"/>
          </a:gradFill>
          <a:ln>
            <a:noFill/>
          </a:ln>
          <a:effectLst/>
        </p:spPr>
        <p:txBody>
          <a:bodyPr wrap="square" lIns="0" tIns="0" rIns="0" bIns="0" rtlCol="0" anchor="ctr"/>
          <a:lstStyle/>
          <a:p>
            <a:pPr algn="ctr"/>
            <a:endParaRPr lang="en-US" sz="2400">
              <a:solidFill>
                <a:schemeClr val="bg1"/>
              </a:solidFill>
              <a:latin typeface="Calibri Light" panose="020F0302020204030204" pitchFamily="34" charset="0"/>
              <a:ea typeface="Human Sans ExtraLight" charset="0"/>
              <a:cs typeface="Human Sans ExtraLight" charset="0"/>
            </a:endParaRPr>
          </a:p>
        </p:txBody>
      </p:sp>
      <p:sp>
        <p:nvSpPr>
          <p:cNvPr id="9" name="Title 8">
            <a:extLst>
              <a:ext uri="{FF2B5EF4-FFF2-40B4-BE49-F238E27FC236}">
                <a16:creationId xmlns:a16="http://schemas.microsoft.com/office/drawing/2014/main" id="{388A2ACC-EFED-3CEF-B58F-EA44CFA34596}"/>
              </a:ext>
            </a:extLst>
          </p:cNvPr>
          <p:cNvSpPr>
            <a:spLocks noGrp="1"/>
          </p:cNvSpPr>
          <p:nvPr>
            <p:ph type="title" hasCustomPrompt="1"/>
          </p:nvPr>
        </p:nvSpPr>
        <p:spPr>
          <a:xfrm>
            <a:off x="2175233" y="2399780"/>
            <a:ext cx="7899400" cy="615553"/>
          </a:xfrm>
          <a:prstGeom prst="rect">
            <a:avLst/>
          </a:prstGeom>
        </p:spPr>
        <p:txBody>
          <a:bodyPr vert="horz" wrap="square" lIns="0" tIns="0" rIns="0" bIns="0" rtlCol="0" anchor="t">
            <a:spAutoFit/>
          </a:bodyPr>
          <a:lstStyle>
            <a:lvl1pPr>
              <a:defRPr lang="en-US" sz="4000" b="0" i="0" spc="0">
                <a:solidFill>
                  <a:schemeClr val="bg1"/>
                </a:solidFill>
                <a:effectLst/>
                <a:latin typeface="+mj-lt"/>
                <a:cs typeface="Calibri Light" panose="020F0302020204030204" pitchFamily="34" charset="0"/>
              </a:defRPr>
            </a:lvl1pPr>
          </a:lstStyle>
          <a:p>
            <a:pPr lvl="0"/>
            <a:r>
              <a:rPr lang="en-US"/>
              <a:t>Insert your quote here</a:t>
            </a:r>
          </a:p>
        </p:txBody>
      </p:sp>
      <p:sp>
        <p:nvSpPr>
          <p:cNvPr id="2" name="Title 8">
            <a:extLst>
              <a:ext uri="{FF2B5EF4-FFF2-40B4-BE49-F238E27FC236}">
                <a16:creationId xmlns:a16="http://schemas.microsoft.com/office/drawing/2014/main" id="{A967559A-5EC8-8B92-65E3-76928C972876}"/>
              </a:ext>
            </a:extLst>
          </p:cNvPr>
          <p:cNvSpPr txBox="1"/>
          <p:nvPr userDrawn="1"/>
        </p:nvSpPr>
        <p:spPr>
          <a:xfrm>
            <a:off x="2088658" y="1400040"/>
            <a:ext cx="681865" cy="1477328"/>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lang="en-US" sz="4000" b="0" i="0" kern="1200" spc="0">
                <a:gradFill>
                  <a:gsLst>
                    <a:gs pos="50000">
                      <a:schemeClr val="accent2"/>
                    </a:gs>
                    <a:gs pos="70000">
                      <a:schemeClr val="accent5"/>
                    </a:gs>
                    <a:gs pos="100000">
                      <a:schemeClr val="accent4"/>
                    </a:gs>
                  </a:gsLst>
                  <a:lin ang="1200000" scaled="0"/>
                </a:gradFill>
                <a:effectLst/>
                <a:latin typeface="Calibri Light" panose="020F0302020204030204" pitchFamily="34" charset="0"/>
                <a:ea typeface="Calibri" panose="020F0502020204030204" pitchFamily="34" charset="0"/>
                <a:cs typeface="Calibri Light" panose="020F0302020204030204" pitchFamily="34" charset="0"/>
              </a:defRPr>
            </a:lvl1pPr>
          </a:lstStyle>
          <a:p>
            <a:r>
              <a:rPr lang="en-GB" sz="9600">
                <a:solidFill>
                  <a:schemeClr val="bg1"/>
                </a:solidFill>
                <a:latin typeface="+mj-lt"/>
              </a:rPr>
              <a:t>“</a:t>
            </a:r>
          </a:p>
        </p:txBody>
      </p:sp>
    </p:spTree>
    <p:extLst>
      <p:ext uri="{BB962C8B-B14F-4D97-AF65-F5344CB8AC3E}">
        <p14:creationId xmlns:p14="http://schemas.microsoft.com/office/powerpoint/2010/main" val="1108078630"/>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_you">
    <p:bg>
      <p:bgPr>
        <a:solidFill>
          <a:schemeClr val="tx1"/>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2B93596-9EFA-D1CF-1891-B79E8C134296}"/>
              </a:ext>
            </a:extLst>
          </p:cNvPr>
          <p:cNvSpPr>
            <a:spLocks noGrp="1"/>
          </p:cNvSpPr>
          <p:nvPr>
            <p:ph type="body" sz="quarter" idx="12"/>
          </p:nvPr>
        </p:nvSpPr>
        <p:spPr>
          <a:xfrm>
            <a:off x="6098747" y="1611633"/>
            <a:ext cx="3827462" cy="257250"/>
          </a:xfrm>
          <a:prstGeom prst="rect">
            <a:avLst/>
          </a:prstGeom>
        </p:spPr>
        <p:txBody>
          <a:bodyPr/>
          <a:lstStyle>
            <a:lvl1pPr>
              <a:defRPr sz="1600" b="0" i="0">
                <a:solidFill>
                  <a:schemeClr val="bg1"/>
                </a:solidFill>
                <a:latin typeface="+mn-lt"/>
                <a:cs typeface="Calibri" panose="020F0502020204030204" pitchFamily="34" charset="0"/>
              </a:defRPr>
            </a:lvl1pPr>
          </a:lstStyle>
          <a:p>
            <a:pPr lvl="0"/>
            <a:r>
              <a:rPr lang="en-US"/>
              <a:t>Click to edit Master text styles</a:t>
            </a:r>
          </a:p>
        </p:txBody>
      </p:sp>
      <p:sp>
        <p:nvSpPr>
          <p:cNvPr id="7" name="Text Placeholder 3">
            <a:extLst>
              <a:ext uri="{FF2B5EF4-FFF2-40B4-BE49-F238E27FC236}">
                <a16:creationId xmlns:a16="http://schemas.microsoft.com/office/drawing/2014/main" id="{6FDC7A20-9DDC-243D-12E0-D419647A673B}"/>
              </a:ext>
            </a:extLst>
          </p:cNvPr>
          <p:cNvSpPr>
            <a:spLocks noGrp="1"/>
          </p:cNvSpPr>
          <p:nvPr>
            <p:ph type="body" sz="quarter" idx="13"/>
          </p:nvPr>
        </p:nvSpPr>
        <p:spPr>
          <a:xfrm>
            <a:off x="6098747" y="2281784"/>
            <a:ext cx="3827462" cy="289438"/>
          </a:xfrm>
          <a:prstGeom prst="rect">
            <a:avLst/>
          </a:prstGeom>
        </p:spPr>
        <p:txBody>
          <a:bodyPr/>
          <a:lstStyle>
            <a:lvl1pPr>
              <a:defRPr sz="1800" b="1" i="0">
                <a:solidFill>
                  <a:schemeClr val="accent2"/>
                </a:solidFill>
                <a:latin typeface="+mn-lt"/>
                <a:cs typeface="Calibri" panose="020F0502020204030204" pitchFamily="34" charset="0"/>
              </a:defRPr>
            </a:lvl1pPr>
          </a:lstStyle>
          <a:p>
            <a:pPr lvl="0"/>
            <a:r>
              <a:rPr lang="en-US"/>
              <a:t>Click to edit Master text styles</a:t>
            </a:r>
          </a:p>
        </p:txBody>
      </p:sp>
      <p:sp>
        <p:nvSpPr>
          <p:cNvPr id="8" name="Text Placeholder 4">
            <a:extLst>
              <a:ext uri="{FF2B5EF4-FFF2-40B4-BE49-F238E27FC236}">
                <a16:creationId xmlns:a16="http://schemas.microsoft.com/office/drawing/2014/main" id="{DF0BB83A-8F61-9449-F88A-D14428FB92FB}"/>
              </a:ext>
            </a:extLst>
          </p:cNvPr>
          <p:cNvSpPr>
            <a:spLocks noGrp="1"/>
          </p:cNvSpPr>
          <p:nvPr>
            <p:ph type="body" sz="quarter" idx="14"/>
          </p:nvPr>
        </p:nvSpPr>
        <p:spPr>
          <a:xfrm>
            <a:off x="6098747" y="2667099"/>
            <a:ext cx="3827462" cy="225126"/>
          </a:xfrm>
          <a:prstGeom prst="rect">
            <a:avLst/>
          </a:prstGeom>
        </p:spPr>
        <p:txBody>
          <a:bodyPr/>
          <a:lstStyle>
            <a:lvl1pPr>
              <a:defRPr sz="1400" b="0" i="0">
                <a:solidFill>
                  <a:schemeClr val="accent2"/>
                </a:solidFill>
                <a:latin typeface="+mn-lt"/>
                <a:cs typeface="Calibri Light" panose="020F0302020204030204" pitchFamily="34" charset="0"/>
              </a:defRPr>
            </a:lvl1pPr>
          </a:lstStyle>
          <a:p>
            <a:pPr lvl="0"/>
            <a:r>
              <a:rPr lang="en-US"/>
              <a:t>Click to edit Master text styles</a:t>
            </a:r>
          </a:p>
        </p:txBody>
      </p:sp>
      <p:sp>
        <p:nvSpPr>
          <p:cNvPr id="9" name="Text Placeholder 5">
            <a:extLst>
              <a:ext uri="{FF2B5EF4-FFF2-40B4-BE49-F238E27FC236}">
                <a16:creationId xmlns:a16="http://schemas.microsoft.com/office/drawing/2014/main" id="{928CEB9B-E281-2F84-4094-6D6C75AE1667}"/>
              </a:ext>
            </a:extLst>
          </p:cNvPr>
          <p:cNvSpPr>
            <a:spLocks noGrp="1"/>
          </p:cNvSpPr>
          <p:nvPr>
            <p:ph type="body" sz="quarter" idx="15"/>
          </p:nvPr>
        </p:nvSpPr>
        <p:spPr>
          <a:xfrm>
            <a:off x="6098747" y="3196184"/>
            <a:ext cx="3827462" cy="225126"/>
          </a:xfrm>
          <a:prstGeom prst="rect">
            <a:avLst/>
          </a:prstGeom>
        </p:spPr>
        <p:txBody>
          <a:bodyPr/>
          <a:lstStyle>
            <a:lvl1pPr>
              <a:defRPr sz="1400" b="0" i="0">
                <a:solidFill>
                  <a:schemeClr val="bg1"/>
                </a:solidFill>
                <a:latin typeface="+mn-lt"/>
                <a:cs typeface="Calibri Light" panose="020F030202020403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4B5D4FBD-9119-A47E-823E-8468ED6CF450}"/>
              </a:ext>
            </a:extLst>
          </p:cNvPr>
          <p:cNvSpPr>
            <a:spLocks noGrp="1"/>
          </p:cNvSpPr>
          <p:nvPr>
            <p:ph type="body" sz="quarter" idx="16"/>
          </p:nvPr>
        </p:nvSpPr>
        <p:spPr>
          <a:xfrm>
            <a:off x="6098747" y="3483114"/>
            <a:ext cx="3827462" cy="225126"/>
          </a:xfrm>
          <a:prstGeom prst="rect">
            <a:avLst/>
          </a:prstGeom>
        </p:spPr>
        <p:txBody>
          <a:bodyPr/>
          <a:lstStyle>
            <a:lvl1pPr>
              <a:defRPr sz="1400" b="0" i="0">
                <a:solidFill>
                  <a:schemeClr val="bg1"/>
                </a:solidFill>
                <a:latin typeface="+mn-lt"/>
                <a:cs typeface="Calibri Light" panose="020F0302020204030204" pitchFamily="34" charset="0"/>
              </a:defRPr>
            </a:lvl1pPr>
          </a:lstStyle>
          <a:p>
            <a:pPr lvl="0"/>
            <a:r>
              <a:rPr lang="en-US"/>
              <a:t>Click to edit Master text styles</a:t>
            </a:r>
          </a:p>
        </p:txBody>
      </p:sp>
      <p:sp>
        <p:nvSpPr>
          <p:cNvPr id="11" name="Text Placeholder 7">
            <a:extLst>
              <a:ext uri="{FF2B5EF4-FFF2-40B4-BE49-F238E27FC236}">
                <a16:creationId xmlns:a16="http://schemas.microsoft.com/office/drawing/2014/main" id="{C67B81F6-EE7E-69A9-E411-F7C52303401A}"/>
              </a:ext>
            </a:extLst>
          </p:cNvPr>
          <p:cNvSpPr>
            <a:spLocks noGrp="1"/>
          </p:cNvSpPr>
          <p:nvPr>
            <p:ph type="body" sz="quarter" idx="17"/>
          </p:nvPr>
        </p:nvSpPr>
        <p:spPr>
          <a:xfrm>
            <a:off x="6098747" y="4039875"/>
            <a:ext cx="3827462" cy="1173078"/>
          </a:xfrm>
          <a:prstGeom prst="rect">
            <a:avLst/>
          </a:prstGeom>
        </p:spPr>
        <p:txBody>
          <a:bodyPr/>
          <a:lstStyle>
            <a:lvl1pPr>
              <a:defRPr sz="1400" b="0" i="0">
                <a:solidFill>
                  <a:schemeClr val="bg1"/>
                </a:solidFill>
                <a:latin typeface="+mn-lt"/>
                <a:cs typeface="Calibri Light" panose="020F0302020204030204" pitchFamily="34" charset="0"/>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2">
            <a:extLst>
              <a:ext uri="{FF2B5EF4-FFF2-40B4-BE49-F238E27FC236}">
                <a16:creationId xmlns:a16="http://schemas.microsoft.com/office/drawing/2014/main" id="{7D40B0A2-8366-4164-6D42-A15D2F6F574B}"/>
              </a:ext>
            </a:extLst>
          </p:cNvPr>
          <p:cNvSpPr>
            <a:spLocks noGrp="1"/>
          </p:cNvSpPr>
          <p:nvPr>
            <p:ph type="title" hasCustomPrompt="1"/>
          </p:nvPr>
        </p:nvSpPr>
        <p:spPr>
          <a:xfrm>
            <a:off x="631065" y="952001"/>
            <a:ext cx="4072029" cy="861774"/>
          </a:xfrm>
          <a:prstGeom prst="rect">
            <a:avLst/>
          </a:prstGeom>
        </p:spPr>
        <p:txBody>
          <a:bodyPr wrap="square">
            <a:spAutoFit/>
          </a:bodyPr>
          <a:lstStyle>
            <a:lvl1pPr>
              <a:defRPr sz="5600" b="1" i="0">
                <a:gradFill>
                  <a:gsLst>
                    <a:gs pos="50000">
                      <a:schemeClr val="accent2"/>
                    </a:gs>
                    <a:gs pos="70000">
                      <a:schemeClr val="accent5"/>
                    </a:gs>
                    <a:gs pos="100000">
                      <a:schemeClr val="accent4"/>
                    </a:gs>
                  </a:gsLst>
                  <a:lin ang="1200000" scaled="0"/>
                </a:gradFill>
                <a:latin typeface="Aptos SemiBold" panose="020B0004020202020204" pitchFamily="34" charset="0"/>
                <a:cs typeface="Calibri" panose="020F0502020204030204" pitchFamily="34" charset="0"/>
              </a:defRPr>
            </a:lvl1pPr>
          </a:lstStyle>
          <a:p>
            <a:r>
              <a:rPr lang="en-US"/>
              <a:t>Thank you!</a:t>
            </a:r>
          </a:p>
        </p:txBody>
      </p:sp>
      <p:cxnSp>
        <p:nvCxnSpPr>
          <p:cNvPr id="16" name="Straight Connector 15">
            <a:extLst>
              <a:ext uri="{FF2B5EF4-FFF2-40B4-BE49-F238E27FC236}">
                <a16:creationId xmlns:a16="http://schemas.microsoft.com/office/drawing/2014/main" id="{32A2464A-FAB8-9787-5897-30B871357252}"/>
              </a:ext>
            </a:extLst>
          </p:cNvPr>
          <p:cNvCxnSpPr/>
          <p:nvPr userDrawn="1"/>
        </p:nvCxnSpPr>
        <p:spPr>
          <a:xfrm>
            <a:off x="6008594" y="1981200"/>
            <a:ext cx="6248400"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584066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_you-Light">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2B93596-9EFA-D1CF-1891-B79E8C134296}"/>
              </a:ext>
            </a:extLst>
          </p:cNvPr>
          <p:cNvSpPr>
            <a:spLocks noGrp="1"/>
          </p:cNvSpPr>
          <p:nvPr>
            <p:ph type="body" sz="quarter" idx="12"/>
          </p:nvPr>
        </p:nvSpPr>
        <p:spPr>
          <a:xfrm>
            <a:off x="6085868" y="1611633"/>
            <a:ext cx="3827462" cy="257250"/>
          </a:xfrm>
          <a:prstGeom prst="rect">
            <a:avLst/>
          </a:prstGeom>
        </p:spPr>
        <p:txBody>
          <a:bodyPr/>
          <a:lstStyle>
            <a:lvl1pPr>
              <a:defRPr sz="1600" b="0" i="0">
                <a:solidFill>
                  <a:schemeClr val="tx1"/>
                </a:solidFill>
                <a:latin typeface="+mn-lt"/>
                <a:cs typeface="Calibri" panose="020F0502020204030204" pitchFamily="34" charset="0"/>
              </a:defRPr>
            </a:lvl1pPr>
          </a:lstStyle>
          <a:p>
            <a:pPr lvl="0"/>
            <a:r>
              <a:rPr lang="en-US"/>
              <a:t>Click to edit Master text styles</a:t>
            </a:r>
          </a:p>
        </p:txBody>
      </p:sp>
      <p:sp>
        <p:nvSpPr>
          <p:cNvPr id="7" name="Text Placeholder 3">
            <a:extLst>
              <a:ext uri="{FF2B5EF4-FFF2-40B4-BE49-F238E27FC236}">
                <a16:creationId xmlns:a16="http://schemas.microsoft.com/office/drawing/2014/main" id="{6FDC7A20-9DDC-243D-12E0-D419647A673B}"/>
              </a:ext>
            </a:extLst>
          </p:cNvPr>
          <p:cNvSpPr>
            <a:spLocks noGrp="1"/>
          </p:cNvSpPr>
          <p:nvPr>
            <p:ph type="body" sz="quarter" idx="13"/>
          </p:nvPr>
        </p:nvSpPr>
        <p:spPr>
          <a:xfrm>
            <a:off x="6085868" y="2384816"/>
            <a:ext cx="3827462" cy="289438"/>
          </a:xfrm>
          <a:prstGeom prst="rect">
            <a:avLst/>
          </a:prstGeom>
        </p:spPr>
        <p:txBody>
          <a:bodyPr/>
          <a:lstStyle>
            <a:lvl1pPr>
              <a:defRPr sz="1800" b="1" i="0">
                <a:solidFill>
                  <a:schemeClr val="accent2"/>
                </a:solidFill>
                <a:latin typeface="+mn-lt"/>
                <a:cs typeface="Calibri" panose="020F0502020204030204" pitchFamily="34" charset="0"/>
              </a:defRPr>
            </a:lvl1pPr>
          </a:lstStyle>
          <a:p>
            <a:pPr lvl="0"/>
            <a:r>
              <a:rPr lang="en-US"/>
              <a:t>Click to edit Master text styles</a:t>
            </a:r>
          </a:p>
        </p:txBody>
      </p:sp>
      <p:sp>
        <p:nvSpPr>
          <p:cNvPr id="8" name="Text Placeholder 4">
            <a:extLst>
              <a:ext uri="{FF2B5EF4-FFF2-40B4-BE49-F238E27FC236}">
                <a16:creationId xmlns:a16="http://schemas.microsoft.com/office/drawing/2014/main" id="{DF0BB83A-8F61-9449-F88A-D14428FB92FB}"/>
              </a:ext>
            </a:extLst>
          </p:cNvPr>
          <p:cNvSpPr>
            <a:spLocks noGrp="1"/>
          </p:cNvSpPr>
          <p:nvPr>
            <p:ph type="body" sz="quarter" idx="14"/>
          </p:nvPr>
        </p:nvSpPr>
        <p:spPr>
          <a:xfrm>
            <a:off x="6085868" y="2770131"/>
            <a:ext cx="3827462" cy="225126"/>
          </a:xfrm>
          <a:prstGeom prst="rect">
            <a:avLst/>
          </a:prstGeom>
        </p:spPr>
        <p:txBody>
          <a:bodyPr/>
          <a:lstStyle>
            <a:lvl1pPr>
              <a:defRPr sz="1400" b="0" i="0">
                <a:solidFill>
                  <a:schemeClr val="accent2"/>
                </a:solidFill>
                <a:latin typeface="+mn-lt"/>
                <a:cs typeface="Calibri Light" panose="020F0302020204030204" pitchFamily="34" charset="0"/>
              </a:defRPr>
            </a:lvl1pPr>
          </a:lstStyle>
          <a:p>
            <a:pPr lvl="0"/>
            <a:r>
              <a:rPr lang="en-US"/>
              <a:t>Click to edit Master text styles</a:t>
            </a:r>
          </a:p>
        </p:txBody>
      </p:sp>
      <p:sp>
        <p:nvSpPr>
          <p:cNvPr id="9" name="Text Placeholder 5">
            <a:extLst>
              <a:ext uri="{FF2B5EF4-FFF2-40B4-BE49-F238E27FC236}">
                <a16:creationId xmlns:a16="http://schemas.microsoft.com/office/drawing/2014/main" id="{928CEB9B-E281-2F84-4094-6D6C75AE1667}"/>
              </a:ext>
            </a:extLst>
          </p:cNvPr>
          <p:cNvSpPr>
            <a:spLocks noGrp="1"/>
          </p:cNvSpPr>
          <p:nvPr>
            <p:ph type="body" sz="quarter" idx="15"/>
          </p:nvPr>
        </p:nvSpPr>
        <p:spPr>
          <a:xfrm>
            <a:off x="6085868" y="3299216"/>
            <a:ext cx="3827462" cy="225126"/>
          </a:xfrm>
          <a:prstGeom prst="rect">
            <a:avLst/>
          </a:prstGeom>
        </p:spPr>
        <p:txBody>
          <a:bodyPr/>
          <a:lstStyle>
            <a:lvl1pPr>
              <a:defRPr sz="1400" b="0" i="0">
                <a:solidFill>
                  <a:schemeClr val="tx1"/>
                </a:solidFill>
                <a:latin typeface="+mn-lt"/>
                <a:cs typeface="Calibri Light" panose="020F030202020403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4B5D4FBD-9119-A47E-823E-8468ED6CF450}"/>
              </a:ext>
            </a:extLst>
          </p:cNvPr>
          <p:cNvSpPr>
            <a:spLocks noGrp="1"/>
          </p:cNvSpPr>
          <p:nvPr>
            <p:ph type="body" sz="quarter" idx="16"/>
          </p:nvPr>
        </p:nvSpPr>
        <p:spPr>
          <a:xfrm>
            <a:off x="6085868" y="3586146"/>
            <a:ext cx="3827462" cy="225126"/>
          </a:xfrm>
          <a:prstGeom prst="rect">
            <a:avLst/>
          </a:prstGeom>
        </p:spPr>
        <p:txBody>
          <a:bodyPr/>
          <a:lstStyle>
            <a:lvl1pPr>
              <a:defRPr sz="1400" b="0" i="0">
                <a:solidFill>
                  <a:schemeClr val="tx1"/>
                </a:solidFill>
                <a:latin typeface="+mn-lt"/>
                <a:cs typeface="Calibri Light" panose="020F0302020204030204" pitchFamily="34" charset="0"/>
              </a:defRPr>
            </a:lvl1pPr>
          </a:lstStyle>
          <a:p>
            <a:pPr lvl="0"/>
            <a:r>
              <a:rPr lang="en-US"/>
              <a:t>Click to edit Master text styles</a:t>
            </a:r>
          </a:p>
        </p:txBody>
      </p:sp>
      <p:sp>
        <p:nvSpPr>
          <p:cNvPr id="11" name="Text Placeholder 7">
            <a:extLst>
              <a:ext uri="{FF2B5EF4-FFF2-40B4-BE49-F238E27FC236}">
                <a16:creationId xmlns:a16="http://schemas.microsoft.com/office/drawing/2014/main" id="{C67B81F6-EE7E-69A9-E411-F7C52303401A}"/>
              </a:ext>
            </a:extLst>
          </p:cNvPr>
          <p:cNvSpPr>
            <a:spLocks noGrp="1"/>
          </p:cNvSpPr>
          <p:nvPr>
            <p:ph type="body" sz="quarter" idx="17"/>
          </p:nvPr>
        </p:nvSpPr>
        <p:spPr>
          <a:xfrm>
            <a:off x="6085868" y="4142907"/>
            <a:ext cx="3827462" cy="1173078"/>
          </a:xfrm>
          <a:prstGeom prst="rect">
            <a:avLst/>
          </a:prstGeom>
        </p:spPr>
        <p:txBody>
          <a:bodyPr/>
          <a:lstStyle>
            <a:lvl1pPr>
              <a:defRPr sz="1400" b="0" i="0">
                <a:solidFill>
                  <a:schemeClr val="tx1"/>
                </a:solidFill>
                <a:latin typeface="+mn-lt"/>
                <a:cs typeface="Calibri Light" panose="020F0302020204030204" pitchFamily="34" charset="0"/>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2">
            <a:extLst>
              <a:ext uri="{FF2B5EF4-FFF2-40B4-BE49-F238E27FC236}">
                <a16:creationId xmlns:a16="http://schemas.microsoft.com/office/drawing/2014/main" id="{7D40B0A2-8366-4164-6D42-A15D2F6F574B}"/>
              </a:ext>
            </a:extLst>
          </p:cNvPr>
          <p:cNvSpPr>
            <a:spLocks noGrp="1"/>
          </p:cNvSpPr>
          <p:nvPr>
            <p:ph type="title" hasCustomPrompt="1"/>
          </p:nvPr>
        </p:nvSpPr>
        <p:spPr>
          <a:xfrm>
            <a:off x="605307" y="929835"/>
            <a:ext cx="4084907" cy="861774"/>
          </a:xfrm>
          <a:prstGeom prst="rect">
            <a:avLst/>
          </a:prstGeom>
        </p:spPr>
        <p:txBody>
          <a:bodyPr wrap="square">
            <a:spAutoFit/>
          </a:bodyPr>
          <a:lstStyle>
            <a:lvl1pPr>
              <a:defRPr sz="5600" b="1" i="0">
                <a:gradFill>
                  <a:gsLst>
                    <a:gs pos="50000">
                      <a:schemeClr val="accent2"/>
                    </a:gs>
                    <a:gs pos="70000">
                      <a:schemeClr val="accent5"/>
                    </a:gs>
                    <a:gs pos="100000">
                      <a:schemeClr val="accent4"/>
                    </a:gs>
                  </a:gsLst>
                  <a:lin ang="1200000" scaled="0"/>
                </a:gradFill>
                <a:latin typeface="Aptos SemiBold" panose="020B0004020202020204" pitchFamily="34" charset="0"/>
                <a:cs typeface="Calibri" panose="020F0502020204030204" pitchFamily="34" charset="0"/>
              </a:defRPr>
            </a:lvl1pPr>
          </a:lstStyle>
          <a:p>
            <a:r>
              <a:rPr lang="en-US"/>
              <a:t>Thank you!</a:t>
            </a:r>
          </a:p>
        </p:txBody>
      </p:sp>
      <p:cxnSp>
        <p:nvCxnSpPr>
          <p:cNvPr id="16" name="Straight Connector 15">
            <a:extLst>
              <a:ext uri="{FF2B5EF4-FFF2-40B4-BE49-F238E27FC236}">
                <a16:creationId xmlns:a16="http://schemas.microsoft.com/office/drawing/2014/main" id="{32A2464A-FAB8-9787-5897-30B871357252}"/>
              </a:ext>
            </a:extLst>
          </p:cNvPr>
          <p:cNvCxnSpPr/>
          <p:nvPr userDrawn="1"/>
        </p:nvCxnSpPr>
        <p:spPr>
          <a:xfrm>
            <a:off x="6008594" y="1981200"/>
            <a:ext cx="6248400" cy="0"/>
          </a:xfrm>
          <a:prstGeom prst="line">
            <a:avLst/>
          </a:prstGeom>
          <a:ln w="6350">
            <a:solidFill>
              <a:schemeClr val="tx2">
                <a:alpha val="65123"/>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0158146"/>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_you_photo">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C487BF-0EFB-7D6C-3495-E817AE08A6AD}"/>
              </a:ext>
            </a:extLst>
          </p:cNvPr>
          <p:cNvSpPr>
            <a:spLocks noGrp="1"/>
          </p:cNvSpPr>
          <p:nvPr>
            <p:ph type="pic" sz="quarter" idx="24"/>
          </p:nvPr>
        </p:nvSpPr>
        <p:spPr>
          <a:xfrm>
            <a:off x="6096000" y="0"/>
            <a:ext cx="6096000" cy="6858000"/>
          </a:xfrm>
          <a:prstGeom prst="rect">
            <a:avLst/>
          </a:prstGeom>
        </p:spPr>
        <p:txBody>
          <a:bodyPr/>
          <a:lstStyle/>
          <a:p>
            <a:r>
              <a:rPr lang="en-US"/>
              <a:t>Click icon to add picture</a:t>
            </a:r>
          </a:p>
        </p:txBody>
      </p:sp>
      <p:sp>
        <p:nvSpPr>
          <p:cNvPr id="2" name="Title 2">
            <a:extLst>
              <a:ext uri="{FF2B5EF4-FFF2-40B4-BE49-F238E27FC236}">
                <a16:creationId xmlns:a16="http://schemas.microsoft.com/office/drawing/2014/main" id="{C4526B2C-80FA-F150-338B-DB03C5073388}"/>
              </a:ext>
            </a:extLst>
          </p:cNvPr>
          <p:cNvSpPr>
            <a:spLocks noGrp="1"/>
          </p:cNvSpPr>
          <p:nvPr>
            <p:ph type="title" hasCustomPrompt="1"/>
          </p:nvPr>
        </p:nvSpPr>
        <p:spPr>
          <a:xfrm>
            <a:off x="618185" y="948848"/>
            <a:ext cx="4504677" cy="861774"/>
          </a:xfrm>
          <a:prstGeom prst="rect">
            <a:avLst/>
          </a:prstGeom>
        </p:spPr>
        <p:txBody>
          <a:bodyPr vert="horz" wrap="square" lIns="0" tIns="0" rIns="0" bIns="0" rtlCol="0" anchor="t">
            <a:spAutoFit/>
          </a:bodyPr>
          <a:lstStyle>
            <a:lvl1pPr>
              <a:defRPr lang="en-US" sz="5600" b="1" i="0">
                <a:gradFill>
                  <a:gsLst>
                    <a:gs pos="50000">
                      <a:schemeClr val="accent2"/>
                    </a:gs>
                    <a:gs pos="70000">
                      <a:schemeClr val="accent5"/>
                    </a:gs>
                    <a:gs pos="100000">
                      <a:schemeClr val="accent4"/>
                    </a:gs>
                  </a:gsLst>
                  <a:lin ang="1200000" scaled="0"/>
                </a:gradFill>
                <a:latin typeface="Aptos SemiBold" panose="020B0004020202020204" pitchFamily="34" charset="0"/>
              </a:defRPr>
            </a:lvl1pPr>
          </a:lstStyle>
          <a:p>
            <a:pPr lvl="0"/>
            <a:r>
              <a:rPr lang="en-US"/>
              <a:t>Thank you!</a:t>
            </a:r>
          </a:p>
        </p:txBody>
      </p:sp>
      <p:sp>
        <p:nvSpPr>
          <p:cNvPr id="5" name="Text Placeholder 2">
            <a:extLst>
              <a:ext uri="{FF2B5EF4-FFF2-40B4-BE49-F238E27FC236}">
                <a16:creationId xmlns:a16="http://schemas.microsoft.com/office/drawing/2014/main" id="{7AF9CC8A-BAB0-4529-6083-A3D7F01CE458}"/>
              </a:ext>
            </a:extLst>
          </p:cNvPr>
          <p:cNvSpPr>
            <a:spLocks noGrp="1"/>
          </p:cNvSpPr>
          <p:nvPr>
            <p:ph type="body" sz="quarter" idx="12"/>
          </p:nvPr>
        </p:nvSpPr>
        <p:spPr>
          <a:xfrm>
            <a:off x="616332" y="2540616"/>
            <a:ext cx="3827462" cy="257250"/>
          </a:xfrm>
          <a:prstGeom prst="rect">
            <a:avLst/>
          </a:prstGeom>
        </p:spPr>
        <p:txBody>
          <a:bodyPr/>
          <a:lstStyle>
            <a:lvl1pPr>
              <a:defRPr sz="1600" b="0" i="0">
                <a:solidFill>
                  <a:schemeClr val="bg1"/>
                </a:solidFill>
                <a:latin typeface="+mn-lt"/>
                <a:cs typeface="Calibri" panose="020F0502020204030204" pitchFamily="34" charset="0"/>
              </a:defRPr>
            </a:lvl1pPr>
          </a:lstStyle>
          <a:p>
            <a:pPr lvl="0"/>
            <a:r>
              <a:rPr lang="en-US"/>
              <a:t>Click to edit Master text styles</a:t>
            </a:r>
          </a:p>
        </p:txBody>
      </p:sp>
      <p:sp>
        <p:nvSpPr>
          <p:cNvPr id="6" name="Text Placeholder 3">
            <a:extLst>
              <a:ext uri="{FF2B5EF4-FFF2-40B4-BE49-F238E27FC236}">
                <a16:creationId xmlns:a16="http://schemas.microsoft.com/office/drawing/2014/main" id="{25054708-622B-37B7-6E33-486A71C9526E}"/>
              </a:ext>
            </a:extLst>
          </p:cNvPr>
          <p:cNvSpPr>
            <a:spLocks noGrp="1"/>
          </p:cNvSpPr>
          <p:nvPr>
            <p:ph type="body" sz="quarter" idx="13"/>
          </p:nvPr>
        </p:nvSpPr>
        <p:spPr>
          <a:xfrm>
            <a:off x="616332" y="3313799"/>
            <a:ext cx="3827462" cy="289438"/>
          </a:xfrm>
          <a:prstGeom prst="rect">
            <a:avLst/>
          </a:prstGeom>
        </p:spPr>
        <p:txBody>
          <a:bodyPr/>
          <a:lstStyle>
            <a:lvl1pPr>
              <a:defRPr sz="1800" b="1" i="0">
                <a:solidFill>
                  <a:schemeClr val="accent2"/>
                </a:solidFill>
                <a:latin typeface="+mn-lt"/>
                <a:cs typeface="Calibri" panose="020F0502020204030204" pitchFamily="34" charset="0"/>
              </a:defRPr>
            </a:lvl1pPr>
          </a:lstStyle>
          <a:p>
            <a:pPr lvl="0"/>
            <a:r>
              <a:rPr lang="en-US"/>
              <a:t>Click to edit Master text styles</a:t>
            </a:r>
          </a:p>
        </p:txBody>
      </p:sp>
      <p:sp>
        <p:nvSpPr>
          <p:cNvPr id="7" name="Text Placeholder 4">
            <a:extLst>
              <a:ext uri="{FF2B5EF4-FFF2-40B4-BE49-F238E27FC236}">
                <a16:creationId xmlns:a16="http://schemas.microsoft.com/office/drawing/2014/main" id="{756D2A3F-CCA1-F399-D035-1BB32FED6345}"/>
              </a:ext>
            </a:extLst>
          </p:cNvPr>
          <p:cNvSpPr>
            <a:spLocks noGrp="1"/>
          </p:cNvSpPr>
          <p:nvPr>
            <p:ph type="body" sz="quarter" idx="14"/>
          </p:nvPr>
        </p:nvSpPr>
        <p:spPr>
          <a:xfrm>
            <a:off x="616332" y="3672220"/>
            <a:ext cx="3827462" cy="225126"/>
          </a:xfrm>
          <a:prstGeom prst="rect">
            <a:avLst/>
          </a:prstGeom>
        </p:spPr>
        <p:txBody>
          <a:bodyPr/>
          <a:lstStyle>
            <a:lvl1pPr>
              <a:defRPr sz="1400" b="0" i="0">
                <a:solidFill>
                  <a:schemeClr val="accent2"/>
                </a:solidFill>
                <a:latin typeface="+mn-lt"/>
                <a:cs typeface="Calibri Light" panose="020F0302020204030204" pitchFamily="34" charset="0"/>
              </a:defRPr>
            </a:lvl1pPr>
          </a:lstStyle>
          <a:p>
            <a:pPr lvl="0"/>
            <a:r>
              <a:rPr lang="en-US"/>
              <a:t>Click to edit Master text styles</a:t>
            </a:r>
          </a:p>
        </p:txBody>
      </p:sp>
      <p:sp>
        <p:nvSpPr>
          <p:cNvPr id="8" name="Text Placeholder 5">
            <a:extLst>
              <a:ext uri="{FF2B5EF4-FFF2-40B4-BE49-F238E27FC236}">
                <a16:creationId xmlns:a16="http://schemas.microsoft.com/office/drawing/2014/main" id="{D50C7B71-5C80-8C3A-B66C-42F7296EB9CC}"/>
              </a:ext>
            </a:extLst>
          </p:cNvPr>
          <p:cNvSpPr>
            <a:spLocks noGrp="1"/>
          </p:cNvSpPr>
          <p:nvPr>
            <p:ph type="body" sz="quarter" idx="15"/>
          </p:nvPr>
        </p:nvSpPr>
        <p:spPr>
          <a:xfrm>
            <a:off x="616332" y="4201305"/>
            <a:ext cx="3827462" cy="225126"/>
          </a:xfrm>
          <a:prstGeom prst="rect">
            <a:avLst/>
          </a:prstGeom>
        </p:spPr>
        <p:txBody>
          <a:bodyPr/>
          <a:lstStyle>
            <a:lvl1pPr>
              <a:defRPr sz="1400" b="0" i="0">
                <a:solidFill>
                  <a:schemeClr val="bg1"/>
                </a:solidFill>
                <a:latin typeface="+mn-lt"/>
                <a:cs typeface="Calibri Light" panose="020F030202020403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0BFDDCB6-69BB-2359-40AB-46BA1DA744F3}"/>
              </a:ext>
            </a:extLst>
          </p:cNvPr>
          <p:cNvSpPr>
            <a:spLocks noGrp="1"/>
          </p:cNvSpPr>
          <p:nvPr>
            <p:ph type="body" sz="quarter" idx="16"/>
          </p:nvPr>
        </p:nvSpPr>
        <p:spPr>
          <a:xfrm>
            <a:off x="616332" y="4488235"/>
            <a:ext cx="3827462" cy="225126"/>
          </a:xfrm>
          <a:prstGeom prst="rect">
            <a:avLst/>
          </a:prstGeom>
        </p:spPr>
        <p:txBody>
          <a:bodyPr/>
          <a:lstStyle>
            <a:lvl1pPr>
              <a:defRPr sz="1400" b="0" i="0">
                <a:solidFill>
                  <a:schemeClr val="bg1"/>
                </a:solidFill>
                <a:latin typeface="+mn-lt"/>
                <a:cs typeface="Calibri Light" panose="020F0302020204030204" pitchFamily="34" charset="0"/>
              </a:defRPr>
            </a:lvl1pPr>
          </a:lstStyle>
          <a:p>
            <a:pPr lvl="0"/>
            <a:r>
              <a:rPr lang="en-US"/>
              <a:t>Click to edit Master text styles</a:t>
            </a:r>
          </a:p>
        </p:txBody>
      </p:sp>
      <p:sp>
        <p:nvSpPr>
          <p:cNvPr id="10" name="Text Placeholder 7">
            <a:extLst>
              <a:ext uri="{FF2B5EF4-FFF2-40B4-BE49-F238E27FC236}">
                <a16:creationId xmlns:a16="http://schemas.microsoft.com/office/drawing/2014/main" id="{3D16F9E7-5E17-1B62-F499-C761278885E7}"/>
              </a:ext>
            </a:extLst>
          </p:cNvPr>
          <p:cNvSpPr>
            <a:spLocks noGrp="1"/>
          </p:cNvSpPr>
          <p:nvPr>
            <p:ph type="body" sz="quarter" idx="17"/>
          </p:nvPr>
        </p:nvSpPr>
        <p:spPr>
          <a:xfrm>
            <a:off x="616332" y="4897078"/>
            <a:ext cx="3827462" cy="1173078"/>
          </a:xfrm>
          <a:prstGeom prst="rect">
            <a:avLst/>
          </a:prstGeom>
        </p:spPr>
        <p:txBody>
          <a:bodyPr/>
          <a:lstStyle>
            <a:lvl1pPr>
              <a:defRPr sz="1400" b="0" i="0">
                <a:solidFill>
                  <a:schemeClr val="bg1"/>
                </a:solidFill>
                <a:latin typeface="+mn-lt"/>
                <a:cs typeface="Calibri Light" panose="020F0302020204030204" pitchFamily="34" charset="0"/>
              </a:defRPr>
            </a:lvl1pPr>
            <a:lvl2pPr>
              <a:defRPr>
                <a:latin typeface="+mn-lt"/>
              </a:defRPr>
            </a:lvl2pPr>
            <a:lvl3pPr>
              <a:defRPr>
                <a:latin typeface="+mn-lt"/>
              </a:defRPr>
            </a:lvl3pPr>
            <a:lvl4pPr>
              <a:defRPr>
                <a:latin typeface="+mn-lt"/>
              </a:defRPr>
            </a:lvl4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11" name="Straight Connector 10">
            <a:extLst>
              <a:ext uri="{FF2B5EF4-FFF2-40B4-BE49-F238E27FC236}">
                <a16:creationId xmlns:a16="http://schemas.microsoft.com/office/drawing/2014/main" id="{68FF80AE-E38B-EC18-E1B5-2B5AAE36C2F4}"/>
              </a:ext>
            </a:extLst>
          </p:cNvPr>
          <p:cNvCxnSpPr/>
          <p:nvPr userDrawn="1"/>
        </p:nvCxnSpPr>
        <p:spPr>
          <a:xfrm>
            <a:off x="616332" y="2935941"/>
            <a:ext cx="3534335"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B5E39841-8080-2E83-D8BB-7AD807F024A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12" name="TextBox 11">
            <a:extLst>
              <a:ext uri="{FF2B5EF4-FFF2-40B4-BE49-F238E27FC236}">
                <a16:creationId xmlns:a16="http://schemas.microsoft.com/office/drawing/2014/main" id="{598728A8-4504-9979-0928-94780E8A451A}"/>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13" name="Text Placeholder 3">
            <a:extLst>
              <a:ext uri="{FF2B5EF4-FFF2-40B4-BE49-F238E27FC236}">
                <a16:creationId xmlns:a16="http://schemas.microsoft.com/office/drawing/2014/main" id="{68625CBB-5BC8-9235-54D3-C8F265017D79}"/>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3021741353"/>
      </p:ext>
    </p:extLst>
  </p:cSld>
  <p:clrMapOvr>
    <a:masterClrMapping/>
  </p:clrMapOvr>
  <p:transition/>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x_Photo_+_Caption_A">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C50EF9F7-1BDD-C412-DA7B-D3D0D1ABA091}"/>
              </a:ext>
            </a:extLst>
          </p:cNvPr>
          <p:cNvSpPr>
            <a:spLocks noGrp="1"/>
          </p:cNvSpPr>
          <p:nvPr>
            <p:ph type="pic" sz="quarter" idx="13"/>
          </p:nvPr>
        </p:nvSpPr>
        <p:spPr>
          <a:xfrm>
            <a:off x="0" y="0"/>
            <a:ext cx="12192000" cy="6857999"/>
          </a:xfrm>
          <a:prstGeom prst="rect">
            <a:avLst/>
          </a:prstGeom>
        </p:spPr>
        <p:txBody>
          <a:bodyPr/>
          <a:lstStyle/>
          <a:p>
            <a:r>
              <a:rPr lang="en-US"/>
              <a:t>Click icon to add picture</a:t>
            </a:r>
          </a:p>
        </p:txBody>
      </p:sp>
      <p:sp>
        <p:nvSpPr>
          <p:cNvPr id="2" name="Rectangle 1">
            <a:extLst>
              <a:ext uri="{FF2B5EF4-FFF2-40B4-BE49-F238E27FC236}">
                <a16:creationId xmlns:a16="http://schemas.microsoft.com/office/drawing/2014/main" id="{F7C1B8CB-9FFB-8D0A-F788-18710501B096}"/>
              </a:ext>
            </a:extLst>
          </p:cNvPr>
          <p:cNvSpPr/>
          <p:nvPr userDrawn="1"/>
        </p:nvSpPr>
        <p:spPr bwMode="auto">
          <a:xfrm>
            <a:off x="0" y="2679405"/>
            <a:ext cx="4924396" cy="4178595"/>
          </a:xfrm>
          <a:prstGeom prst="rect">
            <a:avLst/>
          </a:prstGeom>
          <a:solidFill>
            <a:srgbClr val="161616"/>
          </a:solidFill>
          <a:ln>
            <a:noFill/>
          </a:ln>
          <a:effectLst/>
        </p:spPr>
        <p:txBody>
          <a:bodyPr wrap="none" rtlCol="0" anchor="ctr"/>
          <a:lstStyle/>
          <a:p>
            <a:pPr algn="ctr"/>
            <a:endParaRPr lang="en-US" sz="2400">
              <a:solidFill>
                <a:schemeClr val="bg1"/>
              </a:solidFill>
              <a:latin typeface="+mj-lt"/>
              <a:ea typeface="Human Sans ExtraLight" charset="0"/>
              <a:cs typeface="Human Sans ExtraLight" charset="0"/>
            </a:endParaRPr>
          </a:p>
        </p:txBody>
      </p:sp>
      <p:sp>
        <p:nvSpPr>
          <p:cNvPr id="8" name="Oval 7">
            <a:extLst>
              <a:ext uri="{FF2B5EF4-FFF2-40B4-BE49-F238E27FC236}">
                <a16:creationId xmlns:a16="http://schemas.microsoft.com/office/drawing/2014/main" id="{08E94620-1500-8D43-BD64-006D83AE4B8E}"/>
              </a:ext>
            </a:extLst>
          </p:cNvPr>
          <p:cNvSpPr/>
          <p:nvPr userDrawn="1"/>
        </p:nvSpPr>
        <p:spPr bwMode="auto">
          <a:xfrm>
            <a:off x="-2151983" y="5103629"/>
            <a:ext cx="3848986" cy="3848986"/>
          </a:xfrm>
          <a:prstGeom prst="ellipse">
            <a:avLst/>
          </a:prstGeom>
          <a:solidFill>
            <a:srgbClr val="8B97FF">
              <a:alpha val="65000"/>
            </a:srgbClr>
          </a:solidFill>
          <a:ln>
            <a:noFill/>
          </a:ln>
          <a:effectLst>
            <a:softEdge rad="805949"/>
          </a:effectLst>
        </p:spPr>
        <p:txBody>
          <a:bodyPr wrap="none" rtlCol="0" anchor="ctr"/>
          <a:lstStyle/>
          <a:p>
            <a:pPr algn="ctr"/>
            <a:endParaRPr lang="en-US" sz="2400">
              <a:solidFill>
                <a:schemeClr val="bg1"/>
              </a:solidFill>
              <a:latin typeface="Calibri Light" panose="020F0302020204030204" pitchFamily="34" charset="0"/>
              <a:ea typeface="Human Sans ExtraLight" charset="0"/>
              <a:cs typeface="Calibri" panose="020F0502020204030204" pitchFamily="34" charset="0"/>
            </a:endParaRPr>
          </a:p>
        </p:txBody>
      </p:sp>
      <p:sp>
        <p:nvSpPr>
          <p:cNvPr id="5" name="Text Placeholder 4">
            <a:extLst>
              <a:ext uri="{FF2B5EF4-FFF2-40B4-BE49-F238E27FC236}">
                <a16:creationId xmlns:a16="http://schemas.microsoft.com/office/drawing/2014/main" id="{A2159C2A-0FC8-422F-92E4-B92935AAE5A0}"/>
              </a:ext>
            </a:extLst>
          </p:cNvPr>
          <p:cNvSpPr>
            <a:spLocks noGrp="1"/>
          </p:cNvSpPr>
          <p:nvPr>
            <p:ph type="body" sz="quarter" idx="10" hasCustomPrompt="1"/>
          </p:nvPr>
        </p:nvSpPr>
        <p:spPr>
          <a:xfrm>
            <a:off x="619966" y="3809007"/>
            <a:ext cx="3722281" cy="584775"/>
          </a:xfrm>
          <a:prstGeom prst="rect">
            <a:avLst/>
          </a:prstGeom>
        </p:spPr>
        <p:txBody>
          <a:bodyPr wrap="square">
            <a:spAutoFit/>
          </a:bodyPr>
          <a:lstStyle>
            <a:lvl1pPr>
              <a:lnSpc>
                <a:spcPct val="100000"/>
              </a:lnSpc>
              <a:spcBef>
                <a:spcPct val="0"/>
              </a:spcBef>
              <a:defRPr sz="3800" b="0" i="0">
                <a:solidFill>
                  <a:schemeClr val="bg1"/>
                </a:solidFill>
                <a:latin typeface="+mj-lt"/>
                <a:cs typeface="Calibri Light" panose="020F0302020204030204" pitchFamily="34" charset="0"/>
              </a:defRPr>
            </a:lvl1pPr>
            <a:lvl2pPr>
              <a:buNone/>
              <a:defRPr/>
            </a:lvl2pPr>
          </a:lstStyle>
          <a:p>
            <a:pPr lvl="0"/>
            <a:r>
              <a:rPr lang="en-US"/>
              <a:t>Thank you!</a:t>
            </a:r>
          </a:p>
        </p:txBody>
      </p:sp>
      <p:sp>
        <p:nvSpPr>
          <p:cNvPr id="13" name="Text Placeholder 4">
            <a:extLst>
              <a:ext uri="{FF2B5EF4-FFF2-40B4-BE49-F238E27FC236}">
                <a16:creationId xmlns:a16="http://schemas.microsoft.com/office/drawing/2014/main" id="{B8E369A2-FC86-4140-9080-E549260B9180}"/>
              </a:ext>
            </a:extLst>
          </p:cNvPr>
          <p:cNvSpPr>
            <a:spLocks noGrp="1"/>
          </p:cNvSpPr>
          <p:nvPr>
            <p:ph type="body" sz="quarter" idx="11" hasCustomPrompt="1"/>
          </p:nvPr>
        </p:nvSpPr>
        <p:spPr>
          <a:xfrm>
            <a:off x="609063" y="3428999"/>
            <a:ext cx="3732914" cy="184666"/>
          </a:xfrm>
          <a:prstGeom prst="rect">
            <a:avLst/>
          </a:prstGeom>
        </p:spPr>
        <p:txBody>
          <a:bodyPr wrap="square">
            <a:spAutoFit/>
          </a:bodyPr>
          <a:lstStyle>
            <a:lvl1pPr>
              <a:lnSpc>
                <a:spcPct val="100000"/>
              </a:lnSpc>
              <a:spcBef>
                <a:spcPct val="0"/>
              </a:spcBef>
              <a:defRPr sz="1200" b="1" spc="300">
                <a:solidFill>
                  <a:schemeClr val="bg1"/>
                </a:solidFill>
                <a:latin typeface="+mj-lt"/>
                <a:cs typeface="Calibri Light" panose="020F0302020204030204" pitchFamily="34" charset="0"/>
              </a:defRPr>
            </a:lvl1pPr>
            <a:lvl2pPr>
              <a:buNone/>
              <a:defRPr/>
            </a:lvl2pPr>
          </a:lstStyle>
          <a:p>
            <a:pPr lvl="0"/>
            <a:r>
              <a:rPr lang="en-US">
                <a:effectLst/>
              </a:rPr>
              <a:t>EPAM</a:t>
            </a:r>
            <a:endParaRPr lang="en-US"/>
          </a:p>
        </p:txBody>
      </p:sp>
      <p:sp>
        <p:nvSpPr>
          <p:cNvPr id="3" name="Text Placeholder 4">
            <a:extLst>
              <a:ext uri="{FF2B5EF4-FFF2-40B4-BE49-F238E27FC236}">
                <a16:creationId xmlns:a16="http://schemas.microsoft.com/office/drawing/2014/main" id="{184CEF6B-33E9-BCE0-3818-CFEBB6352D89}"/>
              </a:ext>
            </a:extLst>
          </p:cNvPr>
          <p:cNvSpPr>
            <a:spLocks noGrp="1"/>
          </p:cNvSpPr>
          <p:nvPr>
            <p:ph type="body" sz="quarter" idx="12" hasCustomPrompt="1"/>
          </p:nvPr>
        </p:nvSpPr>
        <p:spPr>
          <a:xfrm>
            <a:off x="647701" y="5025591"/>
            <a:ext cx="3690384" cy="276999"/>
          </a:xfrm>
          <a:prstGeom prst="rect">
            <a:avLst/>
          </a:prstGeom>
        </p:spPr>
        <p:txBody>
          <a:bodyPr wrap="square">
            <a:spAutoFit/>
          </a:bodyPr>
          <a:lstStyle>
            <a:lvl1pPr>
              <a:lnSpc>
                <a:spcPct val="100000"/>
              </a:lnSpc>
              <a:spcBef>
                <a:spcPct val="0"/>
              </a:spcBef>
              <a:defRPr sz="1800">
                <a:solidFill>
                  <a:schemeClr val="bg1"/>
                </a:solidFill>
                <a:latin typeface="+mn-lt"/>
                <a:cs typeface="Calibri Light" panose="020F0302020204030204" pitchFamily="34" charset="0"/>
              </a:defRPr>
            </a:lvl1pPr>
            <a:lvl2pPr>
              <a:buNone/>
              <a:defRPr/>
            </a:lvl2pPr>
          </a:lstStyle>
          <a:p>
            <a:pPr lvl="0"/>
            <a:r>
              <a:rPr lang="en-US">
                <a:effectLst/>
              </a:rPr>
              <a:t>Sub-description text goes here</a:t>
            </a:r>
            <a:endParaRPr lang="en-US"/>
          </a:p>
        </p:txBody>
      </p:sp>
      <p:sp>
        <p:nvSpPr>
          <p:cNvPr id="4" name="TextBox 3">
            <a:extLst>
              <a:ext uri="{FF2B5EF4-FFF2-40B4-BE49-F238E27FC236}">
                <a16:creationId xmlns:a16="http://schemas.microsoft.com/office/drawing/2014/main" id="{332FADFE-CDC9-BCE0-575D-8C2B21EF5ECA}"/>
              </a:ext>
            </a:extLst>
          </p:cNvPr>
          <p:cNvSpPr txBox="1"/>
          <p:nvPr userDrawn="1"/>
        </p:nvSpPr>
        <p:spPr>
          <a:xfrm flipH="1">
            <a:off x="2271713" y="-857250"/>
            <a:ext cx="0" cy="0"/>
          </a:xfrm>
          <a:prstGeom prst="rect">
            <a:avLst/>
          </a:prstGeom>
          <a:noFill/>
        </p:spPr>
        <p:txBody>
          <a:bodyPr wrap="none" lIns="0" tIns="0" rIns="0" bIns="0" rtlCol="0">
            <a:noAutofit/>
          </a:bodyPr>
          <a:lstStyle/>
          <a:p>
            <a:pPr>
              <a:lnSpc>
                <a:spcPct val="110000"/>
              </a:lnSpc>
              <a:spcBef>
                <a:spcPts val="600"/>
              </a:spcBef>
            </a:pPr>
            <a:endParaRPr lang="en-US" sz="1200">
              <a:ea typeface="Human Sans" charset="0"/>
              <a:cs typeface="Human Sans" charset="0"/>
            </a:endParaRPr>
          </a:p>
        </p:txBody>
      </p:sp>
      <p:pic>
        <p:nvPicPr>
          <p:cNvPr id="6" name="Picture 5">
            <a:extLst>
              <a:ext uri="{FF2B5EF4-FFF2-40B4-BE49-F238E27FC236}">
                <a16:creationId xmlns:a16="http://schemas.microsoft.com/office/drawing/2014/main" id="{B7FE3F6A-717B-D671-C21C-B99B4FB2316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47701" y="237004"/>
            <a:ext cx="495300" cy="182096"/>
          </a:xfrm>
          <a:prstGeom prst="rect">
            <a:avLst/>
          </a:prstGeom>
        </p:spPr>
      </p:pic>
      <p:sp>
        <p:nvSpPr>
          <p:cNvPr id="9" name="TextBox 8">
            <a:extLst>
              <a:ext uri="{FF2B5EF4-FFF2-40B4-BE49-F238E27FC236}">
                <a16:creationId xmlns:a16="http://schemas.microsoft.com/office/drawing/2014/main" id="{E5AA398A-2E47-0C00-F4A0-87498FC7BBC1}"/>
              </a:ext>
            </a:extLst>
          </p:cNvPr>
          <p:cNvSpPr txBox="1"/>
          <p:nvPr userDrawn="1"/>
        </p:nvSpPr>
        <p:spPr>
          <a:xfrm>
            <a:off x="9526625" y="6406591"/>
            <a:ext cx="1723301" cy="218934"/>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10" name="Text Placeholder 3">
            <a:extLst>
              <a:ext uri="{FF2B5EF4-FFF2-40B4-BE49-F238E27FC236}">
                <a16:creationId xmlns:a16="http://schemas.microsoft.com/office/drawing/2014/main" id="{E8E7F306-CD25-215E-BBB0-42720869F90C}"/>
              </a:ext>
            </a:extLst>
          </p:cNvPr>
          <p:cNvSpPr txBox="1"/>
          <p:nvPr userDrawn="1"/>
        </p:nvSpPr>
        <p:spPr>
          <a:xfrm>
            <a:off x="11340916"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800" smtClean="0">
                <a:solidFill>
                  <a:schemeClr val="tx1"/>
                </a:solidFill>
              </a:rPr>
              <a:pPr lvl="0"/>
              <a:t>‹#›</a:t>
            </a:fld>
            <a:endParaRPr lang="en-US" sz="1000">
              <a:solidFill>
                <a:schemeClr val="tx1"/>
              </a:solidFill>
            </a:endParaRPr>
          </a:p>
        </p:txBody>
      </p:sp>
    </p:spTree>
    <p:extLst>
      <p:ext uri="{BB962C8B-B14F-4D97-AF65-F5344CB8AC3E}">
        <p14:creationId xmlns:p14="http://schemas.microsoft.com/office/powerpoint/2010/main" val="1356197184"/>
      </p:ext>
    </p:extLst>
  </p:cSld>
  <p:clrMapOvr>
    <a:masterClrMapping/>
  </p:clrMapOvr>
  <p:transition/>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ase Study-1/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flipH="1">
            <a:off x="6095999" y="0"/>
            <a:ext cx="6096000" cy="6858000"/>
          </a:xfrm>
          <a:prstGeom prst="rect">
            <a:avLst/>
          </a:prstGeom>
          <a:solidFill>
            <a:schemeClr val="bg1">
              <a:lumMod val="95000"/>
            </a:schemeClr>
          </a:solidFill>
          <a:ln>
            <a:noFill/>
          </a:ln>
          <a:effectLst/>
        </p:spPr>
        <p:txBody>
          <a:bodyPr wrap="none" rtlCol="0" anchor="ctr"/>
          <a:lstStyle/>
          <a:p>
            <a:pPr algn="ctr"/>
            <a:endParaRPr lang="en-US" sz="2400">
              <a:solidFill>
                <a:schemeClr val="bg1"/>
              </a:solidFill>
              <a:latin typeface="Calibri Light" panose="020F0302020204030204" pitchFamily="34" charset="0"/>
              <a:ea typeface="Human Sans ExtraLight" charset="0"/>
              <a:cs typeface="Human Sans ExtraLight" charset="0"/>
            </a:endParaRPr>
          </a:p>
        </p:txBody>
      </p:sp>
      <p:sp>
        <p:nvSpPr>
          <p:cNvPr id="9" name="Text Placeholder 10">
            <a:extLst>
              <a:ext uri="{FF2B5EF4-FFF2-40B4-BE49-F238E27FC236}">
                <a16:creationId xmlns:a16="http://schemas.microsoft.com/office/drawing/2014/main" id="{8BAA6E4E-7596-A644-93F2-6ABBAFCD6B70}"/>
              </a:ext>
            </a:extLst>
          </p:cNvPr>
          <p:cNvSpPr>
            <a:spLocks noGrp="1"/>
          </p:cNvSpPr>
          <p:nvPr>
            <p:ph type="body" sz="quarter" idx="10" hasCustomPrompt="1"/>
          </p:nvPr>
        </p:nvSpPr>
        <p:spPr>
          <a:xfrm>
            <a:off x="6582021" y="723900"/>
            <a:ext cx="2302297" cy="246221"/>
          </a:xfrm>
          <a:prstGeom prst="rect">
            <a:avLst/>
          </a:prstGeom>
          <a:noFill/>
        </p:spPr>
        <p:txBody>
          <a:bodyPr vert="horz" wrap="none" lIns="0" tIns="0" rIns="0" bIns="0" rtlCol="0" anchor="ctr">
            <a:spAutoFit/>
          </a:bodyPr>
          <a:lstStyle>
            <a:lvl1pPr>
              <a:defRPr lang="en-US" sz="1600" b="1" kern="800" cap="none" spc="130" baseline="0" smtClean="0">
                <a:solidFill>
                  <a:schemeClr val="tx1"/>
                </a:solidFill>
                <a:ea typeface="+mj-ea"/>
                <a:cs typeface="+mj-cs"/>
              </a:defRPr>
            </a:lvl1pPr>
            <a:lvl2pPr marL="171450" indent="0">
              <a:buNone/>
              <a:defRPr lang="en-US" sz="1350" smtClean="0"/>
            </a:lvl2pPr>
            <a:lvl3pPr>
              <a:defRPr lang="en-US" sz="1350" smtClean="0"/>
            </a:lvl3pPr>
            <a:lvl4pPr>
              <a:defRPr lang="en-US" sz="1350" smtClean="0"/>
            </a:lvl4pPr>
            <a:lvl5pPr>
              <a:defRPr lang="en-US" sz="1350"/>
            </a:lvl5pPr>
          </a:lstStyle>
          <a:p>
            <a:pPr marL="0" lvl="0">
              <a:lnSpc>
                <a:spcPct val="100000"/>
              </a:lnSpc>
              <a:spcBef>
                <a:spcPct val="0"/>
              </a:spcBef>
              <a:buNone/>
            </a:pPr>
            <a:r>
              <a:rPr lang="en-US"/>
              <a:t>Edit Master Text Styles</a:t>
            </a:r>
          </a:p>
        </p:txBody>
      </p:sp>
      <p:sp>
        <p:nvSpPr>
          <p:cNvPr id="10" name="Text Placeholder 10">
            <a:extLst>
              <a:ext uri="{FF2B5EF4-FFF2-40B4-BE49-F238E27FC236}">
                <a16:creationId xmlns:a16="http://schemas.microsoft.com/office/drawing/2014/main" id="{182FF9AB-2A1C-E54B-B99E-245DE32DDE96}"/>
              </a:ext>
            </a:extLst>
          </p:cNvPr>
          <p:cNvSpPr>
            <a:spLocks noGrp="1"/>
          </p:cNvSpPr>
          <p:nvPr>
            <p:ph type="body" sz="quarter" idx="18" hasCustomPrompt="1"/>
          </p:nvPr>
        </p:nvSpPr>
        <p:spPr>
          <a:xfrm>
            <a:off x="6582020" y="3200114"/>
            <a:ext cx="2302297" cy="246221"/>
          </a:xfrm>
          <a:prstGeom prst="rect">
            <a:avLst/>
          </a:prstGeom>
          <a:noFill/>
        </p:spPr>
        <p:txBody>
          <a:bodyPr vert="horz" wrap="none" lIns="0" tIns="0" rIns="0" bIns="0" rtlCol="0" anchor="ctr">
            <a:spAutoFit/>
          </a:bodyPr>
          <a:lstStyle>
            <a:lvl1pPr>
              <a:defRPr lang="en-US" sz="1600" b="1" kern="800" cap="none" spc="130" baseline="0" smtClean="0">
                <a:solidFill>
                  <a:schemeClr val="tx1"/>
                </a:solidFill>
                <a:ea typeface="+mj-ea"/>
                <a:cs typeface="+mj-cs"/>
              </a:defRPr>
            </a:lvl1pPr>
            <a:lvl2pPr marL="171450" indent="0">
              <a:buNone/>
              <a:defRPr lang="en-US" sz="1350" smtClean="0"/>
            </a:lvl2pPr>
            <a:lvl3pPr>
              <a:defRPr lang="en-US" sz="1350" smtClean="0"/>
            </a:lvl3pPr>
            <a:lvl4pPr>
              <a:defRPr lang="en-US" sz="1350" smtClean="0"/>
            </a:lvl4pPr>
            <a:lvl5pPr>
              <a:defRPr lang="en-US" sz="1350"/>
            </a:lvl5pPr>
          </a:lstStyle>
          <a:p>
            <a:pPr marL="0" lvl="0">
              <a:lnSpc>
                <a:spcPct val="100000"/>
              </a:lnSpc>
              <a:spcBef>
                <a:spcPct val="0"/>
              </a:spcBef>
              <a:buNone/>
            </a:pPr>
            <a:r>
              <a:rPr lang="en-US"/>
              <a:t>Edit Master Text Styles</a:t>
            </a:r>
          </a:p>
        </p:txBody>
      </p:sp>
      <p:sp>
        <p:nvSpPr>
          <p:cNvPr id="3" name="Title 1">
            <a:extLst>
              <a:ext uri="{FF2B5EF4-FFF2-40B4-BE49-F238E27FC236}">
                <a16:creationId xmlns:a16="http://schemas.microsoft.com/office/drawing/2014/main" id="{1ED9D0C0-2EBB-53F1-FD7B-7BFF49053303}"/>
              </a:ext>
            </a:extLst>
          </p:cNvPr>
          <p:cNvSpPr>
            <a:spLocks noGrp="1"/>
          </p:cNvSpPr>
          <p:nvPr>
            <p:ph type="title"/>
          </p:nvPr>
        </p:nvSpPr>
        <p:spPr>
          <a:xfrm>
            <a:off x="457200" y="723900"/>
            <a:ext cx="5530849" cy="457200"/>
          </a:xfrm>
        </p:spPr>
        <p:txBody>
          <a:bodyPr/>
          <a:lstStyle>
            <a:lvl1pPr>
              <a:defRPr b="1">
                <a:solidFill>
                  <a:schemeClr val="tx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EBF6AFA3-4B0B-A44E-C32C-9E35F112D736}"/>
              </a:ext>
            </a:extLst>
          </p:cNvPr>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sp>
        <p:nvSpPr>
          <p:cNvPr id="5" name="TextBox 4">
            <a:extLst>
              <a:ext uri="{FF2B5EF4-FFF2-40B4-BE49-F238E27FC236}">
                <a16:creationId xmlns:a16="http://schemas.microsoft.com/office/drawing/2014/main" id="{2D7A437B-1C43-BD15-538B-E37E3F956D9A}"/>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6" name="Text Placeholder 3">
            <a:extLst>
              <a:ext uri="{FF2B5EF4-FFF2-40B4-BE49-F238E27FC236}">
                <a16:creationId xmlns:a16="http://schemas.microsoft.com/office/drawing/2014/main" id="{023EDF6C-81ED-D75B-14CE-F3906A1FF5DD}"/>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pPr lvl="0"/>
              <a:t>‹#›</a:t>
            </a:fld>
            <a:endParaRPr lang="en-US" sz="1000"/>
          </a:p>
        </p:txBody>
      </p:sp>
    </p:spTree>
    <p:extLst>
      <p:ext uri="{BB962C8B-B14F-4D97-AF65-F5344CB8AC3E}">
        <p14:creationId xmlns:p14="http://schemas.microsoft.com/office/powerpoint/2010/main" val="2630588647"/>
      </p:ext>
    </p:extLst>
  </p:cSld>
  <p:clrMapOvr>
    <a:masterClrMapping/>
  </p:clrMapOvr>
  <p:transition/>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BG">
    <p:bg>
      <p:bgPr>
        <a:solidFill>
          <a:schemeClr val="bg1"/>
        </a:solidFill>
        <a:effectLst/>
      </p:bgPr>
    </p:bg>
    <p:spTree>
      <p:nvGrpSpPr>
        <p:cNvPr id="1" name=""/>
        <p:cNvGrpSpPr/>
        <p:nvPr/>
      </p:nvGrpSpPr>
      <p:grpSpPr>
        <a:xfrm>
          <a:off x="0" y="0"/>
          <a:ext cx="0" cy="0"/>
          <a:chOff x="0" y="0"/>
          <a:chExt cx="0" cy="0"/>
        </a:xfrm>
      </p:grpSpPr>
      <p:pic>
        <p:nvPicPr>
          <p:cNvPr id="4" name="Picture 3" descr="A bright light in the dark&#10;&#10;Description automatically generated with medium confidence">
            <a:extLst>
              <a:ext uri="{FF2B5EF4-FFF2-40B4-BE49-F238E27FC236}">
                <a16:creationId xmlns:a16="http://schemas.microsoft.com/office/drawing/2014/main" id="{292D94B7-0233-C940-0B7E-BB187340B7C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
            <a:ext cx="12192000" cy="6858001"/>
          </a:xfrm>
          <a:prstGeom prst="rect">
            <a:avLst/>
          </a:prstGeom>
        </p:spPr>
      </p:pic>
      <p:sp>
        <p:nvSpPr>
          <p:cNvPr id="5" name="Text Placeholder 4">
            <a:extLst>
              <a:ext uri="{FF2B5EF4-FFF2-40B4-BE49-F238E27FC236}">
                <a16:creationId xmlns:a16="http://schemas.microsoft.com/office/drawing/2014/main" id="{4448AADE-3723-5675-1E93-91E2083DA966}"/>
              </a:ext>
            </a:extLst>
          </p:cNvPr>
          <p:cNvSpPr>
            <a:spLocks noGrp="1"/>
          </p:cNvSpPr>
          <p:nvPr>
            <p:ph type="body" sz="quarter" idx="11" hasCustomPrompt="1"/>
          </p:nvPr>
        </p:nvSpPr>
        <p:spPr>
          <a:xfrm>
            <a:off x="468775" y="4663440"/>
            <a:ext cx="6489700" cy="276999"/>
          </a:xfrm>
          <a:prstGeom prst="rect">
            <a:avLst/>
          </a:prstGeom>
        </p:spPr>
        <p:txBody>
          <a:bodyPr>
            <a:spAutoFit/>
          </a:bodyPr>
          <a:lstStyle>
            <a:lvl1pPr>
              <a:lnSpc>
                <a:spcPct val="100000"/>
              </a:lnSpc>
              <a:spcBef>
                <a:spcPct val="0"/>
              </a:spcBef>
              <a:defRPr sz="180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6" name="Text Placeholder 4">
            <a:extLst>
              <a:ext uri="{FF2B5EF4-FFF2-40B4-BE49-F238E27FC236}">
                <a16:creationId xmlns:a16="http://schemas.microsoft.com/office/drawing/2014/main" id="{72020841-C9E1-4289-E94E-04CC0C8D6EAB}"/>
              </a:ext>
            </a:extLst>
          </p:cNvPr>
          <p:cNvSpPr>
            <a:spLocks noGrp="1"/>
          </p:cNvSpPr>
          <p:nvPr>
            <p:ph type="body" sz="quarter" idx="12" hasCustomPrompt="1"/>
          </p:nvPr>
        </p:nvSpPr>
        <p:spPr>
          <a:xfrm>
            <a:off x="468775" y="5245390"/>
            <a:ext cx="6489700" cy="184666"/>
          </a:xfrm>
          <a:prstGeom prst="rect">
            <a:avLst/>
          </a:prstGeom>
        </p:spPr>
        <p:txBody>
          <a:bodyPr vert="horz" wrap="square" lIns="0" tIns="0" rIns="0" bIns="0" rtlCol="0">
            <a:spAutoFit/>
          </a:bodyPr>
          <a:lstStyle>
            <a:lvl1pPr>
              <a:defRPr lang="en-US" sz="1200" b="1" spc="400" baseline="0">
                <a:solidFill>
                  <a:schemeClr val="bg1"/>
                </a:solidFill>
                <a:effectLst/>
                <a:latin typeface="Calibri" panose="020F0502020204030204" pitchFamily="34" charset="0"/>
              </a:defRPr>
            </a:lvl1pPr>
          </a:lstStyle>
          <a:p>
            <a:pPr lvl="0">
              <a:lnSpc>
                <a:spcPct val="100000"/>
              </a:lnSpc>
              <a:spcBef>
                <a:spcPct val="0"/>
              </a:spcBef>
            </a:pPr>
            <a:r>
              <a:rPr lang="en-US">
                <a:effectLst/>
              </a:rPr>
              <a:t>JANUARY 2023</a:t>
            </a:r>
            <a:endParaRPr lang="en-US"/>
          </a:p>
        </p:txBody>
      </p:sp>
      <p:sp>
        <p:nvSpPr>
          <p:cNvPr id="7" name="Title 2">
            <a:extLst>
              <a:ext uri="{FF2B5EF4-FFF2-40B4-BE49-F238E27FC236}">
                <a16:creationId xmlns:a16="http://schemas.microsoft.com/office/drawing/2014/main" id="{1E233166-418F-6386-079E-CEDA3BF9846B}"/>
              </a:ext>
            </a:extLst>
          </p:cNvPr>
          <p:cNvSpPr>
            <a:spLocks noGrp="1"/>
          </p:cNvSpPr>
          <p:nvPr>
            <p:ph type="title"/>
          </p:nvPr>
        </p:nvSpPr>
        <p:spPr>
          <a:xfrm>
            <a:off x="466165" y="1696496"/>
            <a:ext cx="7843822" cy="2462213"/>
          </a:xfrm>
        </p:spPr>
        <p:txBody>
          <a:bodyPr vert="horz" wrap="square" lIns="0" tIns="0" rIns="0" bIns="0" rtlCol="0">
            <a:spAutoFit/>
          </a:bodyPr>
          <a:lstStyle>
            <a:lvl1pPr>
              <a:defRPr lang="en-US" sz="8000" b="0">
                <a:solidFill>
                  <a:schemeClr val="bg1"/>
                </a:solidFill>
                <a:latin typeface="Calibri Light" panose="020F0302020204030204" pitchFamily="34" charset="0"/>
                <a:cs typeface="Calibri Light" panose="020F0302020204030204" pitchFamily="34" charset="0"/>
              </a:defRPr>
            </a:lvl1pPr>
          </a:lstStyle>
          <a:p>
            <a:pPr marL="0" lvl="0" indent="0">
              <a:spcBef>
                <a:spcPct val="0"/>
              </a:spcBef>
              <a:spcAft>
                <a:spcPct val="0"/>
              </a:spcAft>
              <a:buFont typeface="Arial" panose="020B0604020202020204" pitchFamily="34" charset="0"/>
            </a:pPr>
            <a:r>
              <a:rPr lang="en-US"/>
              <a:t>Click to edit Master title style</a:t>
            </a:r>
          </a:p>
        </p:txBody>
      </p:sp>
      <p:pic>
        <p:nvPicPr>
          <p:cNvPr id="8" name="Picture 7">
            <a:extLst>
              <a:ext uri="{FF2B5EF4-FFF2-40B4-BE49-F238E27FC236}">
                <a16:creationId xmlns:a16="http://schemas.microsoft.com/office/drawing/2014/main" id="{3AAC7376-20F0-E0B1-E7D5-414FC5DC35F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85414" y="740715"/>
            <a:ext cx="1226857" cy="451050"/>
          </a:xfrm>
          <a:prstGeom prst="rect">
            <a:avLst/>
          </a:prstGeom>
        </p:spPr>
      </p:pic>
    </p:spTree>
    <p:extLst>
      <p:ext uri="{BB962C8B-B14F-4D97-AF65-F5344CB8AC3E}">
        <p14:creationId xmlns:p14="http://schemas.microsoft.com/office/powerpoint/2010/main" val="104185413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Dark">
    <p:bg>
      <p:bgPr>
        <a:solidFill>
          <a:schemeClr val="tx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7B4F039-C58D-468E-394C-C92CD517A82F}"/>
              </a:ext>
            </a:extLst>
          </p:cNvPr>
          <p:cNvSpPr>
            <a:spLocks noGrp="1"/>
          </p:cNvSpPr>
          <p:nvPr>
            <p:ph type="title" hasCustomPrompt="1"/>
          </p:nvPr>
        </p:nvSpPr>
        <p:spPr>
          <a:xfrm>
            <a:off x="609600" y="1139523"/>
            <a:ext cx="3467100" cy="615553"/>
          </a:xfrm>
        </p:spPr>
        <p:txBody>
          <a:bodyPr vert="horz" wrap="square" lIns="0" tIns="0" rIns="0" bIns="0" rtlCol="0" anchor="t">
            <a:spAutoFit/>
          </a:bodyPr>
          <a:lstStyle>
            <a:lvl1pPr>
              <a:defRPr lang="en-US" sz="4000" b="1" i="0" kern="1200" spc="0">
                <a:gradFill>
                  <a:gsLst>
                    <a:gs pos="50000">
                      <a:schemeClr val="accent2"/>
                    </a:gs>
                    <a:gs pos="100000">
                      <a:schemeClr val="accent5"/>
                    </a:gs>
                    <a:gs pos="0">
                      <a:schemeClr val="accent3"/>
                    </a:gs>
                  </a:gsLst>
                  <a:lin ang="1200000" scaled="0"/>
                </a:gradFill>
                <a:effectLst/>
                <a:latin typeface="Aptos SemiBold" panose="020B0004020202020204" pitchFamily="34" charset="0"/>
                <a:ea typeface="Aptos SemiBold" panose="020B0004020202020204" pitchFamily="34" charset="0"/>
                <a:cs typeface="Calibri" panose="020F0502020204030204" pitchFamily="34" charset="0"/>
              </a:defRPr>
            </a:lvl1pPr>
          </a:lstStyle>
          <a:p>
            <a:pPr lvl="0" algn="l" defTabSz="914400" rtl="0" eaLnBrk="1" latinLnBrk="0" hangingPunct="1">
              <a:lnSpc>
                <a:spcPct val="100000"/>
              </a:lnSpc>
              <a:spcBef>
                <a:spcPct val="0"/>
              </a:spcBef>
              <a:buNone/>
            </a:pPr>
            <a:r>
              <a:rPr lang="en-US"/>
              <a:t>Contents</a:t>
            </a:r>
          </a:p>
        </p:txBody>
      </p:sp>
      <p:sp>
        <p:nvSpPr>
          <p:cNvPr id="7" name="Text Placeholder 4">
            <a:extLst>
              <a:ext uri="{FF2B5EF4-FFF2-40B4-BE49-F238E27FC236}">
                <a16:creationId xmlns:a16="http://schemas.microsoft.com/office/drawing/2014/main" id="{EEBDF361-F375-D313-8D06-BDA2782784FE}"/>
              </a:ext>
            </a:extLst>
          </p:cNvPr>
          <p:cNvSpPr>
            <a:spLocks noGrp="1"/>
          </p:cNvSpPr>
          <p:nvPr>
            <p:ph type="body" sz="quarter" idx="10" hasCustomPrompt="1"/>
          </p:nvPr>
        </p:nvSpPr>
        <p:spPr>
          <a:xfrm>
            <a:off x="4362853" y="1611571"/>
            <a:ext cx="498928" cy="324897"/>
          </a:xfrm>
          <a:prstGeom prst="rect">
            <a:avLst/>
          </a:prstGeom>
        </p:spPr>
        <p:txBody>
          <a:bodyPr wrap="square" anchor="t" anchorCtr="0">
            <a:spAutoFit/>
          </a:bodyPr>
          <a:lstStyle>
            <a:lvl1pPr algn="r">
              <a:defRPr sz="2000" b="0">
                <a:solidFill>
                  <a:schemeClr val="bg1"/>
                </a:solidFill>
              </a:defRPr>
            </a:lvl1pPr>
          </a:lstStyle>
          <a:p>
            <a:pPr lvl="0"/>
            <a:r>
              <a:rPr lang="en-US"/>
              <a:t>01</a:t>
            </a:r>
          </a:p>
        </p:txBody>
      </p:sp>
      <p:sp>
        <p:nvSpPr>
          <p:cNvPr id="8" name="Text Placeholder 4">
            <a:extLst>
              <a:ext uri="{FF2B5EF4-FFF2-40B4-BE49-F238E27FC236}">
                <a16:creationId xmlns:a16="http://schemas.microsoft.com/office/drawing/2014/main" id="{BBC6E842-5D88-CC5C-F1DA-808D61BEE757}"/>
              </a:ext>
            </a:extLst>
          </p:cNvPr>
          <p:cNvSpPr>
            <a:spLocks noGrp="1"/>
          </p:cNvSpPr>
          <p:nvPr>
            <p:ph type="body" sz="quarter" idx="11" hasCustomPrompt="1"/>
          </p:nvPr>
        </p:nvSpPr>
        <p:spPr>
          <a:xfrm>
            <a:off x="4362853" y="2304638"/>
            <a:ext cx="498928" cy="324897"/>
          </a:xfrm>
          <a:prstGeom prst="rect">
            <a:avLst/>
          </a:prstGeom>
        </p:spPr>
        <p:txBody>
          <a:bodyPr wrap="square" anchor="t" anchorCtr="0">
            <a:spAutoFit/>
          </a:bodyPr>
          <a:lstStyle>
            <a:lvl1pPr algn="r">
              <a:defRPr sz="2000" b="0">
                <a:solidFill>
                  <a:schemeClr val="bg1"/>
                </a:solidFill>
              </a:defRPr>
            </a:lvl1pPr>
          </a:lstStyle>
          <a:p>
            <a:pPr lvl="0"/>
            <a:r>
              <a:rPr lang="en-US"/>
              <a:t>02</a:t>
            </a:r>
          </a:p>
        </p:txBody>
      </p:sp>
      <p:sp>
        <p:nvSpPr>
          <p:cNvPr id="11" name="Text Placeholder 4">
            <a:extLst>
              <a:ext uri="{FF2B5EF4-FFF2-40B4-BE49-F238E27FC236}">
                <a16:creationId xmlns:a16="http://schemas.microsoft.com/office/drawing/2014/main" id="{CD37A923-9C8E-6CA3-1F51-1680DBD25361}"/>
              </a:ext>
            </a:extLst>
          </p:cNvPr>
          <p:cNvSpPr>
            <a:spLocks noGrp="1"/>
          </p:cNvSpPr>
          <p:nvPr>
            <p:ph type="body" sz="quarter" idx="12" hasCustomPrompt="1"/>
          </p:nvPr>
        </p:nvSpPr>
        <p:spPr>
          <a:xfrm>
            <a:off x="4362853" y="2987544"/>
            <a:ext cx="498928" cy="324897"/>
          </a:xfrm>
          <a:prstGeom prst="rect">
            <a:avLst/>
          </a:prstGeom>
        </p:spPr>
        <p:txBody>
          <a:bodyPr wrap="square" anchor="t" anchorCtr="0">
            <a:spAutoFit/>
          </a:bodyPr>
          <a:lstStyle>
            <a:lvl1pPr algn="r">
              <a:defRPr sz="2000" b="0">
                <a:solidFill>
                  <a:schemeClr val="bg1"/>
                </a:solidFill>
              </a:defRPr>
            </a:lvl1pPr>
          </a:lstStyle>
          <a:p>
            <a:pPr lvl="0"/>
            <a:r>
              <a:rPr lang="en-US"/>
              <a:t>03</a:t>
            </a:r>
          </a:p>
        </p:txBody>
      </p:sp>
      <p:sp>
        <p:nvSpPr>
          <p:cNvPr id="12" name="Text Placeholder 4">
            <a:extLst>
              <a:ext uri="{FF2B5EF4-FFF2-40B4-BE49-F238E27FC236}">
                <a16:creationId xmlns:a16="http://schemas.microsoft.com/office/drawing/2014/main" id="{3DB5EB1A-8556-A82E-AC69-301BA431D9AC}"/>
              </a:ext>
            </a:extLst>
          </p:cNvPr>
          <p:cNvSpPr>
            <a:spLocks noGrp="1"/>
          </p:cNvSpPr>
          <p:nvPr>
            <p:ph type="body" sz="quarter" idx="13" hasCustomPrompt="1"/>
          </p:nvPr>
        </p:nvSpPr>
        <p:spPr>
          <a:xfrm>
            <a:off x="4362853" y="3680611"/>
            <a:ext cx="498928" cy="324897"/>
          </a:xfrm>
          <a:prstGeom prst="rect">
            <a:avLst/>
          </a:prstGeom>
        </p:spPr>
        <p:txBody>
          <a:bodyPr wrap="square" anchor="t" anchorCtr="0">
            <a:spAutoFit/>
          </a:bodyPr>
          <a:lstStyle>
            <a:lvl1pPr algn="r">
              <a:defRPr sz="2000" b="0">
                <a:solidFill>
                  <a:schemeClr val="bg1"/>
                </a:solidFill>
              </a:defRPr>
            </a:lvl1pPr>
          </a:lstStyle>
          <a:p>
            <a:pPr lvl="0"/>
            <a:r>
              <a:rPr lang="en-US"/>
              <a:t>04</a:t>
            </a:r>
          </a:p>
        </p:txBody>
      </p:sp>
      <p:sp>
        <p:nvSpPr>
          <p:cNvPr id="24" name="Text Placeholder 4">
            <a:extLst>
              <a:ext uri="{FF2B5EF4-FFF2-40B4-BE49-F238E27FC236}">
                <a16:creationId xmlns:a16="http://schemas.microsoft.com/office/drawing/2014/main" id="{11E3B50A-6363-7824-DFC1-3035609DF678}"/>
              </a:ext>
            </a:extLst>
          </p:cNvPr>
          <p:cNvSpPr>
            <a:spLocks noGrp="1"/>
          </p:cNvSpPr>
          <p:nvPr>
            <p:ph type="body" sz="quarter" idx="14" hasCustomPrompt="1"/>
          </p:nvPr>
        </p:nvSpPr>
        <p:spPr>
          <a:xfrm>
            <a:off x="4362853" y="4363517"/>
            <a:ext cx="498928" cy="324897"/>
          </a:xfrm>
          <a:prstGeom prst="rect">
            <a:avLst/>
          </a:prstGeom>
        </p:spPr>
        <p:txBody>
          <a:bodyPr wrap="square" anchor="t" anchorCtr="0">
            <a:spAutoFit/>
          </a:bodyPr>
          <a:lstStyle>
            <a:lvl1pPr algn="r">
              <a:defRPr sz="2000" b="0">
                <a:solidFill>
                  <a:schemeClr val="bg1"/>
                </a:solidFill>
              </a:defRPr>
            </a:lvl1pPr>
          </a:lstStyle>
          <a:p>
            <a:pPr lvl="0"/>
            <a:r>
              <a:rPr lang="en-US"/>
              <a:t>05</a:t>
            </a:r>
          </a:p>
        </p:txBody>
      </p:sp>
      <p:sp>
        <p:nvSpPr>
          <p:cNvPr id="27" name="Text Placeholder 4">
            <a:extLst>
              <a:ext uri="{FF2B5EF4-FFF2-40B4-BE49-F238E27FC236}">
                <a16:creationId xmlns:a16="http://schemas.microsoft.com/office/drawing/2014/main" id="{13E6F179-1003-654A-7321-F8FE6D12AC32}"/>
              </a:ext>
            </a:extLst>
          </p:cNvPr>
          <p:cNvSpPr>
            <a:spLocks noGrp="1"/>
          </p:cNvSpPr>
          <p:nvPr>
            <p:ph type="body" sz="quarter" idx="15" hasCustomPrompt="1"/>
          </p:nvPr>
        </p:nvSpPr>
        <p:spPr>
          <a:xfrm>
            <a:off x="4362853" y="5046424"/>
            <a:ext cx="498928" cy="324897"/>
          </a:xfrm>
          <a:prstGeom prst="rect">
            <a:avLst/>
          </a:prstGeom>
        </p:spPr>
        <p:txBody>
          <a:bodyPr wrap="square" anchor="t" anchorCtr="0">
            <a:spAutoFit/>
          </a:bodyPr>
          <a:lstStyle>
            <a:lvl1pPr algn="r">
              <a:defRPr sz="2000" b="0">
                <a:solidFill>
                  <a:schemeClr val="bg1"/>
                </a:solidFill>
              </a:defRPr>
            </a:lvl1pPr>
          </a:lstStyle>
          <a:p>
            <a:pPr lvl="0"/>
            <a:r>
              <a:rPr lang="en-US"/>
              <a:t>06</a:t>
            </a:r>
          </a:p>
        </p:txBody>
      </p:sp>
      <p:sp>
        <p:nvSpPr>
          <p:cNvPr id="28" name="Text Placeholder 4">
            <a:extLst>
              <a:ext uri="{FF2B5EF4-FFF2-40B4-BE49-F238E27FC236}">
                <a16:creationId xmlns:a16="http://schemas.microsoft.com/office/drawing/2014/main" id="{9A7166E3-13D7-44C2-45BA-F8800FCD1D93}"/>
              </a:ext>
            </a:extLst>
          </p:cNvPr>
          <p:cNvSpPr>
            <a:spLocks noGrp="1"/>
          </p:cNvSpPr>
          <p:nvPr>
            <p:ph type="body" sz="quarter" idx="16" hasCustomPrompt="1"/>
          </p:nvPr>
        </p:nvSpPr>
        <p:spPr>
          <a:xfrm>
            <a:off x="5095144" y="1611571"/>
            <a:ext cx="4554537" cy="324897"/>
          </a:xfrm>
          <a:prstGeom prst="rect">
            <a:avLst/>
          </a:prstGeom>
        </p:spPr>
        <p:txBody>
          <a:bodyPr wrap="square" anchor="t" anchorCtr="0">
            <a:spAutoFit/>
          </a:bodyPr>
          <a:lstStyle>
            <a:lvl1pPr>
              <a:defRPr sz="2000" b="0">
                <a:solidFill>
                  <a:schemeClr val="bg1"/>
                </a:solidFill>
              </a:defRPr>
            </a:lvl1pPr>
          </a:lstStyle>
          <a:p>
            <a:pPr lvl="0"/>
            <a:r>
              <a:rPr lang="en-US"/>
              <a:t>Section header here</a:t>
            </a:r>
          </a:p>
        </p:txBody>
      </p:sp>
      <p:sp>
        <p:nvSpPr>
          <p:cNvPr id="29" name="Text Placeholder 4">
            <a:extLst>
              <a:ext uri="{FF2B5EF4-FFF2-40B4-BE49-F238E27FC236}">
                <a16:creationId xmlns:a16="http://schemas.microsoft.com/office/drawing/2014/main" id="{342EBD53-BF92-55A6-E85A-50AD5A80A5B1}"/>
              </a:ext>
            </a:extLst>
          </p:cNvPr>
          <p:cNvSpPr>
            <a:spLocks noGrp="1"/>
          </p:cNvSpPr>
          <p:nvPr>
            <p:ph type="body" sz="quarter" idx="17" hasCustomPrompt="1"/>
          </p:nvPr>
        </p:nvSpPr>
        <p:spPr>
          <a:xfrm>
            <a:off x="5095144" y="2304638"/>
            <a:ext cx="4554537" cy="324897"/>
          </a:xfrm>
          <a:prstGeom prst="rect">
            <a:avLst/>
          </a:prstGeom>
        </p:spPr>
        <p:txBody>
          <a:bodyPr wrap="square" anchor="t" anchorCtr="0">
            <a:spAutoFit/>
          </a:bodyPr>
          <a:lstStyle>
            <a:lvl1pPr>
              <a:defRPr sz="2000" b="0">
                <a:solidFill>
                  <a:schemeClr val="bg1"/>
                </a:solidFill>
              </a:defRPr>
            </a:lvl1pPr>
          </a:lstStyle>
          <a:p>
            <a:pPr lvl="0"/>
            <a:r>
              <a:rPr lang="en-US"/>
              <a:t>Section header here</a:t>
            </a:r>
          </a:p>
        </p:txBody>
      </p:sp>
      <p:sp>
        <p:nvSpPr>
          <p:cNvPr id="30" name="Text Placeholder 4">
            <a:extLst>
              <a:ext uri="{FF2B5EF4-FFF2-40B4-BE49-F238E27FC236}">
                <a16:creationId xmlns:a16="http://schemas.microsoft.com/office/drawing/2014/main" id="{41709A76-8AD3-E8A8-447B-E2C8D00A4A1D}"/>
              </a:ext>
            </a:extLst>
          </p:cNvPr>
          <p:cNvSpPr>
            <a:spLocks noGrp="1"/>
          </p:cNvSpPr>
          <p:nvPr>
            <p:ph type="body" sz="quarter" idx="18" hasCustomPrompt="1"/>
          </p:nvPr>
        </p:nvSpPr>
        <p:spPr>
          <a:xfrm>
            <a:off x="5095144" y="2987544"/>
            <a:ext cx="4554537" cy="324897"/>
          </a:xfrm>
          <a:prstGeom prst="rect">
            <a:avLst/>
          </a:prstGeom>
        </p:spPr>
        <p:txBody>
          <a:bodyPr wrap="square" anchor="t" anchorCtr="0">
            <a:spAutoFit/>
          </a:bodyPr>
          <a:lstStyle>
            <a:lvl1pPr>
              <a:defRPr sz="2000" b="0">
                <a:solidFill>
                  <a:schemeClr val="bg1"/>
                </a:solidFill>
              </a:defRPr>
            </a:lvl1pPr>
          </a:lstStyle>
          <a:p>
            <a:pPr lvl="0"/>
            <a:r>
              <a:rPr lang="en-US"/>
              <a:t>Section header here</a:t>
            </a:r>
          </a:p>
        </p:txBody>
      </p:sp>
      <p:sp>
        <p:nvSpPr>
          <p:cNvPr id="31" name="Text Placeholder 4">
            <a:extLst>
              <a:ext uri="{FF2B5EF4-FFF2-40B4-BE49-F238E27FC236}">
                <a16:creationId xmlns:a16="http://schemas.microsoft.com/office/drawing/2014/main" id="{FA4DA4A4-AEAC-105E-34C0-12EBA35F10E6}"/>
              </a:ext>
            </a:extLst>
          </p:cNvPr>
          <p:cNvSpPr>
            <a:spLocks noGrp="1"/>
          </p:cNvSpPr>
          <p:nvPr>
            <p:ph type="body" sz="quarter" idx="19" hasCustomPrompt="1"/>
          </p:nvPr>
        </p:nvSpPr>
        <p:spPr>
          <a:xfrm>
            <a:off x="5095144" y="3680611"/>
            <a:ext cx="4554537" cy="324897"/>
          </a:xfrm>
          <a:prstGeom prst="rect">
            <a:avLst/>
          </a:prstGeom>
        </p:spPr>
        <p:txBody>
          <a:bodyPr wrap="square" anchor="t" anchorCtr="0">
            <a:spAutoFit/>
          </a:bodyPr>
          <a:lstStyle>
            <a:lvl1pPr>
              <a:defRPr sz="2000" b="0">
                <a:solidFill>
                  <a:schemeClr val="bg1"/>
                </a:solidFill>
              </a:defRPr>
            </a:lvl1pPr>
          </a:lstStyle>
          <a:p>
            <a:pPr lvl="0"/>
            <a:r>
              <a:rPr lang="en-US"/>
              <a:t>Section header here</a:t>
            </a:r>
          </a:p>
        </p:txBody>
      </p:sp>
      <p:sp>
        <p:nvSpPr>
          <p:cNvPr id="32" name="Text Placeholder 4">
            <a:extLst>
              <a:ext uri="{FF2B5EF4-FFF2-40B4-BE49-F238E27FC236}">
                <a16:creationId xmlns:a16="http://schemas.microsoft.com/office/drawing/2014/main" id="{B6DD83F2-9BFD-E0B8-4706-D7200B45DE3C}"/>
              </a:ext>
            </a:extLst>
          </p:cNvPr>
          <p:cNvSpPr>
            <a:spLocks noGrp="1"/>
          </p:cNvSpPr>
          <p:nvPr>
            <p:ph type="body" sz="quarter" idx="20" hasCustomPrompt="1"/>
          </p:nvPr>
        </p:nvSpPr>
        <p:spPr>
          <a:xfrm>
            <a:off x="5095144" y="4363517"/>
            <a:ext cx="4554537" cy="324897"/>
          </a:xfrm>
          <a:prstGeom prst="rect">
            <a:avLst/>
          </a:prstGeom>
        </p:spPr>
        <p:txBody>
          <a:bodyPr wrap="square" anchor="t" anchorCtr="0">
            <a:spAutoFit/>
          </a:bodyPr>
          <a:lstStyle>
            <a:lvl1pPr>
              <a:defRPr sz="2000" b="0">
                <a:solidFill>
                  <a:schemeClr val="bg1"/>
                </a:solidFill>
              </a:defRPr>
            </a:lvl1pPr>
          </a:lstStyle>
          <a:p>
            <a:pPr lvl="0"/>
            <a:r>
              <a:rPr lang="en-US"/>
              <a:t>Section header here</a:t>
            </a:r>
          </a:p>
        </p:txBody>
      </p:sp>
      <p:sp>
        <p:nvSpPr>
          <p:cNvPr id="33" name="Text Placeholder 4">
            <a:extLst>
              <a:ext uri="{FF2B5EF4-FFF2-40B4-BE49-F238E27FC236}">
                <a16:creationId xmlns:a16="http://schemas.microsoft.com/office/drawing/2014/main" id="{0D94FEEB-2EA8-081B-0B69-F0ED7A8348AC}"/>
              </a:ext>
            </a:extLst>
          </p:cNvPr>
          <p:cNvSpPr>
            <a:spLocks noGrp="1"/>
          </p:cNvSpPr>
          <p:nvPr>
            <p:ph type="body" sz="quarter" idx="21" hasCustomPrompt="1"/>
          </p:nvPr>
        </p:nvSpPr>
        <p:spPr>
          <a:xfrm>
            <a:off x="5095144" y="5046424"/>
            <a:ext cx="4554537" cy="324897"/>
          </a:xfrm>
          <a:prstGeom prst="rect">
            <a:avLst/>
          </a:prstGeom>
        </p:spPr>
        <p:txBody>
          <a:bodyPr wrap="square" anchor="t" anchorCtr="0">
            <a:spAutoFit/>
          </a:bodyPr>
          <a:lstStyle>
            <a:lvl1pPr>
              <a:defRPr sz="2000" b="0">
                <a:solidFill>
                  <a:schemeClr val="bg1"/>
                </a:solidFill>
              </a:defRPr>
            </a:lvl1pPr>
          </a:lstStyle>
          <a:p>
            <a:pPr lvl="0"/>
            <a:r>
              <a:rPr lang="en-US"/>
              <a:t>Section header here</a:t>
            </a:r>
          </a:p>
        </p:txBody>
      </p:sp>
    </p:spTree>
    <p:extLst>
      <p:ext uri="{BB962C8B-B14F-4D97-AF65-F5344CB8AC3E}">
        <p14:creationId xmlns:p14="http://schemas.microsoft.com/office/powerpoint/2010/main" val="1120666286"/>
      </p:ext>
    </p:extLst>
  </p:cSld>
  <p:clrMapOvr>
    <a:masterClrMapping/>
  </p:clrMapOvr>
  <p:transition/>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BG-Light">
    <p:bg>
      <p:bgPr>
        <a:solidFill>
          <a:schemeClr val="bg1"/>
        </a:solidFill>
        <a:effectLst/>
      </p:bgPr>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DE3A7CEE-E1C9-5E29-7BD1-4DC1A1B47F8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050" y="-1"/>
            <a:ext cx="12172950" cy="6868749"/>
          </a:xfrm>
          <a:prstGeom prst="rect">
            <a:avLst/>
          </a:prstGeom>
        </p:spPr>
      </p:pic>
      <p:sp>
        <p:nvSpPr>
          <p:cNvPr id="5" name="Text Placeholder 4">
            <a:extLst>
              <a:ext uri="{FF2B5EF4-FFF2-40B4-BE49-F238E27FC236}">
                <a16:creationId xmlns:a16="http://schemas.microsoft.com/office/drawing/2014/main" id="{4448AADE-3723-5675-1E93-91E2083DA966}"/>
              </a:ext>
            </a:extLst>
          </p:cNvPr>
          <p:cNvSpPr>
            <a:spLocks noGrp="1"/>
          </p:cNvSpPr>
          <p:nvPr>
            <p:ph type="body" sz="quarter" idx="11" hasCustomPrompt="1"/>
          </p:nvPr>
        </p:nvSpPr>
        <p:spPr>
          <a:xfrm>
            <a:off x="468775" y="4663440"/>
            <a:ext cx="6489700" cy="276999"/>
          </a:xfrm>
          <a:prstGeom prst="rect">
            <a:avLst/>
          </a:prstGeom>
        </p:spPr>
        <p:txBody>
          <a:bodyPr>
            <a:spAutoFit/>
          </a:bodyPr>
          <a:lstStyle>
            <a:lvl1pPr>
              <a:lnSpc>
                <a:spcPct val="100000"/>
              </a:lnSpc>
              <a:spcBef>
                <a:spcPct val="0"/>
              </a:spcBef>
              <a:defRPr sz="1800">
                <a:solidFill>
                  <a:schemeClr val="tx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6" name="Text Placeholder 4">
            <a:extLst>
              <a:ext uri="{FF2B5EF4-FFF2-40B4-BE49-F238E27FC236}">
                <a16:creationId xmlns:a16="http://schemas.microsoft.com/office/drawing/2014/main" id="{72020841-C9E1-4289-E94E-04CC0C8D6EAB}"/>
              </a:ext>
            </a:extLst>
          </p:cNvPr>
          <p:cNvSpPr>
            <a:spLocks noGrp="1"/>
          </p:cNvSpPr>
          <p:nvPr>
            <p:ph type="body" sz="quarter" idx="12" hasCustomPrompt="1"/>
          </p:nvPr>
        </p:nvSpPr>
        <p:spPr>
          <a:xfrm>
            <a:off x="468775" y="5245390"/>
            <a:ext cx="6489700" cy="184666"/>
          </a:xfrm>
          <a:prstGeom prst="rect">
            <a:avLst/>
          </a:prstGeom>
        </p:spPr>
        <p:txBody>
          <a:bodyPr vert="horz" wrap="square" lIns="0" tIns="0" rIns="0" bIns="0" rtlCol="0">
            <a:spAutoFit/>
          </a:bodyPr>
          <a:lstStyle>
            <a:lvl1pPr>
              <a:defRPr lang="en-US" sz="1200" b="1" spc="400" baseline="0">
                <a:solidFill>
                  <a:schemeClr val="tx1"/>
                </a:solidFill>
                <a:effectLst/>
                <a:latin typeface="Calibri" panose="020F0502020204030204" pitchFamily="34" charset="0"/>
              </a:defRPr>
            </a:lvl1pPr>
          </a:lstStyle>
          <a:p>
            <a:pPr lvl="0">
              <a:lnSpc>
                <a:spcPct val="100000"/>
              </a:lnSpc>
              <a:spcBef>
                <a:spcPct val="0"/>
              </a:spcBef>
            </a:pPr>
            <a:r>
              <a:rPr lang="en-US">
                <a:effectLst/>
              </a:rPr>
              <a:t>JANUARY 2023</a:t>
            </a:r>
            <a:endParaRPr lang="en-US"/>
          </a:p>
        </p:txBody>
      </p:sp>
      <p:sp>
        <p:nvSpPr>
          <p:cNvPr id="7" name="Title 2">
            <a:extLst>
              <a:ext uri="{FF2B5EF4-FFF2-40B4-BE49-F238E27FC236}">
                <a16:creationId xmlns:a16="http://schemas.microsoft.com/office/drawing/2014/main" id="{1E233166-418F-6386-079E-CEDA3BF9846B}"/>
              </a:ext>
            </a:extLst>
          </p:cNvPr>
          <p:cNvSpPr>
            <a:spLocks noGrp="1"/>
          </p:cNvSpPr>
          <p:nvPr>
            <p:ph type="title"/>
          </p:nvPr>
        </p:nvSpPr>
        <p:spPr>
          <a:xfrm>
            <a:off x="466165" y="1696496"/>
            <a:ext cx="7843822" cy="2462213"/>
          </a:xfrm>
        </p:spPr>
        <p:txBody>
          <a:bodyPr vert="horz" wrap="square" lIns="0" tIns="0" rIns="0" bIns="0" rtlCol="0">
            <a:spAutoFit/>
          </a:bodyPr>
          <a:lstStyle>
            <a:lvl1pPr>
              <a:defRPr lang="en-US" sz="8000" b="0">
                <a:solidFill>
                  <a:schemeClr val="tx1"/>
                </a:solidFill>
                <a:latin typeface="Calibri Light" panose="020F0302020204030204" pitchFamily="34" charset="0"/>
                <a:cs typeface="Calibri Light" panose="020F0302020204030204" pitchFamily="34" charset="0"/>
              </a:defRPr>
            </a:lvl1pPr>
          </a:lstStyle>
          <a:p>
            <a:pPr marL="0" lvl="0" indent="0">
              <a:spcBef>
                <a:spcPct val="0"/>
              </a:spcBef>
              <a:spcAft>
                <a:spcPct val="0"/>
              </a:spcAft>
              <a:buFont typeface="Arial" panose="020B0604020202020204" pitchFamily="34" charset="0"/>
            </a:pPr>
            <a:r>
              <a:rPr lang="en-US"/>
              <a:t>Click to edit Master title style</a:t>
            </a:r>
          </a:p>
        </p:txBody>
      </p:sp>
      <p:pic>
        <p:nvPicPr>
          <p:cNvPr id="3" name="Graphic 2">
            <a:extLst>
              <a:ext uri="{FF2B5EF4-FFF2-40B4-BE49-F238E27FC236}">
                <a16:creationId xmlns:a16="http://schemas.microsoft.com/office/drawing/2014/main" id="{D046FBA0-34E7-8BA0-8C70-B6AFD4D64D8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85414" y="748727"/>
            <a:ext cx="1226857" cy="432373"/>
          </a:xfrm>
          <a:prstGeom prst="rect">
            <a:avLst/>
          </a:prstGeom>
        </p:spPr>
      </p:pic>
    </p:spTree>
    <p:extLst>
      <p:ext uri="{BB962C8B-B14F-4D97-AF65-F5344CB8AC3E}">
        <p14:creationId xmlns:p14="http://schemas.microsoft.com/office/powerpoint/2010/main" val="932227074"/>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ver-Pictur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8188486-1E04-4170-877E-F561315E0FFC}"/>
              </a:ext>
            </a:extLst>
          </p:cNvPr>
          <p:cNvSpPr>
            <a:spLocks noGrp="1"/>
          </p:cNvSpPr>
          <p:nvPr>
            <p:ph type="pic" sz="quarter" idx="13"/>
          </p:nvPr>
        </p:nvSpPr>
        <p:spPr>
          <a:xfrm>
            <a:off x="0" y="0"/>
            <a:ext cx="12192000" cy="6858000"/>
          </a:xfrm>
          <a:prstGeom prst="rect">
            <a:avLst/>
          </a:prstGeom>
          <a:solidFill>
            <a:schemeClr val="bg1">
              <a:lumMod val="65000"/>
            </a:schemeClr>
          </a:solidFill>
        </p:spPr>
        <p:txBody>
          <a:bodyPr/>
          <a:lstStyle>
            <a:lvl1pPr>
              <a:defRPr/>
            </a:lvl1pPr>
          </a:lstStyle>
          <a:p>
            <a:r>
              <a:rPr lang="en-US"/>
              <a:t>Click icon to add picture</a:t>
            </a:r>
          </a:p>
        </p:txBody>
      </p:sp>
      <p:sp>
        <p:nvSpPr>
          <p:cNvPr id="4" name="Text Placeholder 4">
            <a:extLst>
              <a:ext uri="{FF2B5EF4-FFF2-40B4-BE49-F238E27FC236}">
                <a16:creationId xmlns:a16="http://schemas.microsoft.com/office/drawing/2014/main" id="{0BD2E969-F100-6B32-8DFD-11A45E5E43FA}"/>
              </a:ext>
            </a:extLst>
          </p:cNvPr>
          <p:cNvSpPr>
            <a:spLocks noGrp="1"/>
          </p:cNvSpPr>
          <p:nvPr>
            <p:ph type="body" sz="quarter" idx="11" hasCustomPrompt="1"/>
          </p:nvPr>
        </p:nvSpPr>
        <p:spPr>
          <a:xfrm>
            <a:off x="468775" y="4663440"/>
            <a:ext cx="6489700" cy="276999"/>
          </a:xfrm>
          <a:prstGeom prst="rect">
            <a:avLst/>
          </a:prstGeom>
        </p:spPr>
        <p:txBody>
          <a:bodyPr>
            <a:spAutoFit/>
          </a:bodyPr>
          <a:lstStyle>
            <a:lvl1pPr>
              <a:lnSpc>
                <a:spcPct val="100000"/>
              </a:lnSpc>
              <a:spcBef>
                <a:spcPct val="0"/>
              </a:spcBef>
              <a:defRPr sz="180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5" name="Text Placeholder 4">
            <a:extLst>
              <a:ext uri="{FF2B5EF4-FFF2-40B4-BE49-F238E27FC236}">
                <a16:creationId xmlns:a16="http://schemas.microsoft.com/office/drawing/2014/main" id="{2C67B491-F517-CB8D-96B1-B02A50D72325}"/>
              </a:ext>
            </a:extLst>
          </p:cNvPr>
          <p:cNvSpPr>
            <a:spLocks noGrp="1"/>
          </p:cNvSpPr>
          <p:nvPr>
            <p:ph type="body" sz="quarter" idx="12" hasCustomPrompt="1"/>
          </p:nvPr>
        </p:nvSpPr>
        <p:spPr>
          <a:xfrm>
            <a:off x="468775" y="5245390"/>
            <a:ext cx="6489700" cy="184666"/>
          </a:xfrm>
          <a:prstGeom prst="rect">
            <a:avLst/>
          </a:prstGeom>
        </p:spPr>
        <p:txBody>
          <a:bodyPr vert="horz" wrap="square" lIns="0" tIns="0" rIns="0" bIns="0" rtlCol="0">
            <a:spAutoFit/>
          </a:bodyPr>
          <a:lstStyle>
            <a:lvl1pPr>
              <a:defRPr lang="en-US" sz="1200" b="1" spc="400" baseline="0">
                <a:solidFill>
                  <a:schemeClr val="bg1"/>
                </a:solidFill>
                <a:effectLst/>
                <a:latin typeface="Calibri" panose="020F0502020204030204" pitchFamily="34" charset="0"/>
              </a:defRPr>
            </a:lvl1pPr>
          </a:lstStyle>
          <a:p>
            <a:pPr lvl="0">
              <a:lnSpc>
                <a:spcPct val="100000"/>
              </a:lnSpc>
              <a:spcBef>
                <a:spcPct val="0"/>
              </a:spcBef>
            </a:pPr>
            <a:r>
              <a:rPr lang="en-US">
                <a:effectLst/>
              </a:rPr>
              <a:t>JANUARY 2023</a:t>
            </a:r>
            <a:endParaRPr lang="en-US"/>
          </a:p>
        </p:txBody>
      </p:sp>
      <p:sp>
        <p:nvSpPr>
          <p:cNvPr id="6" name="Title 2">
            <a:extLst>
              <a:ext uri="{FF2B5EF4-FFF2-40B4-BE49-F238E27FC236}">
                <a16:creationId xmlns:a16="http://schemas.microsoft.com/office/drawing/2014/main" id="{430FF820-B532-1296-E817-DF961B67DF09}"/>
              </a:ext>
            </a:extLst>
          </p:cNvPr>
          <p:cNvSpPr>
            <a:spLocks noGrp="1"/>
          </p:cNvSpPr>
          <p:nvPr>
            <p:ph type="title"/>
          </p:nvPr>
        </p:nvSpPr>
        <p:spPr>
          <a:xfrm>
            <a:off x="466165" y="1696496"/>
            <a:ext cx="7843822" cy="2462213"/>
          </a:xfrm>
        </p:spPr>
        <p:txBody>
          <a:bodyPr vert="horz" wrap="square" lIns="0" tIns="0" rIns="0" bIns="0" rtlCol="0">
            <a:spAutoFit/>
          </a:bodyPr>
          <a:lstStyle>
            <a:lvl1pPr>
              <a:defRPr lang="en-US" sz="8000" b="0">
                <a:solidFill>
                  <a:schemeClr val="bg1"/>
                </a:solidFill>
                <a:latin typeface="Calibri Light" panose="020F0302020204030204" pitchFamily="34" charset="0"/>
                <a:cs typeface="Calibri Light" panose="020F0302020204030204" pitchFamily="34" charset="0"/>
              </a:defRPr>
            </a:lvl1pPr>
          </a:lstStyle>
          <a:p>
            <a:pPr marL="0" lvl="0" indent="0">
              <a:spcBef>
                <a:spcPct val="0"/>
              </a:spcBef>
              <a:spcAft>
                <a:spcPct val="0"/>
              </a:spcAft>
              <a:buFont typeface="Arial" panose="020B0604020202020204" pitchFamily="34" charset="0"/>
            </a:pPr>
            <a:r>
              <a:rPr lang="en-US"/>
              <a:t>Click to edit Master title style</a:t>
            </a:r>
          </a:p>
        </p:txBody>
      </p:sp>
      <p:pic>
        <p:nvPicPr>
          <p:cNvPr id="7" name="Picture 6">
            <a:extLst>
              <a:ext uri="{FF2B5EF4-FFF2-40B4-BE49-F238E27FC236}">
                <a16:creationId xmlns:a16="http://schemas.microsoft.com/office/drawing/2014/main" id="{5754D4BD-6E7A-841D-F70C-31FAEF56CD6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5414" y="740715"/>
            <a:ext cx="1226857" cy="451050"/>
          </a:xfrm>
          <a:prstGeom prst="rect">
            <a:avLst/>
          </a:prstGeom>
        </p:spPr>
      </p:pic>
    </p:spTree>
    <p:extLst>
      <p:ext uri="{BB962C8B-B14F-4D97-AF65-F5344CB8AC3E}">
        <p14:creationId xmlns:p14="http://schemas.microsoft.com/office/powerpoint/2010/main" val="401673712"/>
      </p:ext>
    </p:extLst>
  </p:cSld>
  <p:clrMapOvr>
    <a:masterClrMapping/>
  </p:clrMapOvr>
  <p:transition/>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1/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39377C-8642-441F-BDC6-500DB01AD362}"/>
              </a:ext>
            </a:extLst>
          </p:cNvPr>
          <p:cNvSpPr/>
          <p:nvPr userDrawn="1"/>
        </p:nvSpPr>
        <p:spPr bwMode="auto">
          <a:xfrm>
            <a:off x="0" y="0"/>
            <a:ext cx="6096000"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7" name="Picture Placeholder 2">
            <a:extLst>
              <a:ext uri="{FF2B5EF4-FFF2-40B4-BE49-F238E27FC236}">
                <a16:creationId xmlns:a16="http://schemas.microsoft.com/office/drawing/2014/main" id="{11A216CA-E680-42EB-BC45-95A09D62759B}"/>
              </a:ext>
            </a:extLst>
          </p:cNvPr>
          <p:cNvSpPr>
            <a:spLocks noGrp="1"/>
          </p:cNvSpPr>
          <p:nvPr>
            <p:ph type="pic" sz="quarter" idx="13"/>
          </p:nvPr>
        </p:nvSpPr>
        <p:spPr>
          <a:xfrm>
            <a:off x="6095998" y="0"/>
            <a:ext cx="6096001" cy="6858000"/>
          </a:xfrm>
          <a:prstGeom prst="rect">
            <a:avLst/>
          </a:prstGeom>
          <a:solidFill>
            <a:schemeClr val="bg2"/>
          </a:solidFill>
        </p:spPr>
        <p:txBody>
          <a:bodyPr/>
          <a:lstStyle>
            <a:lvl1pPr>
              <a:defRPr/>
            </a:lvl1pPr>
          </a:lstStyle>
          <a:p>
            <a:r>
              <a:rPr lang="en-US"/>
              <a:t>Click icon to add picture</a:t>
            </a:r>
          </a:p>
        </p:txBody>
      </p:sp>
      <p:sp>
        <p:nvSpPr>
          <p:cNvPr id="3" name="Text Placeholder 4">
            <a:extLst>
              <a:ext uri="{FF2B5EF4-FFF2-40B4-BE49-F238E27FC236}">
                <a16:creationId xmlns:a16="http://schemas.microsoft.com/office/drawing/2014/main" id="{30094E5E-6EFF-CE7E-D775-2FA95EEE2F1D}"/>
              </a:ext>
            </a:extLst>
          </p:cNvPr>
          <p:cNvSpPr>
            <a:spLocks noGrp="1"/>
          </p:cNvSpPr>
          <p:nvPr>
            <p:ph type="body" sz="quarter" idx="11" hasCustomPrompt="1"/>
          </p:nvPr>
        </p:nvSpPr>
        <p:spPr>
          <a:xfrm>
            <a:off x="468775" y="4663440"/>
            <a:ext cx="5309027" cy="276999"/>
          </a:xfrm>
          <a:prstGeom prst="rect">
            <a:avLst/>
          </a:prstGeom>
        </p:spPr>
        <p:txBody>
          <a:bodyPr wrap="square">
            <a:spAutoFit/>
          </a:bodyPr>
          <a:lstStyle>
            <a:lvl1pPr>
              <a:lnSpc>
                <a:spcPct val="100000"/>
              </a:lnSpc>
              <a:spcBef>
                <a:spcPct val="0"/>
              </a:spcBef>
              <a:defRPr sz="1800">
                <a:solidFill>
                  <a:schemeClr val="bg1"/>
                </a:solidFill>
                <a:latin typeface="Calibri Light" panose="020F0302020204030204" pitchFamily="34" charset="0"/>
                <a:cs typeface="Calibri Light" panose="020F0302020204030204" pitchFamily="34" charset="0"/>
              </a:defRPr>
            </a:lvl1pPr>
            <a:lvl2pPr>
              <a:buNone/>
              <a:defRPr/>
            </a:lvl2pPr>
          </a:lstStyle>
          <a:p>
            <a:pPr lvl="0"/>
            <a:r>
              <a:rPr lang="en-US">
                <a:effectLst/>
              </a:rPr>
              <a:t>Sub-description text goes here over one or two lines</a:t>
            </a:r>
            <a:endParaRPr lang="en-US"/>
          </a:p>
        </p:txBody>
      </p:sp>
      <p:sp>
        <p:nvSpPr>
          <p:cNvPr id="4" name="Text Placeholder 4">
            <a:extLst>
              <a:ext uri="{FF2B5EF4-FFF2-40B4-BE49-F238E27FC236}">
                <a16:creationId xmlns:a16="http://schemas.microsoft.com/office/drawing/2014/main" id="{4E632B84-D810-D682-26F1-538579099EAB}"/>
              </a:ext>
            </a:extLst>
          </p:cNvPr>
          <p:cNvSpPr>
            <a:spLocks noGrp="1"/>
          </p:cNvSpPr>
          <p:nvPr>
            <p:ph type="body" sz="quarter" idx="12" hasCustomPrompt="1"/>
          </p:nvPr>
        </p:nvSpPr>
        <p:spPr>
          <a:xfrm>
            <a:off x="468775" y="5245390"/>
            <a:ext cx="5309027" cy="184666"/>
          </a:xfrm>
          <a:prstGeom prst="rect">
            <a:avLst/>
          </a:prstGeom>
        </p:spPr>
        <p:txBody>
          <a:bodyPr vert="horz" wrap="square" lIns="0" tIns="0" rIns="0" bIns="0" rtlCol="0">
            <a:spAutoFit/>
          </a:bodyPr>
          <a:lstStyle>
            <a:lvl1pPr>
              <a:defRPr lang="en-US" sz="1200" b="1" spc="400" baseline="0">
                <a:solidFill>
                  <a:schemeClr val="bg1"/>
                </a:solidFill>
                <a:effectLst/>
                <a:latin typeface="Calibri" panose="020F0502020204030204" pitchFamily="34" charset="0"/>
              </a:defRPr>
            </a:lvl1pPr>
          </a:lstStyle>
          <a:p>
            <a:pPr lvl="0">
              <a:lnSpc>
                <a:spcPct val="100000"/>
              </a:lnSpc>
              <a:spcBef>
                <a:spcPct val="0"/>
              </a:spcBef>
            </a:pPr>
            <a:r>
              <a:rPr lang="en-US">
                <a:effectLst/>
              </a:rPr>
              <a:t>JANUARY 2023</a:t>
            </a:r>
            <a:endParaRPr lang="en-US"/>
          </a:p>
        </p:txBody>
      </p:sp>
      <p:sp>
        <p:nvSpPr>
          <p:cNvPr id="5" name="Title 2">
            <a:extLst>
              <a:ext uri="{FF2B5EF4-FFF2-40B4-BE49-F238E27FC236}">
                <a16:creationId xmlns:a16="http://schemas.microsoft.com/office/drawing/2014/main" id="{7E6BD730-15BB-8DAE-B807-85A733E0F752}"/>
              </a:ext>
            </a:extLst>
          </p:cNvPr>
          <p:cNvSpPr>
            <a:spLocks noGrp="1"/>
          </p:cNvSpPr>
          <p:nvPr>
            <p:ph type="title"/>
          </p:nvPr>
        </p:nvSpPr>
        <p:spPr>
          <a:xfrm>
            <a:off x="466165" y="1696496"/>
            <a:ext cx="5311637" cy="1846659"/>
          </a:xfrm>
        </p:spPr>
        <p:txBody>
          <a:bodyPr vert="horz" wrap="square" lIns="0" tIns="0" rIns="0" bIns="0" rtlCol="0">
            <a:spAutoFit/>
          </a:bodyPr>
          <a:lstStyle>
            <a:lvl1pPr>
              <a:defRPr lang="en-US" sz="6000" b="0">
                <a:solidFill>
                  <a:schemeClr val="bg1"/>
                </a:solidFill>
                <a:latin typeface="Calibri Light" panose="020F0302020204030204" pitchFamily="34" charset="0"/>
                <a:cs typeface="Calibri Light" panose="020F0302020204030204" pitchFamily="34" charset="0"/>
              </a:defRPr>
            </a:lvl1pPr>
          </a:lstStyle>
          <a:p>
            <a:pPr marL="0" lvl="0" indent="0">
              <a:spcBef>
                <a:spcPct val="0"/>
              </a:spcBef>
              <a:spcAft>
                <a:spcPct val="0"/>
              </a:spcAft>
              <a:buFont typeface="Arial" panose="020B0604020202020204" pitchFamily="34" charset="0"/>
            </a:pPr>
            <a:r>
              <a:rPr lang="en-US"/>
              <a:t>Click to edit Master title style</a:t>
            </a:r>
          </a:p>
        </p:txBody>
      </p:sp>
      <p:pic>
        <p:nvPicPr>
          <p:cNvPr id="2" name="Picture 1">
            <a:extLst>
              <a:ext uri="{FF2B5EF4-FFF2-40B4-BE49-F238E27FC236}">
                <a16:creationId xmlns:a16="http://schemas.microsoft.com/office/drawing/2014/main" id="{58229A6F-36FA-05D5-E223-1581D31CE2D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5414" y="740715"/>
            <a:ext cx="1226857" cy="451050"/>
          </a:xfrm>
          <a:prstGeom prst="rect">
            <a:avLst/>
          </a:prstGeom>
        </p:spPr>
      </p:pic>
    </p:spTree>
    <p:extLst>
      <p:ext uri="{BB962C8B-B14F-4D97-AF65-F5344CB8AC3E}">
        <p14:creationId xmlns:p14="http://schemas.microsoft.com/office/powerpoint/2010/main" val="1429715773"/>
      </p:ext>
    </p:extLst>
  </p:cSld>
  <p:clrMapOvr>
    <a:masterClrMapping/>
  </p:clrMapOvr>
  <p:transition/>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23" name="Title 2">
            <a:extLst>
              <a:ext uri="{FF2B5EF4-FFF2-40B4-BE49-F238E27FC236}">
                <a16:creationId xmlns:a16="http://schemas.microsoft.com/office/drawing/2014/main" id="{7D36EB9C-BBDB-7447-884B-AC6C7C7D1DA2}"/>
              </a:ext>
            </a:extLst>
          </p:cNvPr>
          <p:cNvSpPr>
            <a:spLocks noGrp="1"/>
          </p:cNvSpPr>
          <p:nvPr>
            <p:ph type="title" hasCustomPrompt="1"/>
          </p:nvPr>
        </p:nvSpPr>
        <p:spPr>
          <a:xfrm>
            <a:off x="467140" y="1191039"/>
            <a:ext cx="3024846" cy="923330"/>
          </a:xfrm>
        </p:spPr>
        <p:txBody>
          <a:bodyPr vert="horz" wrap="square" lIns="0" tIns="0" rIns="0" bIns="0" rtlCol="0" anchor="t">
            <a:spAutoFit/>
          </a:bodyPr>
          <a:lstStyle>
            <a:lvl1pPr>
              <a:defRPr lang="en-US" sz="6000" b="1" spc="0">
                <a:gradFill>
                  <a:gsLst>
                    <a:gs pos="50000">
                      <a:schemeClr val="accent2"/>
                    </a:gs>
                    <a:gs pos="70000">
                      <a:schemeClr val="accent5"/>
                    </a:gs>
                    <a:gs pos="100000">
                      <a:schemeClr val="accent4"/>
                    </a:gs>
                  </a:gsLst>
                  <a:lin ang="1200000" scaled="0"/>
                </a:gradFill>
                <a:effectLst/>
                <a:latin typeface="Calibri" panose="020F0502020204030204" pitchFamily="34" charset="0"/>
              </a:defRPr>
            </a:lvl1pPr>
          </a:lstStyle>
          <a:p>
            <a:pPr lvl="0"/>
            <a:r>
              <a:rPr lang="en-US"/>
              <a:t>Contents</a:t>
            </a:r>
          </a:p>
        </p:txBody>
      </p:sp>
      <p:sp>
        <p:nvSpPr>
          <p:cNvPr id="24" name="Text Placeholder 4">
            <a:extLst>
              <a:ext uri="{FF2B5EF4-FFF2-40B4-BE49-F238E27FC236}">
                <a16:creationId xmlns:a16="http://schemas.microsoft.com/office/drawing/2014/main" id="{ECE784D3-D287-664F-80A6-CBA29DD12FE1}"/>
              </a:ext>
            </a:extLst>
          </p:cNvPr>
          <p:cNvSpPr>
            <a:spLocks noGrp="1"/>
          </p:cNvSpPr>
          <p:nvPr>
            <p:ph type="body" sz="quarter" idx="10" hasCustomPrompt="1"/>
          </p:nvPr>
        </p:nvSpPr>
        <p:spPr>
          <a:xfrm>
            <a:off x="4324216" y="1521418"/>
            <a:ext cx="498928" cy="321627"/>
          </a:xfrm>
          <a:prstGeom prst="rect">
            <a:avLst/>
          </a:prstGeom>
        </p:spPr>
        <p:txBody>
          <a:bodyPr wrap="square" anchor="t" anchorCtr="0">
            <a:spAutoFit/>
          </a:bodyPr>
          <a:lstStyle>
            <a:lvl1pPr algn="r">
              <a:defRPr sz="2000" b="0">
                <a:solidFill>
                  <a:schemeClr val="tx1"/>
                </a:solidFill>
              </a:defRPr>
            </a:lvl1pPr>
          </a:lstStyle>
          <a:p>
            <a:pPr lvl="0"/>
            <a:r>
              <a:rPr lang="en-US"/>
              <a:t>01</a:t>
            </a:r>
          </a:p>
        </p:txBody>
      </p:sp>
      <p:sp>
        <p:nvSpPr>
          <p:cNvPr id="25" name="Text Placeholder 4">
            <a:extLst>
              <a:ext uri="{FF2B5EF4-FFF2-40B4-BE49-F238E27FC236}">
                <a16:creationId xmlns:a16="http://schemas.microsoft.com/office/drawing/2014/main" id="{29A1CE94-599A-5146-9EFB-9AEECE436784}"/>
              </a:ext>
            </a:extLst>
          </p:cNvPr>
          <p:cNvSpPr>
            <a:spLocks noGrp="1"/>
          </p:cNvSpPr>
          <p:nvPr>
            <p:ph type="body" sz="quarter" idx="11" hasCustomPrompt="1"/>
          </p:nvPr>
        </p:nvSpPr>
        <p:spPr>
          <a:xfrm>
            <a:off x="4324216" y="2214485"/>
            <a:ext cx="498928" cy="321627"/>
          </a:xfrm>
          <a:prstGeom prst="rect">
            <a:avLst/>
          </a:prstGeom>
        </p:spPr>
        <p:txBody>
          <a:bodyPr wrap="square" anchor="t" anchorCtr="0">
            <a:spAutoFit/>
          </a:bodyPr>
          <a:lstStyle>
            <a:lvl1pPr algn="r">
              <a:defRPr sz="2000" b="0">
                <a:solidFill>
                  <a:schemeClr val="tx1"/>
                </a:solidFill>
              </a:defRPr>
            </a:lvl1pPr>
          </a:lstStyle>
          <a:p>
            <a:pPr lvl="0"/>
            <a:r>
              <a:rPr lang="en-US"/>
              <a:t>02</a:t>
            </a:r>
          </a:p>
        </p:txBody>
      </p:sp>
      <p:sp>
        <p:nvSpPr>
          <p:cNvPr id="26" name="Text Placeholder 4">
            <a:extLst>
              <a:ext uri="{FF2B5EF4-FFF2-40B4-BE49-F238E27FC236}">
                <a16:creationId xmlns:a16="http://schemas.microsoft.com/office/drawing/2014/main" id="{B0E828E5-70FD-D449-B964-390D8366EA4E}"/>
              </a:ext>
            </a:extLst>
          </p:cNvPr>
          <p:cNvSpPr>
            <a:spLocks noGrp="1"/>
          </p:cNvSpPr>
          <p:nvPr>
            <p:ph type="body" sz="quarter" idx="12" hasCustomPrompt="1"/>
          </p:nvPr>
        </p:nvSpPr>
        <p:spPr>
          <a:xfrm>
            <a:off x="4324216" y="2897391"/>
            <a:ext cx="498928" cy="321627"/>
          </a:xfrm>
          <a:prstGeom prst="rect">
            <a:avLst/>
          </a:prstGeom>
        </p:spPr>
        <p:txBody>
          <a:bodyPr wrap="square" anchor="t" anchorCtr="0">
            <a:spAutoFit/>
          </a:bodyPr>
          <a:lstStyle>
            <a:lvl1pPr algn="r">
              <a:defRPr sz="2000" b="0">
                <a:solidFill>
                  <a:schemeClr val="tx1"/>
                </a:solidFill>
              </a:defRPr>
            </a:lvl1pPr>
          </a:lstStyle>
          <a:p>
            <a:pPr lvl="0"/>
            <a:r>
              <a:rPr lang="en-US"/>
              <a:t>03</a:t>
            </a:r>
          </a:p>
        </p:txBody>
      </p:sp>
      <p:sp>
        <p:nvSpPr>
          <p:cNvPr id="27" name="Text Placeholder 4">
            <a:extLst>
              <a:ext uri="{FF2B5EF4-FFF2-40B4-BE49-F238E27FC236}">
                <a16:creationId xmlns:a16="http://schemas.microsoft.com/office/drawing/2014/main" id="{23D1ADF7-7F17-9F4A-A000-26CFD756A34B}"/>
              </a:ext>
            </a:extLst>
          </p:cNvPr>
          <p:cNvSpPr>
            <a:spLocks noGrp="1"/>
          </p:cNvSpPr>
          <p:nvPr>
            <p:ph type="body" sz="quarter" idx="13" hasCustomPrompt="1"/>
          </p:nvPr>
        </p:nvSpPr>
        <p:spPr>
          <a:xfrm>
            <a:off x="4324216" y="3590458"/>
            <a:ext cx="498928" cy="321627"/>
          </a:xfrm>
          <a:prstGeom prst="rect">
            <a:avLst/>
          </a:prstGeom>
        </p:spPr>
        <p:txBody>
          <a:bodyPr wrap="square" anchor="t" anchorCtr="0">
            <a:spAutoFit/>
          </a:bodyPr>
          <a:lstStyle>
            <a:lvl1pPr algn="r">
              <a:defRPr sz="2000" b="0">
                <a:solidFill>
                  <a:schemeClr val="tx1"/>
                </a:solidFill>
              </a:defRPr>
            </a:lvl1pPr>
          </a:lstStyle>
          <a:p>
            <a:pPr lvl="0"/>
            <a:r>
              <a:rPr lang="en-US"/>
              <a:t>04</a:t>
            </a:r>
          </a:p>
        </p:txBody>
      </p:sp>
      <p:sp>
        <p:nvSpPr>
          <p:cNvPr id="28" name="Text Placeholder 4">
            <a:extLst>
              <a:ext uri="{FF2B5EF4-FFF2-40B4-BE49-F238E27FC236}">
                <a16:creationId xmlns:a16="http://schemas.microsoft.com/office/drawing/2014/main" id="{C8974FB4-0DC4-9A48-849B-3445C17323D8}"/>
              </a:ext>
            </a:extLst>
          </p:cNvPr>
          <p:cNvSpPr>
            <a:spLocks noGrp="1"/>
          </p:cNvSpPr>
          <p:nvPr>
            <p:ph type="body" sz="quarter" idx="14" hasCustomPrompt="1"/>
          </p:nvPr>
        </p:nvSpPr>
        <p:spPr>
          <a:xfrm>
            <a:off x="4324216" y="4273364"/>
            <a:ext cx="498928" cy="321627"/>
          </a:xfrm>
          <a:prstGeom prst="rect">
            <a:avLst/>
          </a:prstGeom>
        </p:spPr>
        <p:txBody>
          <a:bodyPr wrap="square" anchor="t" anchorCtr="0">
            <a:spAutoFit/>
          </a:bodyPr>
          <a:lstStyle>
            <a:lvl1pPr algn="r">
              <a:defRPr sz="2000" b="0">
                <a:solidFill>
                  <a:schemeClr val="tx1"/>
                </a:solidFill>
              </a:defRPr>
            </a:lvl1pPr>
          </a:lstStyle>
          <a:p>
            <a:pPr lvl="0"/>
            <a:r>
              <a:rPr lang="en-US"/>
              <a:t>05</a:t>
            </a:r>
          </a:p>
        </p:txBody>
      </p:sp>
      <p:sp>
        <p:nvSpPr>
          <p:cNvPr id="29" name="Text Placeholder 4">
            <a:extLst>
              <a:ext uri="{FF2B5EF4-FFF2-40B4-BE49-F238E27FC236}">
                <a16:creationId xmlns:a16="http://schemas.microsoft.com/office/drawing/2014/main" id="{3B70AEBB-A750-864B-B6BD-21B4D0EFE2A7}"/>
              </a:ext>
            </a:extLst>
          </p:cNvPr>
          <p:cNvSpPr>
            <a:spLocks noGrp="1"/>
          </p:cNvSpPr>
          <p:nvPr>
            <p:ph type="body" sz="quarter" idx="15" hasCustomPrompt="1"/>
          </p:nvPr>
        </p:nvSpPr>
        <p:spPr>
          <a:xfrm>
            <a:off x="4324216" y="4956271"/>
            <a:ext cx="498928" cy="321627"/>
          </a:xfrm>
          <a:prstGeom prst="rect">
            <a:avLst/>
          </a:prstGeom>
        </p:spPr>
        <p:txBody>
          <a:bodyPr wrap="square" anchor="t" anchorCtr="0">
            <a:spAutoFit/>
          </a:bodyPr>
          <a:lstStyle>
            <a:lvl1pPr algn="r">
              <a:defRPr sz="2000" b="0">
                <a:solidFill>
                  <a:schemeClr val="tx1"/>
                </a:solidFill>
              </a:defRPr>
            </a:lvl1pPr>
          </a:lstStyle>
          <a:p>
            <a:pPr lvl="0"/>
            <a:r>
              <a:rPr lang="en-US"/>
              <a:t>06</a:t>
            </a:r>
          </a:p>
        </p:txBody>
      </p:sp>
      <p:sp>
        <p:nvSpPr>
          <p:cNvPr id="30" name="Text Placeholder 4">
            <a:extLst>
              <a:ext uri="{FF2B5EF4-FFF2-40B4-BE49-F238E27FC236}">
                <a16:creationId xmlns:a16="http://schemas.microsoft.com/office/drawing/2014/main" id="{B6A80AC0-F1D6-7541-A91C-C279FD194827}"/>
              </a:ext>
            </a:extLst>
          </p:cNvPr>
          <p:cNvSpPr>
            <a:spLocks noGrp="1"/>
          </p:cNvSpPr>
          <p:nvPr>
            <p:ph type="body" sz="quarter" idx="16" hasCustomPrompt="1"/>
          </p:nvPr>
        </p:nvSpPr>
        <p:spPr>
          <a:xfrm>
            <a:off x="5056507" y="1521418"/>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31" name="Text Placeholder 4">
            <a:extLst>
              <a:ext uri="{FF2B5EF4-FFF2-40B4-BE49-F238E27FC236}">
                <a16:creationId xmlns:a16="http://schemas.microsoft.com/office/drawing/2014/main" id="{48BEB51A-F18F-5749-809D-EC078A513A09}"/>
              </a:ext>
            </a:extLst>
          </p:cNvPr>
          <p:cNvSpPr>
            <a:spLocks noGrp="1"/>
          </p:cNvSpPr>
          <p:nvPr>
            <p:ph type="body" sz="quarter" idx="17" hasCustomPrompt="1"/>
          </p:nvPr>
        </p:nvSpPr>
        <p:spPr>
          <a:xfrm>
            <a:off x="5056507" y="2214485"/>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32" name="Text Placeholder 4">
            <a:extLst>
              <a:ext uri="{FF2B5EF4-FFF2-40B4-BE49-F238E27FC236}">
                <a16:creationId xmlns:a16="http://schemas.microsoft.com/office/drawing/2014/main" id="{C6735154-D863-074C-BEF0-25E8F0836038}"/>
              </a:ext>
            </a:extLst>
          </p:cNvPr>
          <p:cNvSpPr>
            <a:spLocks noGrp="1"/>
          </p:cNvSpPr>
          <p:nvPr>
            <p:ph type="body" sz="quarter" idx="18" hasCustomPrompt="1"/>
          </p:nvPr>
        </p:nvSpPr>
        <p:spPr>
          <a:xfrm>
            <a:off x="5056507" y="2897391"/>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33" name="Text Placeholder 4">
            <a:extLst>
              <a:ext uri="{FF2B5EF4-FFF2-40B4-BE49-F238E27FC236}">
                <a16:creationId xmlns:a16="http://schemas.microsoft.com/office/drawing/2014/main" id="{C373B72A-00B1-9E4F-BC7F-202B2AC57FCC}"/>
              </a:ext>
            </a:extLst>
          </p:cNvPr>
          <p:cNvSpPr>
            <a:spLocks noGrp="1"/>
          </p:cNvSpPr>
          <p:nvPr>
            <p:ph type="body" sz="quarter" idx="19" hasCustomPrompt="1"/>
          </p:nvPr>
        </p:nvSpPr>
        <p:spPr>
          <a:xfrm>
            <a:off x="5056507" y="3590458"/>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34" name="Text Placeholder 4">
            <a:extLst>
              <a:ext uri="{FF2B5EF4-FFF2-40B4-BE49-F238E27FC236}">
                <a16:creationId xmlns:a16="http://schemas.microsoft.com/office/drawing/2014/main" id="{A584DDAC-74C3-8649-AA09-BE37E59266EB}"/>
              </a:ext>
            </a:extLst>
          </p:cNvPr>
          <p:cNvSpPr>
            <a:spLocks noGrp="1"/>
          </p:cNvSpPr>
          <p:nvPr>
            <p:ph type="body" sz="quarter" idx="20" hasCustomPrompt="1"/>
          </p:nvPr>
        </p:nvSpPr>
        <p:spPr>
          <a:xfrm>
            <a:off x="5056507" y="4273364"/>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35" name="Text Placeholder 4">
            <a:extLst>
              <a:ext uri="{FF2B5EF4-FFF2-40B4-BE49-F238E27FC236}">
                <a16:creationId xmlns:a16="http://schemas.microsoft.com/office/drawing/2014/main" id="{4BE98457-B105-874C-9706-66BA69C1AFC7}"/>
              </a:ext>
            </a:extLst>
          </p:cNvPr>
          <p:cNvSpPr>
            <a:spLocks noGrp="1"/>
          </p:cNvSpPr>
          <p:nvPr>
            <p:ph type="body" sz="quarter" idx="21" hasCustomPrompt="1"/>
          </p:nvPr>
        </p:nvSpPr>
        <p:spPr>
          <a:xfrm>
            <a:off x="5056507" y="4956271"/>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Tree>
    <p:extLst>
      <p:ext uri="{BB962C8B-B14F-4D97-AF65-F5344CB8AC3E}">
        <p14:creationId xmlns:p14="http://schemas.microsoft.com/office/powerpoint/2010/main" val="3775859293"/>
      </p:ext>
    </p:extLst>
  </p:cSld>
  <p:clrMapOvr>
    <a:masterClrMapping/>
  </p:clrMapOvr>
  <p:transition/>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s-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51F759-2C51-4E26-B317-26DFEBAE952C}"/>
              </a:ext>
            </a:extLst>
          </p:cNvPr>
          <p:cNvSpPr/>
          <p:nvPr userDrawn="1"/>
        </p:nvSpPr>
        <p:spPr bwMode="auto">
          <a:xfrm>
            <a:off x="0" y="0"/>
            <a:ext cx="12192000"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pic>
        <p:nvPicPr>
          <p:cNvPr id="10" name="Graphic 9">
            <a:extLst>
              <a:ext uri="{FF2B5EF4-FFF2-40B4-BE49-F238E27FC236}">
                <a16:creationId xmlns:a16="http://schemas.microsoft.com/office/drawing/2014/main" id="{7F2C7208-C4AB-4962-96F0-F897DFFC37C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2" name="Title 2">
            <a:extLst>
              <a:ext uri="{FF2B5EF4-FFF2-40B4-BE49-F238E27FC236}">
                <a16:creationId xmlns:a16="http://schemas.microsoft.com/office/drawing/2014/main" id="{37B4F039-C58D-468E-394C-C92CD517A82F}"/>
              </a:ext>
            </a:extLst>
          </p:cNvPr>
          <p:cNvSpPr>
            <a:spLocks noGrp="1"/>
          </p:cNvSpPr>
          <p:nvPr>
            <p:ph type="title" hasCustomPrompt="1"/>
          </p:nvPr>
        </p:nvSpPr>
        <p:spPr>
          <a:xfrm>
            <a:off x="467140" y="1191039"/>
            <a:ext cx="3024846" cy="923330"/>
          </a:xfrm>
        </p:spPr>
        <p:txBody>
          <a:bodyPr vert="horz" wrap="square" lIns="0" tIns="0" rIns="0" bIns="0" rtlCol="0" anchor="t">
            <a:spAutoFit/>
          </a:bodyPr>
          <a:lstStyle>
            <a:lvl1pPr>
              <a:defRPr lang="en-US" sz="6000" b="1" i="0" kern="1200" spc="0">
                <a:gradFill>
                  <a:gsLst>
                    <a:gs pos="50000">
                      <a:schemeClr val="accent2"/>
                    </a:gs>
                    <a:gs pos="70000">
                      <a:schemeClr val="accent5"/>
                    </a:gs>
                    <a:gs pos="100000">
                      <a:schemeClr val="accent4"/>
                    </a:gs>
                  </a:gsLst>
                  <a:lin ang="1200000" scaled="0"/>
                </a:gradFill>
                <a:effectLst/>
                <a:latin typeface="Calibri" panose="020F0502020204030204" pitchFamily="34" charset="0"/>
                <a:ea typeface="Calibri" panose="020F0502020204030204" pitchFamily="34" charset="0"/>
                <a:cs typeface="Calibri" panose="020F0502020204030204" pitchFamily="34" charset="0"/>
              </a:defRPr>
            </a:lvl1pPr>
          </a:lstStyle>
          <a:p>
            <a:pPr lvl="0" algn="l" defTabSz="914400" rtl="0" eaLnBrk="1" latinLnBrk="0" hangingPunct="1">
              <a:lnSpc>
                <a:spcPct val="100000"/>
              </a:lnSpc>
              <a:spcBef>
                <a:spcPct val="0"/>
              </a:spcBef>
              <a:buNone/>
            </a:pPr>
            <a:r>
              <a:rPr lang="en-US"/>
              <a:t>Contents</a:t>
            </a:r>
          </a:p>
        </p:txBody>
      </p:sp>
      <p:sp>
        <p:nvSpPr>
          <p:cNvPr id="7" name="Text Placeholder 4">
            <a:extLst>
              <a:ext uri="{FF2B5EF4-FFF2-40B4-BE49-F238E27FC236}">
                <a16:creationId xmlns:a16="http://schemas.microsoft.com/office/drawing/2014/main" id="{EEBDF361-F375-D313-8D06-BDA2782784FE}"/>
              </a:ext>
            </a:extLst>
          </p:cNvPr>
          <p:cNvSpPr>
            <a:spLocks noGrp="1"/>
          </p:cNvSpPr>
          <p:nvPr>
            <p:ph type="body" sz="quarter" idx="10" hasCustomPrompt="1"/>
          </p:nvPr>
        </p:nvSpPr>
        <p:spPr>
          <a:xfrm>
            <a:off x="4324216" y="1521418"/>
            <a:ext cx="498928" cy="321627"/>
          </a:xfrm>
          <a:prstGeom prst="rect">
            <a:avLst/>
          </a:prstGeom>
        </p:spPr>
        <p:txBody>
          <a:bodyPr wrap="square" anchor="t" anchorCtr="0">
            <a:spAutoFit/>
          </a:bodyPr>
          <a:lstStyle>
            <a:lvl1pPr algn="r">
              <a:defRPr sz="2000" b="0">
                <a:solidFill>
                  <a:schemeClr val="bg1"/>
                </a:solidFill>
              </a:defRPr>
            </a:lvl1pPr>
          </a:lstStyle>
          <a:p>
            <a:pPr lvl="0"/>
            <a:r>
              <a:rPr lang="en-US"/>
              <a:t>01</a:t>
            </a:r>
          </a:p>
        </p:txBody>
      </p:sp>
      <p:sp>
        <p:nvSpPr>
          <p:cNvPr id="8" name="Text Placeholder 4">
            <a:extLst>
              <a:ext uri="{FF2B5EF4-FFF2-40B4-BE49-F238E27FC236}">
                <a16:creationId xmlns:a16="http://schemas.microsoft.com/office/drawing/2014/main" id="{BBC6E842-5D88-CC5C-F1DA-808D61BEE757}"/>
              </a:ext>
            </a:extLst>
          </p:cNvPr>
          <p:cNvSpPr>
            <a:spLocks noGrp="1"/>
          </p:cNvSpPr>
          <p:nvPr>
            <p:ph type="body" sz="quarter" idx="11" hasCustomPrompt="1"/>
          </p:nvPr>
        </p:nvSpPr>
        <p:spPr>
          <a:xfrm>
            <a:off x="4324216" y="2214485"/>
            <a:ext cx="498928" cy="321627"/>
          </a:xfrm>
          <a:prstGeom prst="rect">
            <a:avLst/>
          </a:prstGeom>
        </p:spPr>
        <p:txBody>
          <a:bodyPr wrap="square" anchor="t" anchorCtr="0">
            <a:spAutoFit/>
          </a:bodyPr>
          <a:lstStyle>
            <a:lvl1pPr algn="r">
              <a:defRPr sz="2000" b="0">
                <a:solidFill>
                  <a:schemeClr val="bg1"/>
                </a:solidFill>
              </a:defRPr>
            </a:lvl1pPr>
          </a:lstStyle>
          <a:p>
            <a:pPr lvl="0"/>
            <a:r>
              <a:rPr lang="en-US"/>
              <a:t>02</a:t>
            </a:r>
          </a:p>
        </p:txBody>
      </p:sp>
      <p:sp>
        <p:nvSpPr>
          <p:cNvPr id="11" name="Text Placeholder 4">
            <a:extLst>
              <a:ext uri="{FF2B5EF4-FFF2-40B4-BE49-F238E27FC236}">
                <a16:creationId xmlns:a16="http://schemas.microsoft.com/office/drawing/2014/main" id="{CD37A923-9C8E-6CA3-1F51-1680DBD25361}"/>
              </a:ext>
            </a:extLst>
          </p:cNvPr>
          <p:cNvSpPr>
            <a:spLocks noGrp="1"/>
          </p:cNvSpPr>
          <p:nvPr>
            <p:ph type="body" sz="quarter" idx="12" hasCustomPrompt="1"/>
          </p:nvPr>
        </p:nvSpPr>
        <p:spPr>
          <a:xfrm>
            <a:off x="4324216" y="2897391"/>
            <a:ext cx="498928" cy="321627"/>
          </a:xfrm>
          <a:prstGeom prst="rect">
            <a:avLst/>
          </a:prstGeom>
        </p:spPr>
        <p:txBody>
          <a:bodyPr wrap="square" anchor="t" anchorCtr="0">
            <a:spAutoFit/>
          </a:bodyPr>
          <a:lstStyle>
            <a:lvl1pPr algn="r">
              <a:defRPr sz="2000" b="0">
                <a:solidFill>
                  <a:schemeClr val="bg1"/>
                </a:solidFill>
              </a:defRPr>
            </a:lvl1pPr>
          </a:lstStyle>
          <a:p>
            <a:pPr lvl="0"/>
            <a:r>
              <a:rPr lang="en-US"/>
              <a:t>03</a:t>
            </a:r>
          </a:p>
        </p:txBody>
      </p:sp>
      <p:sp>
        <p:nvSpPr>
          <p:cNvPr id="12" name="Text Placeholder 4">
            <a:extLst>
              <a:ext uri="{FF2B5EF4-FFF2-40B4-BE49-F238E27FC236}">
                <a16:creationId xmlns:a16="http://schemas.microsoft.com/office/drawing/2014/main" id="{3DB5EB1A-8556-A82E-AC69-301BA431D9AC}"/>
              </a:ext>
            </a:extLst>
          </p:cNvPr>
          <p:cNvSpPr>
            <a:spLocks noGrp="1"/>
          </p:cNvSpPr>
          <p:nvPr>
            <p:ph type="body" sz="quarter" idx="13" hasCustomPrompt="1"/>
          </p:nvPr>
        </p:nvSpPr>
        <p:spPr>
          <a:xfrm>
            <a:off x="4324216" y="3590458"/>
            <a:ext cx="498928" cy="321627"/>
          </a:xfrm>
          <a:prstGeom prst="rect">
            <a:avLst/>
          </a:prstGeom>
        </p:spPr>
        <p:txBody>
          <a:bodyPr wrap="square" anchor="t" anchorCtr="0">
            <a:spAutoFit/>
          </a:bodyPr>
          <a:lstStyle>
            <a:lvl1pPr algn="r">
              <a:defRPr sz="2000" b="0">
                <a:solidFill>
                  <a:schemeClr val="bg1"/>
                </a:solidFill>
              </a:defRPr>
            </a:lvl1pPr>
          </a:lstStyle>
          <a:p>
            <a:pPr lvl="0"/>
            <a:r>
              <a:rPr lang="en-US"/>
              <a:t>04</a:t>
            </a:r>
          </a:p>
        </p:txBody>
      </p:sp>
      <p:sp>
        <p:nvSpPr>
          <p:cNvPr id="24" name="Text Placeholder 4">
            <a:extLst>
              <a:ext uri="{FF2B5EF4-FFF2-40B4-BE49-F238E27FC236}">
                <a16:creationId xmlns:a16="http://schemas.microsoft.com/office/drawing/2014/main" id="{11E3B50A-6363-7824-DFC1-3035609DF678}"/>
              </a:ext>
            </a:extLst>
          </p:cNvPr>
          <p:cNvSpPr>
            <a:spLocks noGrp="1"/>
          </p:cNvSpPr>
          <p:nvPr>
            <p:ph type="body" sz="quarter" idx="14" hasCustomPrompt="1"/>
          </p:nvPr>
        </p:nvSpPr>
        <p:spPr>
          <a:xfrm>
            <a:off x="4324216" y="4273364"/>
            <a:ext cx="498928" cy="321627"/>
          </a:xfrm>
          <a:prstGeom prst="rect">
            <a:avLst/>
          </a:prstGeom>
        </p:spPr>
        <p:txBody>
          <a:bodyPr wrap="square" anchor="t" anchorCtr="0">
            <a:spAutoFit/>
          </a:bodyPr>
          <a:lstStyle>
            <a:lvl1pPr algn="r">
              <a:defRPr sz="2000" b="0">
                <a:solidFill>
                  <a:schemeClr val="bg1"/>
                </a:solidFill>
              </a:defRPr>
            </a:lvl1pPr>
          </a:lstStyle>
          <a:p>
            <a:pPr lvl="0"/>
            <a:r>
              <a:rPr lang="en-US"/>
              <a:t>05</a:t>
            </a:r>
          </a:p>
        </p:txBody>
      </p:sp>
      <p:sp>
        <p:nvSpPr>
          <p:cNvPr id="27" name="Text Placeholder 4">
            <a:extLst>
              <a:ext uri="{FF2B5EF4-FFF2-40B4-BE49-F238E27FC236}">
                <a16:creationId xmlns:a16="http://schemas.microsoft.com/office/drawing/2014/main" id="{13E6F179-1003-654A-7321-F8FE6D12AC32}"/>
              </a:ext>
            </a:extLst>
          </p:cNvPr>
          <p:cNvSpPr>
            <a:spLocks noGrp="1"/>
          </p:cNvSpPr>
          <p:nvPr>
            <p:ph type="body" sz="quarter" idx="15" hasCustomPrompt="1"/>
          </p:nvPr>
        </p:nvSpPr>
        <p:spPr>
          <a:xfrm>
            <a:off x="4324216" y="4956271"/>
            <a:ext cx="498928" cy="321627"/>
          </a:xfrm>
          <a:prstGeom prst="rect">
            <a:avLst/>
          </a:prstGeom>
        </p:spPr>
        <p:txBody>
          <a:bodyPr wrap="square" anchor="t" anchorCtr="0">
            <a:spAutoFit/>
          </a:bodyPr>
          <a:lstStyle>
            <a:lvl1pPr algn="r">
              <a:defRPr sz="2000" b="0">
                <a:solidFill>
                  <a:schemeClr val="bg1"/>
                </a:solidFill>
              </a:defRPr>
            </a:lvl1pPr>
          </a:lstStyle>
          <a:p>
            <a:pPr lvl="0"/>
            <a:r>
              <a:rPr lang="en-US"/>
              <a:t>06</a:t>
            </a:r>
          </a:p>
        </p:txBody>
      </p:sp>
      <p:sp>
        <p:nvSpPr>
          <p:cNvPr id="28" name="Text Placeholder 4">
            <a:extLst>
              <a:ext uri="{FF2B5EF4-FFF2-40B4-BE49-F238E27FC236}">
                <a16:creationId xmlns:a16="http://schemas.microsoft.com/office/drawing/2014/main" id="{9A7166E3-13D7-44C2-45BA-F8800FCD1D93}"/>
              </a:ext>
            </a:extLst>
          </p:cNvPr>
          <p:cNvSpPr>
            <a:spLocks noGrp="1"/>
          </p:cNvSpPr>
          <p:nvPr>
            <p:ph type="body" sz="quarter" idx="16" hasCustomPrompt="1"/>
          </p:nvPr>
        </p:nvSpPr>
        <p:spPr>
          <a:xfrm>
            <a:off x="5056507" y="1521418"/>
            <a:ext cx="4554537" cy="321627"/>
          </a:xfrm>
          <a:prstGeom prst="rect">
            <a:avLst/>
          </a:prstGeom>
        </p:spPr>
        <p:txBody>
          <a:bodyPr wrap="square" anchor="t" anchorCtr="0">
            <a:spAutoFit/>
          </a:bodyPr>
          <a:lstStyle>
            <a:lvl1pPr>
              <a:defRPr sz="2000" b="0">
                <a:solidFill>
                  <a:schemeClr val="bg1"/>
                </a:solidFill>
              </a:defRPr>
            </a:lvl1pPr>
          </a:lstStyle>
          <a:p>
            <a:pPr lvl="0"/>
            <a:r>
              <a:rPr lang="en-US"/>
              <a:t>Section header here</a:t>
            </a:r>
          </a:p>
        </p:txBody>
      </p:sp>
      <p:sp>
        <p:nvSpPr>
          <p:cNvPr id="29" name="Text Placeholder 4">
            <a:extLst>
              <a:ext uri="{FF2B5EF4-FFF2-40B4-BE49-F238E27FC236}">
                <a16:creationId xmlns:a16="http://schemas.microsoft.com/office/drawing/2014/main" id="{342EBD53-BF92-55A6-E85A-50AD5A80A5B1}"/>
              </a:ext>
            </a:extLst>
          </p:cNvPr>
          <p:cNvSpPr>
            <a:spLocks noGrp="1"/>
          </p:cNvSpPr>
          <p:nvPr>
            <p:ph type="body" sz="quarter" idx="17" hasCustomPrompt="1"/>
          </p:nvPr>
        </p:nvSpPr>
        <p:spPr>
          <a:xfrm>
            <a:off x="5056507" y="2214485"/>
            <a:ext cx="4554537" cy="321627"/>
          </a:xfrm>
          <a:prstGeom prst="rect">
            <a:avLst/>
          </a:prstGeom>
        </p:spPr>
        <p:txBody>
          <a:bodyPr wrap="square" anchor="t" anchorCtr="0">
            <a:spAutoFit/>
          </a:bodyPr>
          <a:lstStyle>
            <a:lvl1pPr>
              <a:defRPr sz="2000" b="0">
                <a:solidFill>
                  <a:schemeClr val="bg1"/>
                </a:solidFill>
              </a:defRPr>
            </a:lvl1pPr>
          </a:lstStyle>
          <a:p>
            <a:pPr lvl="0"/>
            <a:r>
              <a:rPr lang="en-US"/>
              <a:t>Section header here</a:t>
            </a:r>
          </a:p>
        </p:txBody>
      </p:sp>
      <p:sp>
        <p:nvSpPr>
          <p:cNvPr id="30" name="Text Placeholder 4">
            <a:extLst>
              <a:ext uri="{FF2B5EF4-FFF2-40B4-BE49-F238E27FC236}">
                <a16:creationId xmlns:a16="http://schemas.microsoft.com/office/drawing/2014/main" id="{41709A76-8AD3-E8A8-447B-E2C8D00A4A1D}"/>
              </a:ext>
            </a:extLst>
          </p:cNvPr>
          <p:cNvSpPr>
            <a:spLocks noGrp="1"/>
          </p:cNvSpPr>
          <p:nvPr>
            <p:ph type="body" sz="quarter" idx="18" hasCustomPrompt="1"/>
          </p:nvPr>
        </p:nvSpPr>
        <p:spPr>
          <a:xfrm>
            <a:off x="5056507" y="2897391"/>
            <a:ext cx="4554537" cy="321627"/>
          </a:xfrm>
          <a:prstGeom prst="rect">
            <a:avLst/>
          </a:prstGeom>
        </p:spPr>
        <p:txBody>
          <a:bodyPr wrap="square" anchor="t" anchorCtr="0">
            <a:spAutoFit/>
          </a:bodyPr>
          <a:lstStyle>
            <a:lvl1pPr>
              <a:defRPr sz="2000" b="0">
                <a:solidFill>
                  <a:schemeClr val="bg1"/>
                </a:solidFill>
              </a:defRPr>
            </a:lvl1pPr>
          </a:lstStyle>
          <a:p>
            <a:pPr lvl="0"/>
            <a:r>
              <a:rPr lang="en-US"/>
              <a:t>Section header here</a:t>
            </a:r>
          </a:p>
        </p:txBody>
      </p:sp>
      <p:sp>
        <p:nvSpPr>
          <p:cNvPr id="31" name="Text Placeholder 4">
            <a:extLst>
              <a:ext uri="{FF2B5EF4-FFF2-40B4-BE49-F238E27FC236}">
                <a16:creationId xmlns:a16="http://schemas.microsoft.com/office/drawing/2014/main" id="{FA4DA4A4-AEAC-105E-34C0-12EBA35F10E6}"/>
              </a:ext>
            </a:extLst>
          </p:cNvPr>
          <p:cNvSpPr>
            <a:spLocks noGrp="1"/>
          </p:cNvSpPr>
          <p:nvPr>
            <p:ph type="body" sz="quarter" idx="19" hasCustomPrompt="1"/>
          </p:nvPr>
        </p:nvSpPr>
        <p:spPr>
          <a:xfrm>
            <a:off x="5056507" y="3590458"/>
            <a:ext cx="4554537" cy="321627"/>
          </a:xfrm>
          <a:prstGeom prst="rect">
            <a:avLst/>
          </a:prstGeom>
        </p:spPr>
        <p:txBody>
          <a:bodyPr wrap="square" anchor="t" anchorCtr="0">
            <a:spAutoFit/>
          </a:bodyPr>
          <a:lstStyle>
            <a:lvl1pPr>
              <a:defRPr sz="2000" b="0">
                <a:solidFill>
                  <a:schemeClr val="bg1"/>
                </a:solidFill>
              </a:defRPr>
            </a:lvl1pPr>
          </a:lstStyle>
          <a:p>
            <a:pPr lvl="0"/>
            <a:r>
              <a:rPr lang="en-US"/>
              <a:t>Section header here</a:t>
            </a:r>
          </a:p>
        </p:txBody>
      </p:sp>
      <p:sp>
        <p:nvSpPr>
          <p:cNvPr id="32" name="Text Placeholder 4">
            <a:extLst>
              <a:ext uri="{FF2B5EF4-FFF2-40B4-BE49-F238E27FC236}">
                <a16:creationId xmlns:a16="http://schemas.microsoft.com/office/drawing/2014/main" id="{B6DD83F2-9BFD-E0B8-4706-D7200B45DE3C}"/>
              </a:ext>
            </a:extLst>
          </p:cNvPr>
          <p:cNvSpPr>
            <a:spLocks noGrp="1"/>
          </p:cNvSpPr>
          <p:nvPr>
            <p:ph type="body" sz="quarter" idx="20" hasCustomPrompt="1"/>
          </p:nvPr>
        </p:nvSpPr>
        <p:spPr>
          <a:xfrm>
            <a:off x="5056507" y="4273364"/>
            <a:ext cx="4554537" cy="321627"/>
          </a:xfrm>
          <a:prstGeom prst="rect">
            <a:avLst/>
          </a:prstGeom>
        </p:spPr>
        <p:txBody>
          <a:bodyPr wrap="square" anchor="t" anchorCtr="0">
            <a:spAutoFit/>
          </a:bodyPr>
          <a:lstStyle>
            <a:lvl1pPr>
              <a:defRPr sz="2000" b="0">
                <a:solidFill>
                  <a:schemeClr val="bg1"/>
                </a:solidFill>
              </a:defRPr>
            </a:lvl1pPr>
          </a:lstStyle>
          <a:p>
            <a:pPr lvl="0"/>
            <a:r>
              <a:rPr lang="en-US"/>
              <a:t>Section header here</a:t>
            </a:r>
          </a:p>
        </p:txBody>
      </p:sp>
      <p:sp>
        <p:nvSpPr>
          <p:cNvPr id="33" name="Text Placeholder 4">
            <a:extLst>
              <a:ext uri="{FF2B5EF4-FFF2-40B4-BE49-F238E27FC236}">
                <a16:creationId xmlns:a16="http://schemas.microsoft.com/office/drawing/2014/main" id="{0D94FEEB-2EA8-081B-0B69-F0ED7A8348AC}"/>
              </a:ext>
            </a:extLst>
          </p:cNvPr>
          <p:cNvSpPr>
            <a:spLocks noGrp="1"/>
          </p:cNvSpPr>
          <p:nvPr>
            <p:ph type="body" sz="quarter" idx="21" hasCustomPrompt="1"/>
          </p:nvPr>
        </p:nvSpPr>
        <p:spPr>
          <a:xfrm>
            <a:off x="5056507" y="4956271"/>
            <a:ext cx="4554537" cy="321627"/>
          </a:xfrm>
          <a:prstGeom prst="rect">
            <a:avLst/>
          </a:prstGeom>
        </p:spPr>
        <p:txBody>
          <a:bodyPr wrap="square" anchor="t" anchorCtr="0">
            <a:spAutoFit/>
          </a:bodyPr>
          <a:lstStyle>
            <a:lvl1pPr>
              <a:defRPr sz="2000" b="0">
                <a:solidFill>
                  <a:schemeClr val="bg1"/>
                </a:solidFill>
              </a:defRPr>
            </a:lvl1pPr>
          </a:lstStyle>
          <a:p>
            <a:pPr lvl="0"/>
            <a:r>
              <a:rPr lang="en-US"/>
              <a:t>Section header here</a:t>
            </a:r>
          </a:p>
        </p:txBody>
      </p:sp>
      <p:sp>
        <p:nvSpPr>
          <p:cNvPr id="3" name="TextBox 2">
            <a:extLst>
              <a:ext uri="{FF2B5EF4-FFF2-40B4-BE49-F238E27FC236}">
                <a16:creationId xmlns:a16="http://schemas.microsoft.com/office/drawing/2014/main" id="{A90CA163-9EEA-54E4-57D2-BFE989F6F9C9}"/>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5" name="Text Placeholder 3">
            <a:extLst>
              <a:ext uri="{FF2B5EF4-FFF2-40B4-BE49-F238E27FC236}">
                <a16:creationId xmlns:a16="http://schemas.microsoft.com/office/drawing/2014/main" id="{8A0B6ADF-5C55-9945-3F05-7FFC190F1FD0}"/>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2175114358"/>
      </p:ext>
    </p:extLst>
  </p:cSld>
  <p:clrMapOvr>
    <a:masterClrMapping/>
  </p:clrMapOvr>
  <p:transition/>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CC2842-970F-4D83-A7C9-C111F3E9E8F4}"/>
              </a:ext>
            </a:extLst>
          </p:cNvPr>
          <p:cNvSpPr>
            <a:spLocks noGrp="1"/>
          </p:cNvSpPr>
          <p:nvPr>
            <p:ph type="title" hasCustomPrompt="1"/>
          </p:nvPr>
        </p:nvSpPr>
        <p:spPr>
          <a:xfrm>
            <a:off x="467140" y="1191039"/>
            <a:ext cx="3024846" cy="923330"/>
          </a:xfrm>
        </p:spPr>
        <p:txBody>
          <a:bodyPr vert="horz" wrap="square" lIns="0" tIns="0" rIns="0" bIns="0" rtlCol="0" anchor="t">
            <a:spAutoFit/>
          </a:bodyPr>
          <a:lstStyle>
            <a:lvl1pPr>
              <a:defRPr lang="en-US" sz="6000" b="1" spc="0">
                <a:gradFill>
                  <a:gsLst>
                    <a:gs pos="50000">
                      <a:schemeClr val="accent2"/>
                    </a:gs>
                    <a:gs pos="70000">
                      <a:schemeClr val="accent5"/>
                    </a:gs>
                    <a:gs pos="100000">
                      <a:schemeClr val="accent4"/>
                    </a:gs>
                  </a:gsLst>
                  <a:lin ang="1200000" scaled="0"/>
                </a:gradFill>
                <a:effectLst/>
                <a:latin typeface="Calibri" panose="020F0502020204030204" pitchFamily="34" charset="0"/>
              </a:defRPr>
            </a:lvl1pPr>
          </a:lstStyle>
          <a:p>
            <a:pPr lvl="0"/>
            <a:r>
              <a:rPr lang="en-US"/>
              <a:t>Agenda</a:t>
            </a:r>
          </a:p>
        </p:txBody>
      </p:sp>
      <p:sp>
        <p:nvSpPr>
          <p:cNvPr id="17" name="Text Placeholder 4">
            <a:extLst>
              <a:ext uri="{FF2B5EF4-FFF2-40B4-BE49-F238E27FC236}">
                <a16:creationId xmlns:a16="http://schemas.microsoft.com/office/drawing/2014/main" id="{73338DC0-8609-4542-8807-E7838F7CE5D6}"/>
              </a:ext>
            </a:extLst>
          </p:cNvPr>
          <p:cNvSpPr>
            <a:spLocks noGrp="1"/>
          </p:cNvSpPr>
          <p:nvPr>
            <p:ph type="body" sz="quarter" idx="16" hasCustomPrompt="1"/>
          </p:nvPr>
        </p:nvSpPr>
        <p:spPr>
          <a:xfrm>
            <a:off x="6030496" y="1541587"/>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18" name="Text Placeholder 4">
            <a:extLst>
              <a:ext uri="{FF2B5EF4-FFF2-40B4-BE49-F238E27FC236}">
                <a16:creationId xmlns:a16="http://schemas.microsoft.com/office/drawing/2014/main" id="{43948224-37C6-4D02-AFD9-C1D88C1C073C}"/>
              </a:ext>
            </a:extLst>
          </p:cNvPr>
          <p:cNvSpPr>
            <a:spLocks noGrp="1"/>
          </p:cNvSpPr>
          <p:nvPr>
            <p:ph type="body" sz="quarter" idx="17" hasCustomPrompt="1"/>
          </p:nvPr>
        </p:nvSpPr>
        <p:spPr>
          <a:xfrm>
            <a:off x="6030496" y="2231845"/>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19" name="Text Placeholder 4">
            <a:extLst>
              <a:ext uri="{FF2B5EF4-FFF2-40B4-BE49-F238E27FC236}">
                <a16:creationId xmlns:a16="http://schemas.microsoft.com/office/drawing/2014/main" id="{4BDE3CEE-0230-44C2-A389-A8747AA6BB8C}"/>
              </a:ext>
            </a:extLst>
          </p:cNvPr>
          <p:cNvSpPr>
            <a:spLocks noGrp="1"/>
          </p:cNvSpPr>
          <p:nvPr>
            <p:ph type="body" sz="quarter" idx="18" hasCustomPrompt="1"/>
          </p:nvPr>
        </p:nvSpPr>
        <p:spPr>
          <a:xfrm>
            <a:off x="6030496" y="2922103"/>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20" name="Text Placeholder 4">
            <a:extLst>
              <a:ext uri="{FF2B5EF4-FFF2-40B4-BE49-F238E27FC236}">
                <a16:creationId xmlns:a16="http://schemas.microsoft.com/office/drawing/2014/main" id="{76BF9761-22A6-4919-B7B5-2A027DDC6D44}"/>
              </a:ext>
            </a:extLst>
          </p:cNvPr>
          <p:cNvSpPr>
            <a:spLocks noGrp="1"/>
          </p:cNvSpPr>
          <p:nvPr>
            <p:ph type="body" sz="quarter" idx="19" hasCustomPrompt="1"/>
          </p:nvPr>
        </p:nvSpPr>
        <p:spPr>
          <a:xfrm>
            <a:off x="6030496" y="3612361"/>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21" name="Text Placeholder 4">
            <a:extLst>
              <a:ext uri="{FF2B5EF4-FFF2-40B4-BE49-F238E27FC236}">
                <a16:creationId xmlns:a16="http://schemas.microsoft.com/office/drawing/2014/main" id="{1BA13C9B-9D26-4B3E-8215-17F0475C2000}"/>
              </a:ext>
            </a:extLst>
          </p:cNvPr>
          <p:cNvSpPr>
            <a:spLocks noGrp="1"/>
          </p:cNvSpPr>
          <p:nvPr>
            <p:ph type="body" sz="quarter" idx="20" hasCustomPrompt="1"/>
          </p:nvPr>
        </p:nvSpPr>
        <p:spPr>
          <a:xfrm>
            <a:off x="6030496" y="4302619"/>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22" name="Text Placeholder 4">
            <a:extLst>
              <a:ext uri="{FF2B5EF4-FFF2-40B4-BE49-F238E27FC236}">
                <a16:creationId xmlns:a16="http://schemas.microsoft.com/office/drawing/2014/main" id="{64AC5FFC-6616-4F1B-B644-F0560ADC7ED3}"/>
              </a:ext>
            </a:extLst>
          </p:cNvPr>
          <p:cNvSpPr>
            <a:spLocks noGrp="1"/>
          </p:cNvSpPr>
          <p:nvPr>
            <p:ph type="body" sz="quarter" idx="21" hasCustomPrompt="1"/>
          </p:nvPr>
        </p:nvSpPr>
        <p:spPr>
          <a:xfrm>
            <a:off x="6030496" y="4992878"/>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2" name="Text Placeholder 4">
            <a:extLst>
              <a:ext uri="{FF2B5EF4-FFF2-40B4-BE49-F238E27FC236}">
                <a16:creationId xmlns:a16="http://schemas.microsoft.com/office/drawing/2014/main" id="{749D503E-C57A-9E5B-19CF-94AF46BB63B3}"/>
              </a:ext>
            </a:extLst>
          </p:cNvPr>
          <p:cNvSpPr>
            <a:spLocks noGrp="1"/>
          </p:cNvSpPr>
          <p:nvPr>
            <p:ph type="body" sz="quarter" idx="10" hasCustomPrompt="1"/>
          </p:nvPr>
        </p:nvSpPr>
        <p:spPr>
          <a:xfrm>
            <a:off x="4101160" y="1541587"/>
            <a:ext cx="1679576" cy="321627"/>
          </a:xfrm>
          <a:prstGeom prst="rect">
            <a:avLst/>
          </a:prstGeom>
        </p:spPr>
        <p:txBody>
          <a:bodyPr wrap="square" anchor="t" anchorCtr="0">
            <a:spAutoFit/>
          </a:bodyPr>
          <a:lstStyle>
            <a:lvl1pPr algn="r">
              <a:defRPr sz="2000" b="0">
                <a:solidFill>
                  <a:schemeClr val="accent5"/>
                </a:solidFill>
              </a:defRPr>
            </a:lvl1pPr>
          </a:lstStyle>
          <a:p>
            <a:pPr lvl="0"/>
            <a:r>
              <a:rPr lang="en-US"/>
              <a:t>00:00 – 00:00</a:t>
            </a:r>
          </a:p>
        </p:txBody>
      </p:sp>
      <p:sp>
        <p:nvSpPr>
          <p:cNvPr id="6" name="Text Placeholder 4">
            <a:extLst>
              <a:ext uri="{FF2B5EF4-FFF2-40B4-BE49-F238E27FC236}">
                <a16:creationId xmlns:a16="http://schemas.microsoft.com/office/drawing/2014/main" id="{42BD3FFC-05D4-6AF7-0434-C1AC0298E5CD}"/>
              </a:ext>
            </a:extLst>
          </p:cNvPr>
          <p:cNvSpPr>
            <a:spLocks noGrp="1"/>
          </p:cNvSpPr>
          <p:nvPr>
            <p:ph type="body" sz="quarter" idx="24" hasCustomPrompt="1"/>
          </p:nvPr>
        </p:nvSpPr>
        <p:spPr>
          <a:xfrm>
            <a:off x="4101160" y="2234115"/>
            <a:ext cx="1679576" cy="321627"/>
          </a:xfrm>
          <a:prstGeom prst="rect">
            <a:avLst/>
          </a:prstGeom>
        </p:spPr>
        <p:txBody>
          <a:bodyPr wrap="square" anchor="t" anchorCtr="0">
            <a:spAutoFit/>
          </a:bodyPr>
          <a:lstStyle>
            <a:lvl1pPr algn="r">
              <a:defRPr sz="2000" b="0">
                <a:solidFill>
                  <a:schemeClr val="accent5"/>
                </a:solidFill>
              </a:defRPr>
            </a:lvl1pPr>
          </a:lstStyle>
          <a:p>
            <a:pPr lvl="0"/>
            <a:r>
              <a:rPr lang="en-US"/>
              <a:t>00:00 – 00:00</a:t>
            </a:r>
          </a:p>
        </p:txBody>
      </p:sp>
      <p:sp>
        <p:nvSpPr>
          <p:cNvPr id="7" name="Text Placeholder 4">
            <a:extLst>
              <a:ext uri="{FF2B5EF4-FFF2-40B4-BE49-F238E27FC236}">
                <a16:creationId xmlns:a16="http://schemas.microsoft.com/office/drawing/2014/main" id="{D0952C60-604F-9F1A-9D20-17D094CE4831}"/>
              </a:ext>
            </a:extLst>
          </p:cNvPr>
          <p:cNvSpPr>
            <a:spLocks noGrp="1"/>
          </p:cNvSpPr>
          <p:nvPr>
            <p:ph type="body" sz="quarter" idx="26" hasCustomPrompt="1"/>
          </p:nvPr>
        </p:nvSpPr>
        <p:spPr>
          <a:xfrm>
            <a:off x="4101160" y="2923806"/>
            <a:ext cx="1679576" cy="321627"/>
          </a:xfrm>
          <a:prstGeom prst="rect">
            <a:avLst/>
          </a:prstGeom>
        </p:spPr>
        <p:txBody>
          <a:bodyPr wrap="square" anchor="t" anchorCtr="0">
            <a:spAutoFit/>
          </a:bodyPr>
          <a:lstStyle>
            <a:lvl1pPr algn="r">
              <a:defRPr sz="2000" b="0">
                <a:solidFill>
                  <a:schemeClr val="accent5"/>
                </a:solidFill>
              </a:defRPr>
            </a:lvl1pPr>
          </a:lstStyle>
          <a:p>
            <a:pPr lvl="0"/>
            <a:r>
              <a:rPr lang="en-US"/>
              <a:t>00:00 – 00:00</a:t>
            </a:r>
          </a:p>
        </p:txBody>
      </p:sp>
      <p:sp>
        <p:nvSpPr>
          <p:cNvPr id="8" name="Text Placeholder 4">
            <a:extLst>
              <a:ext uri="{FF2B5EF4-FFF2-40B4-BE49-F238E27FC236}">
                <a16:creationId xmlns:a16="http://schemas.microsoft.com/office/drawing/2014/main" id="{BD164F81-CDD1-C1B4-ED55-A3321E1032B0}"/>
              </a:ext>
            </a:extLst>
          </p:cNvPr>
          <p:cNvSpPr>
            <a:spLocks noGrp="1"/>
          </p:cNvSpPr>
          <p:nvPr>
            <p:ph type="body" sz="quarter" idx="28" hasCustomPrompt="1"/>
          </p:nvPr>
        </p:nvSpPr>
        <p:spPr>
          <a:xfrm>
            <a:off x="4101160" y="3613497"/>
            <a:ext cx="1679576" cy="321627"/>
          </a:xfrm>
          <a:prstGeom prst="rect">
            <a:avLst/>
          </a:prstGeom>
        </p:spPr>
        <p:txBody>
          <a:bodyPr wrap="square" anchor="t" anchorCtr="0">
            <a:spAutoFit/>
          </a:bodyPr>
          <a:lstStyle>
            <a:lvl1pPr algn="r">
              <a:defRPr sz="2000" b="0">
                <a:solidFill>
                  <a:schemeClr val="accent5"/>
                </a:solidFill>
              </a:defRPr>
            </a:lvl1pPr>
          </a:lstStyle>
          <a:p>
            <a:pPr lvl="0"/>
            <a:r>
              <a:rPr lang="en-US"/>
              <a:t>00:00 – 00:00</a:t>
            </a:r>
          </a:p>
        </p:txBody>
      </p:sp>
      <p:sp>
        <p:nvSpPr>
          <p:cNvPr id="11" name="Text Placeholder 4">
            <a:extLst>
              <a:ext uri="{FF2B5EF4-FFF2-40B4-BE49-F238E27FC236}">
                <a16:creationId xmlns:a16="http://schemas.microsoft.com/office/drawing/2014/main" id="{7DF71D53-1D3F-D8F8-96D5-6DE13F1A9CC8}"/>
              </a:ext>
            </a:extLst>
          </p:cNvPr>
          <p:cNvSpPr>
            <a:spLocks noGrp="1"/>
          </p:cNvSpPr>
          <p:nvPr>
            <p:ph type="body" sz="quarter" idx="30" hasCustomPrompt="1"/>
          </p:nvPr>
        </p:nvSpPr>
        <p:spPr>
          <a:xfrm>
            <a:off x="4101160" y="4303188"/>
            <a:ext cx="1679576" cy="321627"/>
          </a:xfrm>
          <a:prstGeom prst="rect">
            <a:avLst/>
          </a:prstGeom>
        </p:spPr>
        <p:txBody>
          <a:bodyPr wrap="square" anchor="t" anchorCtr="0">
            <a:spAutoFit/>
          </a:bodyPr>
          <a:lstStyle>
            <a:lvl1pPr algn="r">
              <a:defRPr sz="2000" b="0">
                <a:solidFill>
                  <a:schemeClr val="accent5"/>
                </a:solidFill>
              </a:defRPr>
            </a:lvl1pPr>
          </a:lstStyle>
          <a:p>
            <a:pPr lvl="0"/>
            <a:r>
              <a:rPr lang="en-US"/>
              <a:t>00:00 – 00:00</a:t>
            </a:r>
          </a:p>
        </p:txBody>
      </p:sp>
      <p:sp>
        <p:nvSpPr>
          <p:cNvPr id="12" name="Text Placeholder 4">
            <a:extLst>
              <a:ext uri="{FF2B5EF4-FFF2-40B4-BE49-F238E27FC236}">
                <a16:creationId xmlns:a16="http://schemas.microsoft.com/office/drawing/2014/main" id="{142F11AF-BF37-8BBB-B5E7-A8655CF9477B}"/>
              </a:ext>
            </a:extLst>
          </p:cNvPr>
          <p:cNvSpPr>
            <a:spLocks noGrp="1"/>
          </p:cNvSpPr>
          <p:nvPr>
            <p:ph type="body" sz="quarter" idx="32" hasCustomPrompt="1"/>
          </p:nvPr>
        </p:nvSpPr>
        <p:spPr>
          <a:xfrm>
            <a:off x="4101160" y="4992878"/>
            <a:ext cx="1679576" cy="321627"/>
          </a:xfrm>
          <a:prstGeom prst="rect">
            <a:avLst/>
          </a:prstGeom>
        </p:spPr>
        <p:txBody>
          <a:bodyPr wrap="square" anchor="t" anchorCtr="0">
            <a:spAutoFit/>
          </a:bodyPr>
          <a:lstStyle>
            <a:lvl1pPr algn="r">
              <a:defRPr sz="2000" b="0">
                <a:solidFill>
                  <a:schemeClr val="accent5"/>
                </a:solidFill>
              </a:defRPr>
            </a:lvl1pPr>
          </a:lstStyle>
          <a:p>
            <a:pPr lvl="0"/>
            <a:r>
              <a:rPr lang="en-US"/>
              <a:t>00:00 – 00:00</a:t>
            </a:r>
          </a:p>
        </p:txBody>
      </p:sp>
    </p:spTree>
    <p:extLst>
      <p:ext uri="{BB962C8B-B14F-4D97-AF65-F5344CB8AC3E}">
        <p14:creationId xmlns:p14="http://schemas.microsoft.com/office/powerpoint/2010/main" val="3032737534"/>
      </p:ext>
    </p:extLst>
  </p:cSld>
  <p:clrMapOvr>
    <a:masterClrMapping/>
  </p:clrMapOvr>
  <p:transition/>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genda-Dar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51F759-2C51-4E26-B317-26DFEBAE952C}"/>
              </a:ext>
            </a:extLst>
          </p:cNvPr>
          <p:cNvSpPr/>
          <p:nvPr userDrawn="1"/>
        </p:nvSpPr>
        <p:spPr bwMode="auto">
          <a:xfrm>
            <a:off x="0" y="0"/>
            <a:ext cx="12192000"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Title 2">
            <a:extLst>
              <a:ext uri="{FF2B5EF4-FFF2-40B4-BE49-F238E27FC236}">
                <a16:creationId xmlns:a16="http://schemas.microsoft.com/office/drawing/2014/main" id="{22CC2842-970F-4D83-A7C9-C111F3E9E8F4}"/>
              </a:ext>
            </a:extLst>
          </p:cNvPr>
          <p:cNvSpPr>
            <a:spLocks noGrp="1"/>
          </p:cNvSpPr>
          <p:nvPr>
            <p:ph type="title" hasCustomPrompt="1"/>
          </p:nvPr>
        </p:nvSpPr>
        <p:spPr>
          <a:xfrm>
            <a:off x="467140" y="1191039"/>
            <a:ext cx="3024846" cy="923330"/>
          </a:xfrm>
        </p:spPr>
        <p:txBody>
          <a:bodyPr vert="horz" wrap="square" lIns="0" tIns="0" rIns="0" bIns="0" rtlCol="0" anchor="t">
            <a:spAutoFit/>
          </a:bodyPr>
          <a:lstStyle>
            <a:lvl1pPr>
              <a:defRPr lang="en-US" sz="6000" b="1" i="0" kern="1200" spc="0">
                <a:gradFill>
                  <a:gsLst>
                    <a:gs pos="50000">
                      <a:schemeClr val="accent2"/>
                    </a:gs>
                    <a:gs pos="70000">
                      <a:schemeClr val="accent5"/>
                    </a:gs>
                    <a:gs pos="100000">
                      <a:schemeClr val="accent4"/>
                    </a:gs>
                  </a:gsLst>
                  <a:lin ang="1200000" scaled="0"/>
                </a:gradFill>
                <a:effectLst/>
                <a:latin typeface="Calibri" panose="020F0502020204030204" pitchFamily="34" charset="0"/>
                <a:ea typeface="Calibri" panose="020F0502020204030204" pitchFamily="34" charset="0"/>
                <a:cs typeface="Calibri" panose="020F0502020204030204" pitchFamily="34" charset="0"/>
              </a:defRPr>
            </a:lvl1pPr>
          </a:lstStyle>
          <a:p>
            <a:pPr lvl="0" algn="l" defTabSz="914400" rtl="0" eaLnBrk="1" latinLnBrk="0" hangingPunct="1">
              <a:lnSpc>
                <a:spcPct val="100000"/>
              </a:lnSpc>
              <a:spcBef>
                <a:spcPct val="0"/>
              </a:spcBef>
              <a:buNone/>
            </a:pPr>
            <a:r>
              <a:rPr lang="en-US"/>
              <a:t>Agenda</a:t>
            </a:r>
          </a:p>
        </p:txBody>
      </p:sp>
      <p:pic>
        <p:nvPicPr>
          <p:cNvPr id="27" name="Graphic 26">
            <a:extLst>
              <a:ext uri="{FF2B5EF4-FFF2-40B4-BE49-F238E27FC236}">
                <a16:creationId xmlns:a16="http://schemas.microsoft.com/office/drawing/2014/main" id="{404C027E-E5F6-C4D1-7BE4-B87D52F48E6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5" name="Text Placeholder 4">
            <a:extLst>
              <a:ext uri="{FF2B5EF4-FFF2-40B4-BE49-F238E27FC236}">
                <a16:creationId xmlns:a16="http://schemas.microsoft.com/office/drawing/2014/main" id="{6672B4D0-A39C-FAF6-B1FC-E8138006004A}"/>
              </a:ext>
            </a:extLst>
          </p:cNvPr>
          <p:cNvSpPr>
            <a:spLocks noGrp="1"/>
          </p:cNvSpPr>
          <p:nvPr>
            <p:ph type="body" sz="quarter" idx="16" hasCustomPrompt="1"/>
          </p:nvPr>
        </p:nvSpPr>
        <p:spPr>
          <a:xfrm>
            <a:off x="6030496" y="1541587"/>
            <a:ext cx="4554537" cy="321627"/>
          </a:xfrm>
          <a:prstGeom prst="rect">
            <a:avLst/>
          </a:prstGeom>
        </p:spPr>
        <p:txBody>
          <a:bodyPr wrap="square" anchor="t" anchorCtr="0">
            <a:spAutoFit/>
          </a:bodyPr>
          <a:lstStyle>
            <a:lvl1pPr>
              <a:defRPr sz="2000" b="0">
                <a:solidFill>
                  <a:schemeClr val="bg1"/>
                </a:solidFill>
              </a:defRPr>
            </a:lvl1pPr>
          </a:lstStyle>
          <a:p>
            <a:pPr lvl="0"/>
            <a:r>
              <a:rPr lang="en-US"/>
              <a:t>Section header here</a:t>
            </a:r>
          </a:p>
        </p:txBody>
      </p:sp>
      <p:sp>
        <p:nvSpPr>
          <p:cNvPr id="9" name="Text Placeholder 4">
            <a:extLst>
              <a:ext uri="{FF2B5EF4-FFF2-40B4-BE49-F238E27FC236}">
                <a16:creationId xmlns:a16="http://schemas.microsoft.com/office/drawing/2014/main" id="{A00A134C-93F9-0B06-D8F4-9B3C7532A426}"/>
              </a:ext>
            </a:extLst>
          </p:cNvPr>
          <p:cNvSpPr>
            <a:spLocks noGrp="1"/>
          </p:cNvSpPr>
          <p:nvPr>
            <p:ph type="body" sz="quarter" idx="17" hasCustomPrompt="1"/>
          </p:nvPr>
        </p:nvSpPr>
        <p:spPr>
          <a:xfrm>
            <a:off x="6030496" y="2231845"/>
            <a:ext cx="4554537" cy="321627"/>
          </a:xfrm>
          <a:prstGeom prst="rect">
            <a:avLst/>
          </a:prstGeom>
        </p:spPr>
        <p:txBody>
          <a:bodyPr wrap="square" anchor="t" anchorCtr="0">
            <a:spAutoFit/>
          </a:bodyPr>
          <a:lstStyle>
            <a:lvl1pPr>
              <a:defRPr sz="2000" b="0">
                <a:solidFill>
                  <a:schemeClr val="bg1"/>
                </a:solidFill>
              </a:defRPr>
            </a:lvl1pPr>
          </a:lstStyle>
          <a:p>
            <a:pPr lvl="0"/>
            <a:r>
              <a:rPr lang="en-US"/>
              <a:t>Section header here</a:t>
            </a:r>
          </a:p>
        </p:txBody>
      </p:sp>
      <p:sp>
        <p:nvSpPr>
          <p:cNvPr id="10" name="Text Placeholder 4">
            <a:extLst>
              <a:ext uri="{FF2B5EF4-FFF2-40B4-BE49-F238E27FC236}">
                <a16:creationId xmlns:a16="http://schemas.microsoft.com/office/drawing/2014/main" id="{E37B92C4-122A-5377-7B74-D58A2319E90C}"/>
              </a:ext>
            </a:extLst>
          </p:cNvPr>
          <p:cNvSpPr>
            <a:spLocks noGrp="1"/>
          </p:cNvSpPr>
          <p:nvPr>
            <p:ph type="body" sz="quarter" idx="18" hasCustomPrompt="1"/>
          </p:nvPr>
        </p:nvSpPr>
        <p:spPr>
          <a:xfrm>
            <a:off x="6030496" y="2922103"/>
            <a:ext cx="4554537" cy="321627"/>
          </a:xfrm>
          <a:prstGeom prst="rect">
            <a:avLst/>
          </a:prstGeom>
        </p:spPr>
        <p:txBody>
          <a:bodyPr wrap="square" anchor="t" anchorCtr="0">
            <a:spAutoFit/>
          </a:bodyPr>
          <a:lstStyle>
            <a:lvl1pPr>
              <a:defRPr sz="2000" b="0">
                <a:solidFill>
                  <a:schemeClr val="bg1"/>
                </a:solidFill>
              </a:defRPr>
            </a:lvl1pPr>
          </a:lstStyle>
          <a:p>
            <a:pPr lvl="0"/>
            <a:r>
              <a:rPr lang="en-US"/>
              <a:t>Section header here</a:t>
            </a:r>
          </a:p>
        </p:txBody>
      </p:sp>
      <p:sp>
        <p:nvSpPr>
          <p:cNvPr id="13" name="Text Placeholder 4">
            <a:extLst>
              <a:ext uri="{FF2B5EF4-FFF2-40B4-BE49-F238E27FC236}">
                <a16:creationId xmlns:a16="http://schemas.microsoft.com/office/drawing/2014/main" id="{D28A167B-CD8D-159B-58DB-AD9C0600F651}"/>
              </a:ext>
            </a:extLst>
          </p:cNvPr>
          <p:cNvSpPr>
            <a:spLocks noGrp="1"/>
          </p:cNvSpPr>
          <p:nvPr>
            <p:ph type="body" sz="quarter" idx="19" hasCustomPrompt="1"/>
          </p:nvPr>
        </p:nvSpPr>
        <p:spPr>
          <a:xfrm>
            <a:off x="6030496" y="3612361"/>
            <a:ext cx="4554537" cy="321627"/>
          </a:xfrm>
          <a:prstGeom prst="rect">
            <a:avLst/>
          </a:prstGeom>
        </p:spPr>
        <p:txBody>
          <a:bodyPr wrap="square" anchor="t" anchorCtr="0">
            <a:spAutoFit/>
          </a:bodyPr>
          <a:lstStyle>
            <a:lvl1pPr>
              <a:defRPr sz="2000" b="0">
                <a:solidFill>
                  <a:schemeClr val="bg1"/>
                </a:solidFill>
              </a:defRPr>
            </a:lvl1pPr>
          </a:lstStyle>
          <a:p>
            <a:pPr lvl="0"/>
            <a:r>
              <a:rPr lang="en-US"/>
              <a:t>Section header here</a:t>
            </a:r>
          </a:p>
        </p:txBody>
      </p:sp>
      <p:sp>
        <p:nvSpPr>
          <p:cNvPr id="14" name="Text Placeholder 4">
            <a:extLst>
              <a:ext uri="{FF2B5EF4-FFF2-40B4-BE49-F238E27FC236}">
                <a16:creationId xmlns:a16="http://schemas.microsoft.com/office/drawing/2014/main" id="{D3238DD8-4A7D-554B-8216-37EA1F023174}"/>
              </a:ext>
            </a:extLst>
          </p:cNvPr>
          <p:cNvSpPr>
            <a:spLocks noGrp="1"/>
          </p:cNvSpPr>
          <p:nvPr>
            <p:ph type="body" sz="quarter" idx="20" hasCustomPrompt="1"/>
          </p:nvPr>
        </p:nvSpPr>
        <p:spPr>
          <a:xfrm>
            <a:off x="6030496" y="4302619"/>
            <a:ext cx="4554537" cy="321627"/>
          </a:xfrm>
          <a:prstGeom prst="rect">
            <a:avLst/>
          </a:prstGeom>
        </p:spPr>
        <p:txBody>
          <a:bodyPr wrap="square" anchor="t" anchorCtr="0">
            <a:spAutoFit/>
          </a:bodyPr>
          <a:lstStyle>
            <a:lvl1pPr>
              <a:defRPr sz="2000" b="0">
                <a:solidFill>
                  <a:schemeClr val="bg1"/>
                </a:solidFill>
              </a:defRPr>
            </a:lvl1pPr>
          </a:lstStyle>
          <a:p>
            <a:pPr lvl="0"/>
            <a:r>
              <a:rPr lang="en-US"/>
              <a:t>Section header here</a:t>
            </a:r>
          </a:p>
        </p:txBody>
      </p:sp>
      <p:sp>
        <p:nvSpPr>
          <p:cNvPr id="15" name="Text Placeholder 4">
            <a:extLst>
              <a:ext uri="{FF2B5EF4-FFF2-40B4-BE49-F238E27FC236}">
                <a16:creationId xmlns:a16="http://schemas.microsoft.com/office/drawing/2014/main" id="{11D58AB5-54CF-F584-79F8-821E69DF6010}"/>
              </a:ext>
            </a:extLst>
          </p:cNvPr>
          <p:cNvSpPr>
            <a:spLocks noGrp="1"/>
          </p:cNvSpPr>
          <p:nvPr>
            <p:ph type="body" sz="quarter" idx="21" hasCustomPrompt="1"/>
          </p:nvPr>
        </p:nvSpPr>
        <p:spPr>
          <a:xfrm>
            <a:off x="6030496" y="4992878"/>
            <a:ext cx="4554537" cy="321627"/>
          </a:xfrm>
          <a:prstGeom prst="rect">
            <a:avLst/>
          </a:prstGeom>
        </p:spPr>
        <p:txBody>
          <a:bodyPr wrap="square" anchor="t" anchorCtr="0">
            <a:spAutoFit/>
          </a:bodyPr>
          <a:lstStyle>
            <a:lvl1pPr>
              <a:defRPr sz="2000" b="0">
                <a:solidFill>
                  <a:schemeClr val="bg1"/>
                </a:solidFill>
              </a:defRPr>
            </a:lvl1pPr>
          </a:lstStyle>
          <a:p>
            <a:pPr lvl="0"/>
            <a:r>
              <a:rPr lang="en-US"/>
              <a:t>Section header here</a:t>
            </a:r>
          </a:p>
        </p:txBody>
      </p:sp>
      <p:sp>
        <p:nvSpPr>
          <p:cNvPr id="16" name="Text Placeholder 4">
            <a:extLst>
              <a:ext uri="{FF2B5EF4-FFF2-40B4-BE49-F238E27FC236}">
                <a16:creationId xmlns:a16="http://schemas.microsoft.com/office/drawing/2014/main" id="{6367AC01-84C2-7E8C-3BF8-201856803E21}"/>
              </a:ext>
            </a:extLst>
          </p:cNvPr>
          <p:cNvSpPr>
            <a:spLocks noGrp="1"/>
          </p:cNvSpPr>
          <p:nvPr>
            <p:ph type="body" sz="quarter" idx="10" hasCustomPrompt="1"/>
          </p:nvPr>
        </p:nvSpPr>
        <p:spPr>
          <a:xfrm>
            <a:off x="4101160" y="1541587"/>
            <a:ext cx="1679576" cy="321627"/>
          </a:xfrm>
          <a:prstGeom prst="rect">
            <a:avLst/>
          </a:prstGeom>
        </p:spPr>
        <p:txBody>
          <a:bodyPr wrap="square" anchor="t" anchorCtr="0">
            <a:spAutoFit/>
          </a:bodyPr>
          <a:lstStyle>
            <a:lvl1pPr algn="r">
              <a:defRPr sz="2000" b="0">
                <a:solidFill>
                  <a:schemeClr val="accent5"/>
                </a:solidFill>
              </a:defRPr>
            </a:lvl1pPr>
          </a:lstStyle>
          <a:p>
            <a:pPr lvl="0"/>
            <a:r>
              <a:rPr lang="en-US"/>
              <a:t>00:00 – 00:00</a:t>
            </a:r>
          </a:p>
        </p:txBody>
      </p:sp>
      <p:sp>
        <p:nvSpPr>
          <p:cNvPr id="23" name="Text Placeholder 4">
            <a:extLst>
              <a:ext uri="{FF2B5EF4-FFF2-40B4-BE49-F238E27FC236}">
                <a16:creationId xmlns:a16="http://schemas.microsoft.com/office/drawing/2014/main" id="{60B1A9C8-7F43-7DB1-4F91-53075745C4B6}"/>
              </a:ext>
            </a:extLst>
          </p:cNvPr>
          <p:cNvSpPr>
            <a:spLocks noGrp="1"/>
          </p:cNvSpPr>
          <p:nvPr>
            <p:ph type="body" sz="quarter" idx="24" hasCustomPrompt="1"/>
          </p:nvPr>
        </p:nvSpPr>
        <p:spPr>
          <a:xfrm>
            <a:off x="4101160" y="2234115"/>
            <a:ext cx="1679576" cy="321627"/>
          </a:xfrm>
          <a:prstGeom prst="rect">
            <a:avLst/>
          </a:prstGeom>
        </p:spPr>
        <p:txBody>
          <a:bodyPr wrap="square" anchor="t" anchorCtr="0">
            <a:spAutoFit/>
          </a:bodyPr>
          <a:lstStyle>
            <a:lvl1pPr algn="r">
              <a:defRPr sz="2000" b="0">
                <a:solidFill>
                  <a:schemeClr val="accent5"/>
                </a:solidFill>
              </a:defRPr>
            </a:lvl1pPr>
          </a:lstStyle>
          <a:p>
            <a:pPr lvl="0"/>
            <a:r>
              <a:rPr lang="en-US"/>
              <a:t>00:00 – 00:00</a:t>
            </a:r>
          </a:p>
        </p:txBody>
      </p:sp>
      <p:sp>
        <p:nvSpPr>
          <p:cNvPr id="24" name="Text Placeholder 4">
            <a:extLst>
              <a:ext uri="{FF2B5EF4-FFF2-40B4-BE49-F238E27FC236}">
                <a16:creationId xmlns:a16="http://schemas.microsoft.com/office/drawing/2014/main" id="{46C8629B-DFA8-41AA-9C67-96D3D02BED28}"/>
              </a:ext>
            </a:extLst>
          </p:cNvPr>
          <p:cNvSpPr>
            <a:spLocks noGrp="1"/>
          </p:cNvSpPr>
          <p:nvPr>
            <p:ph type="body" sz="quarter" idx="26" hasCustomPrompt="1"/>
          </p:nvPr>
        </p:nvSpPr>
        <p:spPr>
          <a:xfrm>
            <a:off x="4101160" y="2923806"/>
            <a:ext cx="1679576" cy="321627"/>
          </a:xfrm>
          <a:prstGeom prst="rect">
            <a:avLst/>
          </a:prstGeom>
        </p:spPr>
        <p:txBody>
          <a:bodyPr wrap="square" anchor="t" anchorCtr="0">
            <a:spAutoFit/>
          </a:bodyPr>
          <a:lstStyle>
            <a:lvl1pPr algn="r">
              <a:defRPr sz="2000" b="0">
                <a:solidFill>
                  <a:schemeClr val="accent5"/>
                </a:solidFill>
              </a:defRPr>
            </a:lvl1pPr>
          </a:lstStyle>
          <a:p>
            <a:pPr lvl="0"/>
            <a:r>
              <a:rPr lang="en-US"/>
              <a:t>00:00 – 00:00</a:t>
            </a:r>
          </a:p>
        </p:txBody>
      </p:sp>
      <p:sp>
        <p:nvSpPr>
          <p:cNvPr id="26" name="Text Placeholder 4">
            <a:extLst>
              <a:ext uri="{FF2B5EF4-FFF2-40B4-BE49-F238E27FC236}">
                <a16:creationId xmlns:a16="http://schemas.microsoft.com/office/drawing/2014/main" id="{11CC2B96-A6B1-5232-3AEE-F9B7FDBBC137}"/>
              </a:ext>
            </a:extLst>
          </p:cNvPr>
          <p:cNvSpPr>
            <a:spLocks noGrp="1"/>
          </p:cNvSpPr>
          <p:nvPr>
            <p:ph type="body" sz="quarter" idx="28" hasCustomPrompt="1"/>
          </p:nvPr>
        </p:nvSpPr>
        <p:spPr>
          <a:xfrm>
            <a:off x="4101160" y="3613497"/>
            <a:ext cx="1679576" cy="321627"/>
          </a:xfrm>
          <a:prstGeom prst="rect">
            <a:avLst/>
          </a:prstGeom>
        </p:spPr>
        <p:txBody>
          <a:bodyPr wrap="square" anchor="t" anchorCtr="0">
            <a:spAutoFit/>
          </a:bodyPr>
          <a:lstStyle>
            <a:lvl1pPr algn="r">
              <a:defRPr sz="2000" b="0">
                <a:solidFill>
                  <a:schemeClr val="accent5"/>
                </a:solidFill>
              </a:defRPr>
            </a:lvl1pPr>
          </a:lstStyle>
          <a:p>
            <a:pPr lvl="0"/>
            <a:r>
              <a:rPr lang="en-US"/>
              <a:t>00:00 – 00:00</a:t>
            </a:r>
          </a:p>
        </p:txBody>
      </p:sp>
      <p:sp>
        <p:nvSpPr>
          <p:cNvPr id="30" name="Text Placeholder 4">
            <a:extLst>
              <a:ext uri="{FF2B5EF4-FFF2-40B4-BE49-F238E27FC236}">
                <a16:creationId xmlns:a16="http://schemas.microsoft.com/office/drawing/2014/main" id="{7A18B250-73F5-69E3-5878-B1D8C984F427}"/>
              </a:ext>
            </a:extLst>
          </p:cNvPr>
          <p:cNvSpPr>
            <a:spLocks noGrp="1"/>
          </p:cNvSpPr>
          <p:nvPr>
            <p:ph type="body" sz="quarter" idx="30" hasCustomPrompt="1"/>
          </p:nvPr>
        </p:nvSpPr>
        <p:spPr>
          <a:xfrm>
            <a:off x="4101160" y="4303188"/>
            <a:ext cx="1679576" cy="321627"/>
          </a:xfrm>
          <a:prstGeom prst="rect">
            <a:avLst/>
          </a:prstGeom>
        </p:spPr>
        <p:txBody>
          <a:bodyPr wrap="square" anchor="t" anchorCtr="0">
            <a:spAutoFit/>
          </a:bodyPr>
          <a:lstStyle>
            <a:lvl1pPr algn="r">
              <a:defRPr sz="2000" b="0">
                <a:solidFill>
                  <a:schemeClr val="accent5"/>
                </a:solidFill>
              </a:defRPr>
            </a:lvl1pPr>
          </a:lstStyle>
          <a:p>
            <a:pPr lvl="0"/>
            <a:r>
              <a:rPr lang="en-US"/>
              <a:t>00:00 – 00:00</a:t>
            </a:r>
          </a:p>
        </p:txBody>
      </p:sp>
      <p:sp>
        <p:nvSpPr>
          <p:cNvPr id="31" name="Text Placeholder 4">
            <a:extLst>
              <a:ext uri="{FF2B5EF4-FFF2-40B4-BE49-F238E27FC236}">
                <a16:creationId xmlns:a16="http://schemas.microsoft.com/office/drawing/2014/main" id="{462FE180-ECE1-55D7-0248-053AC1E99B1F}"/>
              </a:ext>
            </a:extLst>
          </p:cNvPr>
          <p:cNvSpPr>
            <a:spLocks noGrp="1"/>
          </p:cNvSpPr>
          <p:nvPr>
            <p:ph type="body" sz="quarter" idx="32" hasCustomPrompt="1"/>
          </p:nvPr>
        </p:nvSpPr>
        <p:spPr>
          <a:xfrm>
            <a:off x="4101160" y="4992878"/>
            <a:ext cx="1679576" cy="321627"/>
          </a:xfrm>
          <a:prstGeom prst="rect">
            <a:avLst/>
          </a:prstGeom>
        </p:spPr>
        <p:txBody>
          <a:bodyPr wrap="square" anchor="t" anchorCtr="0">
            <a:spAutoFit/>
          </a:bodyPr>
          <a:lstStyle>
            <a:lvl1pPr algn="r">
              <a:defRPr sz="2000" b="0">
                <a:solidFill>
                  <a:schemeClr val="accent5"/>
                </a:solidFill>
              </a:defRPr>
            </a:lvl1pPr>
          </a:lstStyle>
          <a:p>
            <a:pPr lvl="0"/>
            <a:r>
              <a:rPr lang="en-US"/>
              <a:t>00:00 – 00:00</a:t>
            </a:r>
          </a:p>
        </p:txBody>
      </p:sp>
      <p:sp>
        <p:nvSpPr>
          <p:cNvPr id="2" name="TextBox 1">
            <a:extLst>
              <a:ext uri="{FF2B5EF4-FFF2-40B4-BE49-F238E27FC236}">
                <a16:creationId xmlns:a16="http://schemas.microsoft.com/office/drawing/2014/main" id="{D3634F95-D03F-BB17-0BA8-0AB623989FDE}"/>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6" name="Text Placeholder 3">
            <a:extLst>
              <a:ext uri="{FF2B5EF4-FFF2-40B4-BE49-F238E27FC236}">
                <a16:creationId xmlns:a16="http://schemas.microsoft.com/office/drawing/2014/main" id="{50C2139A-0FDA-8116-257B-67457AE6A971}"/>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2463489888"/>
      </p:ext>
    </p:extLst>
  </p:cSld>
  <p:clrMapOvr>
    <a:masterClrMapping/>
  </p:clrMapOvr>
  <p:transition/>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_Header_Custom_1">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19866F5-F57A-6C40-4D30-D67CB6A3D24E}"/>
              </a:ext>
            </a:extLst>
          </p:cNvPr>
          <p:cNvSpPr>
            <a:spLocks noGrp="1"/>
          </p:cNvSpPr>
          <p:nvPr>
            <p:ph type="title" hasCustomPrompt="1"/>
          </p:nvPr>
        </p:nvSpPr>
        <p:spPr>
          <a:xfrm>
            <a:off x="481265" y="1793240"/>
            <a:ext cx="5640805" cy="923330"/>
          </a:xfrm>
          <a:prstGeom prst="rect">
            <a:avLst/>
          </a:prstGeom>
        </p:spPr>
        <p:txBody>
          <a:bodyPr wrap="square">
            <a:spAutoFit/>
          </a:bodyPr>
          <a:lstStyle>
            <a:lvl1pPr>
              <a:defRPr sz="6000" b="1" i="0">
                <a:solidFill>
                  <a:schemeClr val="bg1"/>
                </a:solidFill>
                <a:latin typeface="+mj-lt"/>
                <a:cs typeface="Calibri Light" panose="020F0302020204030204" pitchFamily="34" charset="0"/>
              </a:defRPr>
            </a:lvl1pPr>
          </a:lstStyle>
          <a:p>
            <a:r>
              <a:rPr lang="en-US"/>
              <a:t>Section Header</a:t>
            </a:r>
          </a:p>
        </p:txBody>
      </p:sp>
      <p:sp>
        <p:nvSpPr>
          <p:cNvPr id="3" name="Text Placeholder 4">
            <a:extLst>
              <a:ext uri="{FF2B5EF4-FFF2-40B4-BE49-F238E27FC236}">
                <a16:creationId xmlns:a16="http://schemas.microsoft.com/office/drawing/2014/main" id="{B0EC5345-D2D0-6B03-7DDB-B62AB64329C8}"/>
              </a:ext>
            </a:extLst>
          </p:cNvPr>
          <p:cNvSpPr>
            <a:spLocks noGrp="1"/>
          </p:cNvSpPr>
          <p:nvPr>
            <p:ph type="body" sz="quarter" idx="10" hasCustomPrompt="1"/>
          </p:nvPr>
        </p:nvSpPr>
        <p:spPr>
          <a:xfrm>
            <a:off x="481265" y="1336040"/>
            <a:ext cx="498928" cy="321627"/>
          </a:xfrm>
          <a:prstGeom prst="rect">
            <a:avLst/>
          </a:prstGeom>
        </p:spPr>
        <p:txBody>
          <a:bodyPr wrap="square" anchor="t" anchorCtr="0">
            <a:spAutoFit/>
          </a:bodyPr>
          <a:lstStyle>
            <a:lvl1pPr algn="l">
              <a:defRPr sz="2000" b="1">
                <a:gradFill>
                  <a:gsLst>
                    <a:gs pos="76000">
                      <a:schemeClr val="accent5"/>
                    </a:gs>
                    <a:gs pos="0">
                      <a:schemeClr val="accent2"/>
                    </a:gs>
                    <a:gs pos="100000">
                      <a:schemeClr val="accent4"/>
                    </a:gs>
                  </a:gsLst>
                  <a:lin ang="1800000" scaled="0"/>
                </a:gradFill>
              </a:defRPr>
            </a:lvl1pPr>
          </a:lstStyle>
          <a:p>
            <a:pPr lvl="0"/>
            <a:r>
              <a:rPr lang="en-US"/>
              <a:t>01</a:t>
            </a:r>
          </a:p>
        </p:txBody>
      </p:sp>
      <p:sp>
        <p:nvSpPr>
          <p:cNvPr id="4" name="Text Placeholder 4">
            <a:extLst>
              <a:ext uri="{FF2B5EF4-FFF2-40B4-BE49-F238E27FC236}">
                <a16:creationId xmlns:a16="http://schemas.microsoft.com/office/drawing/2014/main" id="{CB32F50E-D900-4FFA-87A8-502151FBE20C}"/>
              </a:ext>
            </a:extLst>
          </p:cNvPr>
          <p:cNvSpPr>
            <a:spLocks noGrp="1"/>
          </p:cNvSpPr>
          <p:nvPr>
            <p:ph type="body" sz="quarter" idx="16" hasCustomPrompt="1"/>
          </p:nvPr>
        </p:nvSpPr>
        <p:spPr>
          <a:xfrm>
            <a:off x="481265" y="3126991"/>
            <a:ext cx="4554537" cy="289438"/>
          </a:xfrm>
          <a:prstGeom prst="rect">
            <a:avLst/>
          </a:prstGeom>
        </p:spPr>
        <p:txBody>
          <a:bodyPr wrap="square" anchor="t" anchorCtr="0">
            <a:spAutoFit/>
          </a:bodyPr>
          <a:lstStyle>
            <a:lvl1pPr>
              <a:defRPr sz="1800" b="0" i="0">
                <a:solidFill>
                  <a:schemeClr val="bg1"/>
                </a:solidFill>
                <a:latin typeface="Calibri Light" panose="020F0302020204030204" pitchFamily="34" charset="0"/>
                <a:cs typeface="Calibri Light" panose="020F0302020204030204" pitchFamily="34" charset="0"/>
              </a:defRPr>
            </a:lvl1pPr>
          </a:lstStyle>
          <a:p>
            <a:pPr lvl="0"/>
            <a:r>
              <a:rPr lang="en-US"/>
              <a:t>Section description</a:t>
            </a:r>
          </a:p>
        </p:txBody>
      </p:sp>
      <p:pic>
        <p:nvPicPr>
          <p:cNvPr id="5" name="Graphic 4">
            <a:extLst>
              <a:ext uri="{FF2B5EF4-FFF2-40B4-BE49-F238E27FC236}">
                <a16:creationId xmlns:a16="http://schemas.microsoft.com/office/drawing/2014/main" id="{7BA73176-A11D-D62A-EC12-39C3DF983B1B}"/>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1" y="6438901"/>
            <a:ext cx="540540" cy="190499"/>
          </a:xfrm>
          <a:prstGeom prst="rect">
            <a:avLst/>
          </a:prstGeom>
        </p:spPr>
      </p:pic>
      <p:sp>
        <p:nvSpPr>
          <p:cNvPr id="6" name="TextBox 5">
            <a:extLst>
              <a:ext uri="{FF2B5EF4-FFF2-40B4-BE49-F238E27FC236}">
                <a16:creationId xmlns:a16="http://schemas.microsoft.com/office/drawing/2014/main" id="{DDED43E1-5036-AF03-3AFC-AC404D716E48}"/>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7" name="Text Placeholder 3">
            <a:extLst>
              <a:ext uri="{FF2B5EF4-FFF2-40B4-BE49-F238E27FC236}">
                <a16:creationId xmlns:a16="http://schemas.microsoft.com/office/drawing/2014/main" id="{B4AFFE7B-BAB3-2BE6-68C7-82413494811D}"/>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347018617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_Header_Custiom_2">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05BDBBF2-452B-8A53-D3BC-946EEC403099}"/>
              </a:ext>
            </a:extLst>
          </p:cNvPr>
          <p:cNvSpPr>
            <a:spLocks noGrp="1"/>
          </p:cNvSpPr>
          <p:nvPr>
            <p:ph type="title" hasCustomPrompt="1"/>
          </p:nvPr>
        </p:nvSpPr>
        <p:spPr>
          <a:xfrm>
            <a:off x="481265" y="1793240"/>
            <a:ext cx="5640805" cy="923330"/>
          </a:xfrm>
          <a:prstGeom prst="rect">
            <a:avLst/>
          </a:prstGeom>
        </p:spPr>
        <p:txBody>
          <a:bodyPr vert="horz" wrap="square" lIns="0" tIns="0" rIns="0" bIns="0" rtlCol="0" anchor="t">
            <a:spAutoFit/>
          </a:bodyPr>
          <a:lstStyle>
            <a:lvl1pPr>
              <a:defRPr lang="en-US" sz="6000">
                <a:solidFill>
                  <a:schemeClr val="bg1"/>
                </a:solidFill>
                <a:latin typeface="+mj-lt"/>
                <a:cs typeface="Calibri Light" panose="020F0302020204030204" pitchFamily="34" charset="0"/>
              </a:defRPr>
            </a:lvl1pPr>
          </a:lstStyle>
          <a:p>
            <a:pPr lvl="0"/>
            <a:r>
              <a:rPr lang="en-US"/>
              <a:t>Section Header</a:t>
            </a:r>
          </a:p>
        </p:txBody>
      </p:sp>
      <p:sp>
        <p:nvSpPr>
          <p:cNvPr id="9" name="Text Placeholder 4">
            <a:extLst>
              <a:ext uri="{FF2B5EF4-FFF2-40B4-BE49-F238E27FC236}">
                <a16:creationId xmlns:a16="http://schemas.microsoft.com/office/drawing/2014/main" id="{2CA620CE-1B8B-D388-B43E-902BAFDB8F31}"/>
              </a:ext>
            </a:extLst>
          </p:cNvPr>
          <p:cNvSpPr>
            <a:spLocks noGrp="1"/>
          </p:cNvSpPr>
          <p:nvPr>
            <p:ph type="body" sz="quarter" idx="10" hasCustomPrompt="1"/>
          </p:nvPr>
        </p:nvSpPr>
        <p:spPr>
          <a:xfrm>
            <a:off x="481265" y="1336040"/>
            <a:ext cx="498928" cy="321627"/>
          </a:xfrm>
          <a:prstGeom prst="rect">
            <a:avLst/>
          </a:prstGeom>
        </p:spPr>
        <p:txBody>
          <a:bodyPr vert="horz" wrap="square" lIns="0" tIns="0" rIns="0" bIns="0" rtlCol="0" anchor="t" anchorCtr="0">
            <a:spAutoFit/>
          </a:bodyPr>
          <a:lstStyle>
            <a:lvl1pPr>
              <a:defRPr lang="en-US" sz="2000" b="1">
                <a:gradFill>
                  <a:gsLst>
                    <a:gs pos="76000">
                      <a:schemeClr val="accent5"/>
                    </a:gs>
                    <a:gs pos="0">
                      <a:schemeClr val="accent2"/>
                    </a:gs>
                    <a:gs pos="100000">
                      <a:schemeClr val="accent4"/>
                    </a:gs>
                  </a:gsLst>
                  <a:lin ang="1800000" scaled="0"/>
                </a:gradFill>
              </a:defRPr>
            </a:lvl1pPr>
          </a:lstStyle>
          <a:p>
            <a:pPr lvl="0"/>
            <a:r>
              <a:rPr lang="en-US"/>
              <a:t>01</a:t>
            </a:r>
          </a:p>
        </p:txBody>
      </p:sp>
      <p:sp>
        <p:nvSpPr>
          <p:cNvPr id="10" name="Text Placeholder 4">
            <a:extLst>
              <a:ext uri="{FF2B5EF4-FFF2-40B4-BE49-F238E27FC236}">
                <a16:creationId xmlns:a16="http://schemas.microsoft.com/office/drawing/2014/main" id="{9B21D373-42F2-86AB-3F79-81C1BE348209}"/>
              </a:ext>
            </a:extLst>
          </p:cNvPr>
          <p:cNvSpPr>
            <a:spLocks noGrp="1"/>
          </p:cNvSpPr>
          <p:nvPr>
            <p:ph type="body" sz="quarter" idx="16" hasCustomPrompt="1"/>
          </p:nvPr>
        </p:nvSpPr>
        <p:spPr>
          <a:xfrm>
            <a:off x="481265" y="3126991"/>
            <a:ext cx="4554537" cy="289438"/>
          </a:xfrm>
          <a:prstGeom prst="rect">
            <a:avLst/>
          </a:prstGeom>
        </p:spPr>
        <p:txBody>
          <a:bodyPr wrap="square" anchor="t" anchorCtr="0">
            <a:spAutoFit/>
          </a:bodyPr>
          <a:lstStyle>
            <a:lvl1pPr>
              <a:defRPr sz="1800" b="0" i="0">
                <a:solidFill>
                  <a:schemeClr val="bg1"/>
                </a:solidFill>
                <a:latin typeface="Calibri Light" panose="020F0302020204030204" pitchFamily="34" charset="0"/>
                <a:cs typeface="Calibri Light" panose="020F0302020204030204" pitchFamily="34" charset="0"/>
              </a:defRPr>
            </a:lvl1pPr>
          </a:lstStyle>
          <a:p>
            <a:pPr lvl="0"/>
            <a:r>
              <a:rPr lang="en-US"/>
              <a:t>Section description</a:t>
            </a:r>
          </a:p>
        </p:txBody>
      </p:sp>
      <p:pic>
        <p:nvPicPr>
          <p:cNvPr id="2" name="Graphic 1">
            <a:extLst>
              <a:ext uri="{FF2B5EF4-FFF2-40B4-BE49-F238E27FC236}">
                <a16:creationId xmlns:a16="http://schemas.microsoft.com/office/drawing/2014/main" id="{78720EBE-A59D-52D5-044F-DF5C07F83D7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1" y="6438901"/>
            <a:ext cx="540540" cy="190499"/>
          </a:xfrm>
          <a:prstGeom prst="rect">
            <a:avLst/>
          </a:prstGeom>
        </p:spPr>
      </p:pic>
      <p:sp>
        <p:nvSpPr>
          <p:cNvPr id="3" name="TextBox 2">
            <a:extLst>
              <a:ext uri="{FF2B5EF4-FFF2-40B4-BE49-F238E27FC236}">
                <a16:creationId xmlns:a16="http://schemas.microsoft.com/office/drawing/2014/main" id="{33F31129-9154-6101-E99F-40D9C428A70F}"/>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4" name="Text Placeholder 3">
            <a:extLst>
              <a:ext uri="{FF2B5EF4-FFF2-40B4-BE49-F238E27FC236}">
                <a16:creationId xmlns:a16="http://schemas.microsoft.com/office/drawing/2014/main" id="{BF7BD8E2-6131-A98D-36C8-080B716E4D62}"/>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1598005680"/>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_Header_Custiom_3">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8BEA6F8A-F8D2-0E03-127C-C4C39351EE62}"/>
              </a:ext>
            </a:extLst>
          </p:cNvPr>
          <p:cNvSpPr>
            <a:spLocks noGrp="1"/>
          </p:cNvSpPr>
          <p:nvPr>
            <p:ph type="title" hasCustomPrompt="1"/>
          </p:nvPr>
        </p:nvSpPr>
        <p:spPr>
          <a:xfrm>
            <a:off x="481265" y="1793240"/>
            <a:ext cx="5640805" cy="923330"/>
          </a:xfrm>
          <a:prstGeom prst="rect">
            <a:avLst/>
          </a:prstGeom>
        </p:spPr>
        <p:txBody>
          <a:bodyPr vert="horz" wrap="square" lIns="0" tIns="0" rIns="0" bIns="0" rtlCol="0" anchor="t">
            <a:spAutoFit/>
          </a:bodyPr>
          <a:lstStyle>
            <a:lvl1pPr>
              <a:defRPr lang="en-US" sz="6000">
                <a:solidFill>
                  <a:schemeClr val="bg1"/>
                </a:solidFill>
                <a:latin typeface="+mj-lt"/>
                <a:cs typeface="Calibri Light" panose="020F0302020204030204" pitchFamily="34" charset="0"/>
              </a:defRPr>
            </a:lvl1pPr>
          </a:lstStyle>
          <a:p>
            <a:pPr lvl="0"/>
            <a:r>
              <a:rPr lang="en-US"/>
              <a:t>Section Header</a:t>
            </a:r>
          </a:p>
        </p:txBody>
      </p:sp>
      <p:sp>
        <p:nvSpPr>
          <p:cNvPr id="6" name="Text Placeholder 4">
            <a:extLst>
              <a:ext uri="{FF2B5EF4-FFF2-40B4-BE49-F238E27FC236}">
                <a16:creationId xmlns:a16="http://schemas.microsoft.com/office/drawing/2014/main" id="{F86F72EA-0ABE-9A8E-4E77-930AA5496A56}"/>
              </a:ext>
            </a:extLst>
          </p:cNvPr>
          <p:cNvSpPr>
            <a:spLocks noGrp="1"/>
          </p:cNvSpPr>
          <p:nvPr>
            <p:ph type="body" sz="quarter" idx="10" hasCustomPrompt="1"/>
          </p:nvPr>
        </p:nvSpPr>
        <p:spPr>
          <a:xfrm>
            <a:off x="481265" y="1336040"/>
            <a:ext cx="498928" cy="321627"/>
          </a:xfrm>
          <a:prstGeom prst="rect">
            <a:avLst/>
          </a:prstGeom>
        </p:spPr>
        <p:txBody>
          <a:bodyPr vert="horz" wrap="square" lIns="0" tIns="0" rIns="0" bIns="0" rtlCol="0" anchor="t" anchorCtr="0">
            <a:spAutoFit/>
          </a:bodyPr>
          <a:lstStyle>
            <a:lvl1pPr>
              <a:defRPr lang="en-US" sz="2000" b="1">
                <a:gradFill>
                  <a:gsLst>
                    <a:gs pos="76000">
                      <a:schemeClr val="accent5"/>
                    </a:gs>
                    <a:gs pos="0">
                      <a:schemeClr val="accent2"/>
                    </a:gs>
                    <a:gs pos="100000">
                      <a:schemeClr val="accent4"/>
                    </a:gs>
                  </a:gsLst>
                  <a:lin ang="1800000" scaled="0"/>
                </a:gradFill>
              </a:defRPr>
            </a:lvl1pPr>
          </a:lstStyle>
          <a:p>
            <a:pPr lvl="0"/>
            <a:r>
              <a:rPr lang="en-US"/>
              <a:t>01</a:t>
            </a:r>
          </a:p>
        </p:txBody>
      </p:sp>
      <p:sp>
        <p:nvSpPr>
          <p:cNvPr id="7" name="Text Placeholder 4">
            <a:extLst>
              <a:ext uri="{FF2B5EF4-FFF2-40B4-BE49-F238E27FC236}">
                <a16:creationId xmlns:a16="http://schemas.microsoft.com/office/drawing/2014/main" id="{A5E6E347-3D84-596D-2504-6BB7F3483113}"/>
              </a:ext>
            </a:extLst>
          </p:cNvPr>
          <p:cNvSpPr>
            <a:spLocks noGrp="1"/>
          </p:cNvSpPr>
          <p:nvPr>
            <p:ph type="body" sz="quarter" idx="16" hasCustomPrompt="1"/>
          </p:nvPr>
        </p:nvSpPr>
        <p:spPr>
          <a:xfrm>
            <a:off x="481265" y="3126991"/>
            <a:ext cx="4554537" cy="289438"/>
          </a:xfrm>
          <a:prstGeom prst="rect">
            <a:avLst/>
          </a:prstGeom>
        </p:spPr>
        <p:txBody>
          <a:bodyPr wrap="square" anchor="t" anchorCtr="0">
            <a:spAutoFit/>
          </a:bodyPr>
          <a:lstStyle>
            <a:lvl1pPr>
              <a:defRPr sz="1800" b="0" i="0">
                <a:solidFill>
                  <a:schemeClr val="bg1"/>
                </a:solidFill>
                <a:latin typeface="Calibri Light" panose="020F0302020204030204" pitchFamily="34" charset="0"/>
                <a:cs typeface="Calibri Light" panose="020F0302020204030204" pitchFamily="34" charset="0"/>
              </a:defRPr>
            </a:lvl1pPr>
          </a:lstStyle>
          <a:p>
            <a:pPr lvl="0"/>
            <a:r>
              <a:rPr lang="en-US"/>
              <a:t>Section description</a:t>
            </a:r>
          </a:p>
        </p:txBody>
      </p:sp>
      <p:pic>
        <p:nvPicPr>
          <p:cNvPr id="2" name="Graphic 1">
            <a:extLst>
              <a:ext uri="{FF2B5EF4-FFF2-40B4-BE49-F238E27FC236}">
                <a16:creationId xmlns:a16="http://schemas.microsoft.com/office/drawing/2014/main" id="{75684E56-61FE-0760-81FB-D738FF31CED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1" y="6438901"/>
            <a:ext cx="540540" cy="190499"/>
          </a:xfrm>
          <a:prstGeom prst="rect">
            <a:avLst/>
          </a:prstGeom>
        </p:spPr>
      </p:pic>
      <p:sp>
        <p:nvSpPr>
          <p:cNvPr id="3" name="TextBox 2">
            <a:extLst>
              <a:ext uri="{FF2B5EF4-FFF2-40B4-BE49-F238E27FC236}">
                <a16:creationId xmlns:a16="http://schemas.microsoft.com/office/drawing/2014/main" id="{C4AFDEA9-4B5D-18D7-3B7C-ADC156E9EFCF}"/>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4" name="Text Placeholder 3">
            <a:extLst>
              <a:ext uri="{FF2B5EF4-FFF2-40B4-BE49-F238E27FC236}">
                <a16:creationId xmlns:a16="http://schemas.microsoft.com/office/drawing/2014/main" id="{1C818241-0582-A630-8CB0-7598682D85EA}"/>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100681473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7" name="Text Placeholder 4">
            <a:extLst>
              <a:ext uri="{FF2B5EF4-FFF2-40B4-BE49-F238E27FC236}">
                <a16:creationId xmlns:a16="http://schemas.microsoft.com/office/drawing/2014/main" id="{73338DC0-8609-4542-8807-E7838F7CE5D6}"/>
              </a:ext>
            </a:extLst>
          </p:cNvPr>
          <p:cNvSpPr>
            <a:spLocks noGrp="1"/>
          </p:cNvSpPr>
          <p:nvPr>
            <p:ph type="body" sz="quarter" idx="16" hasCustomPrompt="1"/>
          </p:nvPr>
        </p:nvSpPr>
        <p:spPr>
          <a:xfrm>
            <a:off x="6133528" y="1605827"/>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18" name="Text Placeholder 4">
            <a:extLst>
              <a:ext uri="{FF2B5EF4-FFF2-40B4-BE49-F238E27FC236}">
                <a16:creationId xmlns:a16="http://schemas.microsoft.com/office/drawing/2014/main" id="{43948224-37C6-4D02-AFD9-C1D88C1C073C}"/>
              </a:ext>
            </a:extLst>
          </p:cNvPr>
          <p:cNvSpPr>
            <a:spLocks noGrp="1"/>
          </p:cNvSpPr>
          <p:nvPr>
            <p:ph type="body" sz="quarter" idx="17" hasCustomPrompt="1"/>
          </p:nvPr>
        </p:nvSpPr>
        <p:spPr>
          <a:xfrm>
            <a:off x="6133528" y="2296085"/>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19" name="Text Placeholder 4">
            <a:extLst>
              <a:ext uri="{FF2B5EF4-FFF2-40B4-BE49-F238E27FC236}">
                <a16:creationId xmlns:a16="http://schemas.microsoft.com/office/drawing/2014/main" id="{4BDE3CEE-0230-44C2-A389-A8747AA6BB8C}"/>
              </a:ext>
            </a:extLst>
          </p:cNvPr>
          <p:cNvSpPr>
            <a:spLocks noGrp="1"/>
          </p:cNvSpPr>
          <p:nvPr>
            <p:ph type="body" sz="quarter" idx="18" hasCustomPrompt="1"/>
          </p:nvPr>
        </p:nvSpPr>
        <p:spPr>
          <a:xfrm>
            <a:off x="6133528" y="2986343"/>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20" name="Text Placeholder 4">
            <a:extLst>
              <a:ext uri="{FF2B5EF4-FFF2-40B4-BE49-F238E27FC236}">
                <a16:creationId xmlns:a16="http://schemas.microsoft.com/office/drawing/2014/main" id="{76BF9761-22A6-4919-B7B5-2A027DDC6D44}"/>
              </a:ext>
            </a:extLst>
          </p:cNvPr>
          <p:cNvSpPr>
            <a:spLocks noGrp="1"/>
          </p:cNvSpPr>
          <p:nvPr>
            <p:ph type="body" sz="quarter" idx="19" hasCustomPrompt="1"/>
          </p:nvPr>
        </p:nvSpPr>
        <p:spPr>
          <a:xfrm>
            <a:off x="6133528" y="3676601"/>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21" name="Text Placeholder 4">
            <a:extLst>
              <a:ext uri="{FF2B5EF4-FFF2-40B4-BE49-F238E27FC236}">
                <a16:creationId xmlns:a16="http://schemas.microsoft.com/office/drawing/2014/main" id="{1BA13C9B-9D26-4B3E-8215-17F0475C2000}"/>
              </a:ext>
            </a:extLst>
          </p:cNvPr>
          <p:cNvSpPr>
            <a:spLocks noGrp="1"/>
          </p:cNvSpPr>
          <p:nvPr>
            <p:ph type="body" sz="quarter" idx="20" hasCustomPrompt="1"/>
          </p:nvPr>
        </p:nvSpPr>
        <p:spPr>
          <a:xfrm>
            <a:off x="6133528" y="4366859"/>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22" name="Text Placeholder 4">
            <a:extLst>
              <a:ext uri="{FF2B5EF4-FFF2-40B4-BE49-F238E27FC236}">
                <a16:creationId xmlns:a16="http://schemas.microsoft.com/office/drawing/2014/main" id="{64AC5FFC-6616-4F1B-B644-F0560ADC7ED3}"/>
              </a:ext>
            </a:extLst>
          </p:cNvPr>
          <p:cNvSpPr>
            <a:spLocks noGrp="1"/>
          </p:cNvSpPr>
          <p:nvPr>
            <p:ph type="body" sz="quarter" idx="21" hasCustomPrompt="1"/>
          </p:nvPr>
        </p:nvSpPr>
        <p:spPr>
          <a:xfrm>
            <a:off x="6133528" y="5057118"/>
            <a:ext cx="4554537" cy="321627"/>
          </a:xfrm>
          <a:prstGeom prst="rect">
            <a:avLst/>
          </a:prstGeom>
        </p:spPr>
        <p:txBody>
          <a:bodyPr wrap="square" anchor="t" anchorCtr="0">
            <a:spAutoFit/>
          </a:bodyPr>
          <a:lstStyle>
            <a:lvl1pPr>
              <a:defRPr sz="2000" b="0">
                <a:solidFill>
                  <a:schemeClr val="tx1"/>
                </a:solidFill>
              </a:defRPr>
            </a:lvl1pPr>
          </a:lstStyle>
          <a:p>
            <a:pPr lvl="0"/>
            <a:r>
              <a:rPr lang="en-US"/>
              <a:t>Section header here</a:t>
            </a:r>
          </a:p>
        </p:txBody>
      </p:sp>
      <p:sp>
        <p:nvSpPr>
          <p:cNvPr id="2" name="Text Placeholder 4">
            <a:extLst>
              <a:ext uri="{FF2B5EF4-FFF2-40B4-BE49-F238E27FC236}">
                <a16:creationId xmlns:a16="http://schemas.microsoft.com/office/drawing/2014/main" id="{749D503E-C57A-9E5B-19CF-94AF46BB63B3}"/>
              </a:ext>
            </a:extLst>
          </p:cNvPr>
          <p:cNvSpPr>
            <a:spLocks noGrp="1"/>
          </p:cNvSpPr>
          <p:nvPr>
            <p:ph type="body" sz="quarter" idx="10" hasCustomPrompt="1"/>
          </p:nvPr>
        </p:nvSpPr>
        <p:spPr>
          <a:xfrm>
            <a:off x="4204192" y="1605827"/>
            <a:ext cx="1679576" cy="324897"/>
          </a:xfrm>
          <a:prstGeom prst="rect">
            <a:avLst/>
          </a:prstGeom>
        </p:spPr>
        <p:txBody>
          <a:bodyPr wrap="square" anchor="t" anchorCtr="0">
            <a:spAutoFit/>
          </a:bodyPr>
          <a:lstStyle>
            <a:lvl1pPr algn="r">
              <a:defRPr sz="2000" b="0">
                <a:solidFill>
                  <a:schemeClr val="accent3"/>
                </a:solidFill>
              </a:defRPr>
            </a:lvl1pPr>
          </a:lstStyle>
          <a:p>
            <a:pPr lvl="0"/>
            <a:r>
              <a:rPr lang="en-US"/>
              <a:t>00:00 – 00:00</a:t>
            </a:r>
          </a:p>
        </p:txBody>
      </p:sp>
      <p:sp>
        <p:nvSpPr>
          <p:cNvPr id="6" name="Text Placeholder 4">
            <a:extLst>
              <a:ext uri="{FF2B5EF4-FFF2-40B4-BE49-F238E27FC236}">
                <a16:creationId xmlns:a16="http://schemas.microsoft.com/office/drawing/2014/main" id="{42BD3FFC-05D4-6AF7-0434-C1AC0298E5CD}"/>
              </a:ext>
            </a:extLst>
          </p:cNvPr>
          <p:cNvSpPr>
            <a:spLocks noGrp="1"/>
          </p:cNvSpPr>
          <p:nvPr>
            <p:ph type="body" sz="quarter" idx="24" hasCustomPrompt="1"/>
          </p:nvPr>
        </p:nvSpPr>
        <p:spPr>
          <a:xfrm>
            <a:off x="4204192" y="2298355"/>
            <a:ext cx="1679576" cy="324897"/>
          </a:xfrm>
          <a:prstGeom prst="rect">
            <a:avLst/>
          </a:prstGeom>
        </p:spPr>
        <p:txBody>
          <a:bodyPr wrap="square" anchor="t" anchorCtr="0">
            <a:spAutoFit/>
          </a:bodyPr>
          <a:lstStyle>
            <a:lvl1pPr algn="r">
              <a:defRPr sz="2000" b="0">
                <a:solidFill>
                  <a:schemeClr val="accent3"/>
                </a:solidFill>
              </a:defRPr>
            </a:lvl1pPr>
          </a:lstStyle>
          <a:p>
            <a:pPr lvl="0"/>
            <a:r>
              <a:rPr lang="en-US"/>
              <a:t>00:00 – 00:00</a:t>
            </a:r>
          </a:p>
        </p:txBody>
      </p:sp>
      <p:sp>
        <p:nvSpPr>
          <p:cNvPr id="7" name="Text Placeholder 4">
            <a:extLst>
              <a:ext uri="{FF2B5EF4-FFF2-40B4-BE49-F238E27FC236}">
                <a16:creationId xmlns:a16="http://schemas.microsoft.com/office/drawing/2014/main" id="{D0952C60-604F-9F1A-9D20-17D094CE4831}"/>
              </a:ext>
            </a:extLst>
          </p:cNvPr>
          <p:cNvSpPr>
            <a:spLocks noGrp="1"/>
          </p:cNvSpPr>
          <p:nvPr>
            <p:ph type="body" sz="quarter" idx="26" hasCustomPrompt="1"/>
          </p:nvPr>
        </p:nvSpPr>
        <p:spPr>
          <a:xfrm>
            <a:off x="4204192" y="2988046"/>
            <a:ext cx="1679576" cy="324897"/>
          </a:xfrm>
          <a:prstGeom prst="rect">
            <a:avLst/>
          </a:prstGeom>
        </p:spPr>
        <p:txBody>
          <a:bodyPr wrap="square" anchor="t" anchorCtr="0">
            <a:spAutoFit/>
          </a:bodyPr>
          <a:lstStyle>
            <a:lvl1pPr algn="r">
              <a:defRPr sz="2000" b="0">
                <a:solidFill>
                  <a:schemeClr val="accent3"/>
                </a:solidFill>
              </a:defRPr>
            </a:lvl1pPr>
          </a:lstStyle>
          <a:p>
            <a:pPr lvl="0"/>
            <a:r>
              <a:rPr lang="en-US"/>
              <a:t>00:00 – 00:00</a:t>
            </a:r>
          </a:p>
        </p:txBody>
      </p:sp>
      <p:sp>
        <p:nvSpPr>
          <p:cNvPr id="8" name="Text Placeholder 4">
            <a:extLst>
              <a:ext uri="{FF2B5EF4-FFF2-40B4-BE49-F238E27FC236}">
                <a16:creationId xmlns:a16="http://schemas.microsoft.com/office/drawing/2014/main" id="{BD164F81-CDD1-C1B4-ED55-A3321E1032B0}"/>
              </a:ext>
            </a:extLst>
          </p:cNvPr>
          <p:cNvSpPr>
            <a:spLocks noGrp="1"/>
          </p:cNvSpPr>
          <p:nvPr>
            <p:ph type="body" sz="quarter" idx="28" hasCustomPrompt="1"/>
          </p:nvPr>
        </p:nvSpPr>
        <p:spPr>
          <a:xfrm>
            <a:off x="4204192" y="3677737"/>
            <a:ext cx="1679576" cy="324897"/>
          </a:xfrm>
          <a:prstGeom prst="rect">
            <a:avLst/>
          </a:prstGeom>
        </p:spPr>
        <p:txBody>
          <a:bodyPr wrap="square" anchor="t" anchorCtr="0">
            <a:spAutoFit/>
          </a:bodyPr>
          <a:lstStyle>
            <a:lvl1pPr algn="r">
              <a:defRPr sz="2000" b="0">
                <a:solidFill>
                  <a:schemeClr val="accent3"/>
                </a:solidFill>
              </a:defRPr>
            </a:lvl1pPr>
          </a:lstStyle>
          <a:p>
            <a:pPr lvl="0"/>
            <a:r>
              <a:rPr lang="en-US"/>
              <a:t>00:00 – 00:00</a:t>
            </a:r>
          </a:p>
        </p:txBody>
      </p:sp>
      <p:sp>
        <p:nvSpPr>
          <p:cNvPr id="11" name="Text Placeholder 4">
            <a:extLst>
              <a:ext uri="{FF2B5EF4-FFF2-40B4-BE49-F238E27FC236}">
                <a16:creationId xmlns:a16="http://schemas.microsoft.com/office/drawing/2014/main" id="{7DF71D53-1D3F-D8F8-96D5-6DE13F1A9CC8}"/>
              </a:ext>
            </a:extLst>
          </p:cNvPr>
          <p:cNvSpPr>
            <a:spLocks noGrp="1"/>
          </p:cNvSpPr>
          <p:nvPr>
            <p:ph type="body" sz="quarter" idx="30" hasCustomPrompt="1"/>
          </p:nvPr>
        </p:nvSpPr>
        <p:spPr>
          <a:xfrm>
            <a:off x="4204192" y="4367428"/>
            <a:ext cx="1679576" cy="324897"/>
          </a:xfrm>
          <a:prstGeom prst="rect">
            <a:avLst/>
          </a:prstGeom>
        </p:spPr>
        <p:txBody>
          <a:bodyPr wrap="square" anchor="t" anchorCtr="0">
            <a:spAutoFit/>
          </a:bodyPr>
          <a:lstStyle>
            <a:lvl1pPr algn="r">
              <a:defRPr sz="2000" b="0">
                <a:solidFill>
                  <a:schemeClr val="accent3"/>
                </a:solidFill>
              </a:defRPr>
            </a:lvl1pPr>
          </a:lstStyle>
          <a:p>
            <a:pPr lvl="0"/>
            <a:r>
              <a:rPr lang="en-US"/>
              <a:t>00:00 – 00:00</a:t>
            </a:r>
          </a:p>
        </p:txBody>
      </p:sp>
      <p:sp>
        <p:nvSpPr>
          <p:cNvPr id="12" name="Text Placeholder 4">
            <a:extLst>
              <a:ext uri="{FF2B5EF4-FFF2-40B4-BE49-F238E27FC236}">
                <a16:creationId xmlns:a16="http://schemas.microsoft.com/office/drawing/2014/main" id="{142F11AF-BF37-8BBB-B5E7-A8655CF9477B}"/>
              </a:ext>
            </a:extLst>
          </p:cNvPr>
          <p:cNvSpPr>
            <a:spLocks noGrp="1"/>
          </p:cNvSpPr>
          <p:nvPr>
            <p:ph type="body" sz="quarter" idx="32" hasCustomPrompt="1"/>
          </p:nvPr>
        </p:nvSpPr>
        <p:spPr>
          <a:xfrm>
            <a:off x="4204192" y="5057118"/>
            <a:ext cx="1679576" cy="324897"/>
          </a:xfrm>
          <a:prstGeom prst="rect">
            <a:avLst/>
          </a:prstGeom>
        </p:spPr>
        <p:txBody>
          <a:bodyPr wrap="square" anchor="t" anchorCtr="0">
            <a:spAutoFit/>
          </a:bodyPr>
          <a:lstStyle>
            <a:lvl1pPr algn="r">
              <a:defRPr sz="2000" b="0">
                <a:solidFill>
                  <a:schemeClr val="accent3"/>
                </a:solidFill>
              </a:defRPr>
            </a:lvl1pPr>
          </a:lstStyle>
          <a:p>
            <a:pPr lvl="0"/>
            <a:r>
              <a:rPr lang="en-US"/>
              <a:t>00:00 – 00:00</a:t>
            </a:r>
          </a:p>
        </p:txBody>
      </p:sp>
      <p:sp>
        <p:nvSpPr>
          <p:cNvPr id="4" name="Title 2">
            <a:extLst>
              <a:ext uri="{FF2B5EF4-FFF2-40B4-BE49-F238E27FC236}">
                <a16:creationId xmlns:a16="http://schemas.microsoft.com/office/drawing/2014/main" id="{DA42426E-8173-8DBC-6626-85F7F06E42BC}"/>
              </a:ext>
            </a:extLst>
          </p:cNvPr>
          <p:cNvSpPr>
            <a:spLocks noGrp="1"/>
          </p:cNvSpPr>
          <p:nvPr>
            <p:ph type="title" hasCustomPrompt="1"/>
          </p:nvPr>
        </p:nvSpPr>
        <p:spPr>
          <a:xfrm>
            <a:off x="609600" y="1139523"/>
            <a:ext cx="2882386" cy="615553"/>
          </a:xfrm>
        </p:spPr>
        <p:txBody>
          <a:bodyPr vert="horz" wrap="square" lIns="0" tIns="0" rIns="0" bIns="0" rtlCol="0" anchor="t">
            <a:spAutoFit/>
          </a:bodyPr>
          <a:lstStyle>
            <a:lvl1pPr>
              <a:defRPr lang="en-US" sz="4000" b="1" i="0" kern="1200" spc="0">
                <a:gradFill>
                  <a:gsLst>
                    <a:gs pos="49000">
                      <a:schemeClr val="accent2"/>
                    </a:gs>
                    <a:gs pos="100000">
                      <a:schemeClr val="accent5"/>
                    </a:gs>
                    <a:gs pos="0">
                      <a:schemeClr val="accent3"/>
                    </a:gs>
                  </a:gsLst>
                  <a:lin ang="1200000" scaled="0"/>
                </a:gradFill>
                <a:effectLst/>
                <a:latin typeface="Aptos SemiBold" panose="020B0004020202020204" pitchFamily="34" charset="0"/>
                <a:ea typeface="Aptos SemiBold" panose="020B0004020202020204" pitchFamily="34" charset="0"/>
                <a:cs typeface="Calibri" panose="020F0502020204030204" pitchFamily="34" charset="0"/>
              </a:defRPr>
            </a:lvl1pPr>
          </a:lstStyle>
          <a:p>
            <a:pPr lvl="0" algn="l" defTabSz="914400" rtl="0" eaLnBrk="1" latinLnBrk="0" hangingPunct="1">
              <a:lnSpc>
                <a:spcPct val="100000"/>
              </a:lnSpc>
              <a:spcBef>
                <a:spcPct val="0"/>
              </a:spcBef>
              <a:buNone/>
            </a:pPr>
            <a:r>
              <a:rPr lang="en-US"/>
              <a:t>Agenda</a:t>
            </a:r>
          </a:p>
        </p:txBody>
      </p:sp>
    </p:spTree>
    <p:extLst>
      <p:ext uri="{BB962C8B-B14F-4D97-AF65-F5344CB8AC3E}">
        <p14:creationId xmlns:p14="http://schemas.microsoft.com/office/powerpoint/2010/main" val="2105419971"/>
      </p:ext>
    </p:extLst>
  </p:cSld>
  <p:clrMapOvr>
    <a:masterClrMapping/>
  </p:clrMapOvr>
  <p:transition/>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_Header_Custiom_4">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8956E04-CBD7-E482-8975-949516BE35C7}"/>
              </a:ext>
            </a:extLst>
          </p:cNvPr>
          <p:cNvSpPr>
            <a:spLocks noGrp="1"/>
          </p:cNvSpPr>
          <p:nvPr>
            <p:ph type="title" hasCustomPrompt="1"/>
          </p:nvPr>
        </p:nvSpPr>
        <p:spPr>
          <a:xfrm>
            <a:off x="481265" y="1793240"/>
            <a:ext cx="5640805" cy="923330"/>
          </a:xfrm>
          <a:prstGeom prst="rect">
            <a:avLst/>
          </a:prstGeom>
        </p:spPr>
        <p:txBody>
          <a:bodyPr vert="horz" wrap="square" lIns="0" tIns="0" rIns="0" bIns="0" rtlCol="0" anchor="t">
            <a:spAutoFit/>
          </a:bodyPr>
          <a:lstStyle>
            <a:lvl1pPr>
              <a:defRPr lang="en-US" sz="6000">
                <a:solidFill>
                  <a:schemeClr val="bg1"/>
                </a:solidFill>
                <a:latin typeface="+mj-lt"/>
                <a:cs typeface="Calibri Light" panose="020F0302020204030204" pitchFamily="34" charset="0"/>
              </a:defRPr>
            </a:lvl1pPr>
          </a:lstStyle>
          <a:p>
            <a:pPr lvl="0"/>
            <a:r>
              <a:rPr lang="en-US"/>
              <a:t>Section Header</a:t>
            </a:r>
          </a:p>
        </p:txBody>
      </p:sp>
      <p:sp>
        <p:nvSpPr>
          <p:cNvPr id="6" name="Text Placeholder 4">
            <a:extLst>
              <a:ext uri="{FF2B5EF4-FFF2-40B4-BE49-F238E27FC236}">
                <a16:creationId xmlns:a16="http://schemas.microsoft.com/office/drawing/2014/main" id="{4DF04DE8-18FA-CC1C-A2E5-416F24CA0863}"/>
              </a:ext>
            </a:extLst>
          </p:cNvPr>
          <p:cNvSpPr>
            <a:spLocks noGrp="1"/>
          </p:cNvSpPr>
          <p:nvPr>
            <p:ph type="body" sz="quarter" idx="10" hasCustomPrompt="1"/>
          </p:nvPr>
        </p:nvSpPr>
        <p:spPr>
          <a:xfrm>
            <a:off x="481265" y="1336040"/>
            <a:ext cx="498928" cy="321627"/>
          </a:xfrm>
          <a:prstGeom prst="rect">
            <a:avLst/>
          </a:prstGeom>
        </p:spPr>
        <p:txBody>
          <a:bodyPr vert="horz" wrap="square" lIns="0" tIns="0" rIns="0" bIns="0" rtlCol="0" anchor="t" anchorCtr="0">
            <a:spAutoFit/>
          </a:bodyPr>
          <a:lstStyle>
            <a:lvl1pPr>
              <a:defRPr lang="en-US" sz="2000" b="1">
                <a:gradFill>
                  <a:gsLst>
                    <a:gs pos="76000">
                      <a:schemeClr val="accent5"/>
                    </a:gs>
                    <a:gs pos="0">
                      <a:schemeClr val="accent2"/>
                    </a:gs>
                    <a:gs pos="100000">
                      <a:schemeClr val="accent4"/>
                    </a:gs>
                  </a:gsLst>
                  <a:lin ang="1800000" scaled="0"/>
                </a:gradFill>
              </a:defRPr>
            </a:lvl1pPr>
          </a:lstStyle>
          <a:p>
            <a:pPr lvl="0"/>
            <a:r>
              <a:rPr lang="en-US"/>
              <a:t>01</a:t>
            </a:r>
          </a:p>
        </p:txBody>
      </p:sp>
      <p:sp>
        <p:nvSpPr>
          <p:cNvPr id="7" name="Text Placeholder 4">
            <a:extLst>
              <a:ext uri="{FF2B5EF4-FFF2-40B4-BE49-F238E27FC236}">
                <a16:creationId xmlns:a16="http://schemas.microsoft.com/office/drawing/2014/main" id="{6BD1EAAB-FF14-59B6-EB7C-E327DBE47644}"/>
              </a:ext>
            </a:extLst>
          </p:cNvPr>
          <p:cNvSpPr>
            <a:spLocks noGrp="1"/>
          </p:cNvSpPr>
          <p:nvPr>
            <p:ph type="body" sz="quarter" idx="16" hasCustomPrompt="1"/>
          </p:nvPr>
        </p:nvSpPr>
        <p:spPr>
          <a:xfrm>
            <a:off x="481265" y="3126991"/>
            <a:ext cx="4554537" cy="289438"/>
          </a:xfrm>
          <a:prstGeom prst="rect">
            <a:avLst/>
          </a:prstGeom>
        </p:spPr>
        <p:txBody>
          <a:bodyPr wrap="square" anchor="t" anchorCtr="0">
            <a:spAutoFit/>
          </a:bodyPr>
          <a:lstStyle>
            <a:lvl1pPr>
              <a:defRPr sz="1800" b="0" i="0">
                <a:solidFill>
                  <a:schemeClr val="bg1"/>
                </a:solidFill>
                <a:latin typeface="Calibri Light" panose="020F0302020204030204" pitchFamily="34" charset="0"/>
                <a:cs typeface="Calibri Light" panose="020F0302020204030204" pitchFamily="34" charset="0"/>
              </a:defRPr>
            </a:lvl1pPr>
          </a:lstStyle>
          <a:p>
            <a:pPr lvl="0"/>
            <a:r>
              <a:rPr lang="en-US"/>
              <a:t>Section description</a:t>
            </a:r>
          </a:p>
        </p:txBody>
      </p:sp>
      <p:pic>
        <p:nvPicPr>
          <p:cNvPr id="2" name="Graphic 1">
            <a:extLst>
              <a:ext uri="{FF2B5EF4-FFF2-40B4-BE49-F238E27FC236}">
                <a16:creationId xmlns:a16="http://schemas.microsoft.com/office/drawing/2014/main" id="{53ED1D57-42C1-01EC-FDEC-8930A13F028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1" y="6438901"/>
            <a:ext cx="540540" cy="190499"/>
          </a:xfrm>
          <a:prstGeom prst="rect">
            <a:avLst/>
          </a:prstGeom>
        </p:spPr>
      </p:pic>
      <p:sp>
        <p:nvSpPr>
          <p:cNvPr id="3" name="TextBox 2">
            <a:extLst>
              <a:ext uri="{FF2B5EF4-FFF2-40B4-BE49-F238E27FC236}">
                <a16:creationId xmlns:a16="http://schemas.microsoft.com/office/drawing/2014/main" id="{FA158379-42B6-CCBC-ACEF-3055CDBB2DD6}"/>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4" name="Text Placeholder 3">
            <a:extLst>
              <a:ext uri="{FF2B5EF4-FFF2-40B4-BE49-F238E27FC236}">
                <a16:creationId xmlns:a16="http://schemas.microsoft.com/office/drawing/2014/main" id="{48C1715E-3786-F104-88AB-8B85E2F6D918}"/>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84033280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CBC286D-0325-2652-6DE3-BC17B7921CDE}"/>
              </a:ext>
            </a:extLst>
          </p:cNvPr>
          <p:cNvSpPr txBox="1"/>
          <p:nvPr userDrawn="1"/>
        </p:nvSpPr>
        <p:spPr>
          <a:xfrm>
            <a:off x="481264" y="1667844"/>
            <a:ext cx="4403565" cy="1015663"/>
          </a:xfrm>
          <a:prstGeom prst="rect">
            <a:avLst/>
          </a:prstGeom>
        </p:spPr>
        <p:txBody>
          <a:bodyPr vert="horz" wrap="square" lIns="0" tIns="0" rIns="0" bIns="0" rtlCol="0" anchor="t">
            <a:spAutoFit/>
          </a:bodyPr>
          <a:lstStyle>
            <a:lvl1pPr>
              <a:lnSpc>
                <a:spcPct val="100000"/>
              </a:lnSpc>
              <a:spcBef>
                <a:spcPct val="0"/>
              </a:spcBef>
              <a:buNone/>
              <a:defRPr lang="en-US" sz="6000" b="1" i="0">
                <a:solidFill>
                  <a:schemeClr val="bg1"/>
                </a:solidFill>
                <a:latin typeface="+mj-lt"/>
                <a:ea typeface="Calibri" panose="020F0502020204030204" pitchFamily="34" charset="0"/>
                <a:cs typeface="Calibri Light" panose="020F0302020204030204" pitchFamily="34" charset="0"/>
              </a:defRPr>
            </a:lvl1pPr>
          </a:lstStyle>
          <a:p>
            <a:pPr lvl="0"/>
            <a:r>
              <a:rPr lang="en-US"/>
              <a:t>Disclaimer</a:t>
            </a:r>
          </a:p>
        </p:txBody>
      </p:sp>
      <p:sp>
        <p:nvSpPr>
          <p:cNvPr id="7" name="Title 4">
            <a:extLst>
              <a:ext uri="{FF2B5EF4-FFF2-40B4-BE49-F238E27FC236}">
                <a16:creationId xmlns:a16="http://schemas.microsoft.com/office/drawing/2014/main" id="{5C60129C-ED73-46C0-0FB7-BB32CA2BD978}"/>
              </a:ext>
            </a:extLst>
          </p:cNvPr>
          <p:cNvSpPr txBox="1"/>
          <p:nvPr userDrawn="1"/>
        </p:nvSpPr>
        <p:spPr>
          <a:xfrm>
            <a:off x="481263" y="2919114"/>
            <a:ext cx="6664971" cy="1050737"/>
          </a:xfrm>
          <a:prstGeom prst="rect">
            <a:avLst/>
          </a:prstGeom>
        </p:spPr>
        <p:txBody>
          <a:bodyPr wrap="square" lIns="0" tIns="0" rIns="0" bIns="0">
            <a:spAutoFit/>
          </a:bodyPr>
          <a:lstStyle>
            <a:lvl1pPr algn="l" defTabSz="914400" rtl="0" eaLnBrk="1" latinLnBrk="0" hangingPunct="1">
              <a:lnSpc>
                <a:spcPct val="100000"/>
              </a:lnSpc>
              <a:spcBef>
                <a:spcPct val="0"/>
              </a:spcBef>
              <a:buNone/>
              <a:defRPr sz="2200" b="1" i="0" kern="1200">
                <a:solidFill>
                  <a:schemeClr val="tx1"/>
                </a:solidFill>
                <a:latin typeface="+mj-lt"/>
                <a:ea typeface="Calibri" panose="020F0502020204030204" pitchFamily="34" charset="0"/>
                <a:cs typeface="Calibri" panose="020F0502020204030204" pitchFamily="34" charset="0"/>
              </a:defRPr>
            </a:lvl1pPr>
          </a:lstStyle>
          <a:p>
            <a:pPr>
              <a:lnSpc>
                <a:spcPct val="150000"/>
              </a:lnSpc>
            </a:pPr>
            <a:r>
              <a:rPr lang="en-US" sz="2400" b="0">
                <a:solidFill>
                  <a:schemeClr val="bg1"/>
                </a:solidFill>
                <a:latin typeface="Calibri Light"/>
                <a:cs typeface="Calibri Light"/>
              </a:rPr>
              <a:t>Do not share this presentation without a signed NDA.</a:t>
            </a:r>
            <a:endParaRPr lang="en-US" sz="2400">
              <a:solidFill>
                <a:schemeClr val="bg1"/>
              </a:solidFill>
              <a:latin typeface="Calibri Light"/>
              <a:cs typeface="Calibri Light"/>
            </a:endParaRPr>
          </a:p>
          <a:p>
            <a:pPr>
              <a:lnSpc>
                <a:spcPct val="150000"/>
              </a:lnSpc>
            </a:pPr>
            <a:r>
              <a:rPr lang="en-US" sz="2400" b="0">
                <a:solidFill>
                  <a:schemeClr val="bg1"/>
                </a:solidFill>
                <a:latin typeface="Calibri Light"/>
                <a:cs typeface="Calibri Light"/>
              </a:rPr>
              <a:t>Convert to PDF to protect sensitive slide notes.</a:t>
            </a:r>
            <a:endParaRPr lang="en-US" sz="2400">
              <a:solidFill>
                <a:schemeClr val="bg1"/>
              </a:solidFill>
              <a:latin typeface="Calibri Light"/>
              <a:cs typeface="Calibri Light"/>
            </a:endParaRPr>
          </a:p>
        </p:txBody>
      </p:sp>
      <p:pic>
        <p:nvPicPr>
          <p:cNvPr id="8" name="Picture 7">
            <a:extLst>
              <a:ext uri="{FF2B5EF4-FFF2-40B4-BE49-F238E27FC236}">
                <a16:creationId xmlns:a16="http://schemas.microsoft.com/office/drawing/2014/main" id="{EF3464A0-B9BD-B9A5-38BA-45F5800B2DA9}"/>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81264" y="872962"/>
            <a:ext cx="668294" cy="622205"/>
          </a:xfrm>
          <a:prstGeom prst="rect">
            <a:avLst/>
          </a:prstGeom>
        </p:spPr>
      </p:pic>
      <p:pic>
        <p:nvPicPr>
          <p:cNvPr id="2" name="Graphic 1">
            <a:extLst>
              <a:ext uri="{FF2B5EF4-FFF2-40B4-BE49-F238E27FC236}">
                <a16:creationId xmlns:a16="http://schemas.microsoft.com/office/drawing/2014/main" id="{C9E71BD3-C16B-E833-87BA-15C303776436}"/>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7201" y="6438901"/>
            <a:ext cx="540540" cy="190499"/>
          </a:xfrm>
          <a:prstGeom prst="rect">
            <a:avLst/>
          </a:prstGeom>
        </p:spPr>
      </p:pic>
      <p:sp>
        <p:nvSpPr>
          <p:cNvPr id="3" name="TextBox 2">
            <a:extLst>
              <a:ext uri="{FF2B5EF4-FFF2-40B4-BE49-F238E27FC236}">
                <a16:creationId xmlns:a16="http://schemas.microsoft.com/office/drawing/2014/main" id="{4D42082F-236C-033C-4BB1-ED91055E10D6}"/>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4" name="Text Placeholder 3">
            <a:extLst>
              <a:ext uri="{FF2B5EF4-FFF2-40B4-BE49-F238E27FC236}">
                <a16:creationId xmlns:a16="http://schemas.microsoft.com/office/drawing/2014/main" id="{43DDC278-1F97-461F-020F-97C4F17BCD4E}"/>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3030208466"/>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Divider-Light">
    <p:spTree>
      <p:nvGrpSpPr>
        <p:cNvPr id="1" name=""/>
        <p:cNvGrpSpPr/>
        <p:nvPr/>
      </p:nvGrpSpPr>
      <p:grpSpPr>
        <a:xfrm>
          <a:off x="0" y="0"/>
          <a:ext cx="0" cy="0"/>
          <a:chOff x="0" y="0"/>
          <a:chExt cx="0" cy="0"/>
        </a:xfrm>
      </p:grpSpPr>
      <p:pic>
        <p:nvPicPr>
          <p:cNvPr id="4" name="Picture 3" descr="Background pattern&#10;&#10;Description automatically generated with medium confidence">
            <a:extLst>
              <a:ext uri="{FF2B5EF4-FFF2-40B4-BE49-F238E27FC236}">
                <a16:creationId xmlns:a16="http://schemas.microsoft.com/office/drawing/2014/main" id="{93E89BDD-DFE0-2F52-8234-B4BA719C24D1}"/>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45299"/>
          </a:xfrm>
          <a:prstGeom prst="rect">
            <a:avLst/>
          </a:prstGeom>
        </p:spPr>
      </p:pic>
      <p:pic>
        <p:nvPicPr>
          <p:cNvPr id="5" name="Graphic 4">
            <a:extLst>
              <a:ext uri="{FF2B5EF4-FFF2-40B4-BE49-F238E27FC236}">
                <a16:creationId xmlns:a16="http://schemas.microsoft.com/office/drawing/2014/main" id="{BAB1331E-AD8D-C6DD-2EB9-162F1E8744C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1" y="6438901"/>
            <a:ext cx="540540" cy="190499"/>
          </a:xfrm>
          <a:prstGeom prst="rect">
            <a:avLst/>
          </a:prstGeom>
        </p:spPr>
      </p:pic>
      <p:sp>
        <p:nvSpPr>
          <p:cNvPr id="6" name="TextBox 5">
            <a:extLst>
              <a:ext uri="{FF2B5EF4-FFF2-40B4-BE49-F238E27FC236}">
                <a16:creationId xmlns:a16="http://schemas.microsoft.com/office/drawing/2014/main" id="{38E73F41-F196-FE58-99BD-8AFA2B909861}"/>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8" name="Text Placeholder 3">
            <a:extLst>
              <a:ext uri="{FF2B5EF4-FFF2-40B4-BE49-F238E27FC236}">
                <a16:creationId xmlns:a16="http://schemas.microsoft.com/office/drawing/2014/main" id="{ECA775BE-E377-94D3-AEB3-0F6AC5EABBE8}"/>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pPr lvl="0"/>
              <a:t>‹#›</a:t>
            </a:fld>
            <a:endParaRPr lang="en-US" sz="1000"/>
          </a:p>
        </p:txBody>
      </p:sp>
      <p:sp>
        <p:nvSpPr>
          <p:cNvPr id="2" name="Text Placeholder 7">
            <a:extLst>
              <a:ext uri="{FF2B5EF4-FFF2-40B4-BE49-F238E27FC236}">
                <a16:creationId xmlns:a16="http://schemas.microsoft.com/office/drawing/2014/main" id="{51296AC5-6772-5447-9F7F-930222E7DD10}"/>
              </a:ext>
            </a:extLst>
          </p:cNvPr>
          <p:cNvSpPr>
            <a:spLocks noGrp="1"/>
          </p:cNvSpPr>
          <p:nvPr>
            <p:ph type="body" sz="quarter" idx="10" hasCustomPrompt="1"/>
          </p:nvPr>
        </p:nvSpPr>
        <p:spPr>
          <a:xfrm>
            <a:off x="457277" y="3005339"/>
            <a:ext cx="8686800" cy="2692020"/>
          </a:xfrm>
          <a:prstGeom prst="rect">
            <a:avLst/>
          </a:prstGeom>
        </p:spPr>
        <p:txBody>
          <a:bodyPr/>
          <a:lstStyle>
            <a:lvl1pPr>
              <a:defRPr sz="1800" b="0" i="0">
                <a:solidFill>
                  <a:srgbClr val="000000"/>
                </a:solidFill>
                <a:latin typeface="Calibri Light" panose="020F0302020204030204" pitchFamily="34" charset="0"/>
                <a:cs typeface="Calibri Light" panose="020F0302020204030204" pitchFamily="34" charset="0"/>
              </a:defRPr>
            </a:lvl1pPr>
          </a:lstStyle>
          <a:p>
            <a:pPr lvl="0"/>
            <a:r>
              <a:rPr lang="en-US">
                <a:effectLst/>
              </a:rPr>
              <a:t>Section description</a:t>
            </a:r>
            <a:endParaRPr lang="en-US"/>
          </a:p>
        </p:txBody>
      </p:sp>
      <p:sp>
        <p:nvSpPr>
          <p:cNvPr id="3" name="Title 8">
            <a:extLst>
              <a:ext uri="{FF2B5EF4-FFF2-40B4-BE49-F238E27FC236}">
                <a16:creationId xmlns:a16="http://schemas.microsoft.com/office/drawing/2014/main" id="{522FF93D-C8A6-33EF-5BC7-877E52BEE05B}"/>
              </a:ext>
            </a:extLst>
          </p:cNvPr>
          <p:cNvSpPr>
            <a:spLocks noGrp="1"/>
          </p:cNvSpPr>
          <p:nvPr>
            <p:ph type="title" hasCustomPrompt="1"/>
          </p:nvPr>
        </p:nvSpPr>
        <p:spPr>
          <a:xfrm>
            <a:off x="457277" y="1751304"/>
            <a:ext cx="9601200" cy="923330"/>
          </a:xfrm>
          <a:prstGeom prst="rect">
            <a:avLst/>
          </a:prstGeom>
        </p:spPr>
        <p:txBody>
          <a:bodyPr vert="horz" wrap="square" lIns="0" tIns="0" rIns="0" bIns="0" rtlCol="0" anchor="t">
            <a:spAutoFit/>
          </a:bodyPr>
          <a:lstStyle>
            <a:lvl1pPr>
              <a:defRPr lang="en-US" sz="6000" b="1" spc="0">
                <a:gradFill>
                  <a:gsLst>
                    <a:gs pos="50000">
                      <a:schemeClr val="accent2"/>
                    </a:gs>
                    <a:gs pos="70000">
                      <a:schemeClr val="accent5"/>
                    </a:gs>
                    <a:gs pos="100000">
                      <a:schemeClr val="accent4"/>
                    </a:gs>
                  </a:gsLst>
                  <a:lin ang="1200000" scaled="0"/>
                </a:gradFill>
                <a:effectLst/>
                <a:latin typeface="Calibri" panose="020F0502020204030204" pitchFamily="34" charset="0"/>
              </a:defRPr>
            </a:lvl1pPr>
          </a:lstStyle>
          <a:p>
            <a:pPr lvl="0"/>
            <a:r>
              <a:rPr lang="en-US"/>
              <a:t>Section Header</a:t>
            </a:r>
          </a:p>
        </p:txBody>
      </p:sp>
      <p:sp>
        <p:nvSpPr>
          <p:cNvPr id="7" name="Text Placeholder 4">
            <a:extLst>
              <a:ext uri="{FF2B5EF4-FFF2-40B4-BE49-F238E27FC236}">
                <a16:creationId xmlns:a16="http://schemas.microsoft.com/office/drawing/2014/main" id="{FA81627C-09AF-5EC8-CA35-DF312ECADD9B}"/>
              </a:ext>
            </a:extLst>
          </p:cNvPr>
          <p:cNvSpPr>
            <a:spLocks noGrp="1"/>
          </p:cNvSpPr>
          <p:nvPr>
            <p:ph type="body" sz="quarter" idx="11" hasCustomPrompt="1"/>
          </p:nvPr>
        </p:nvSpPr>
        <p:spPr>
          <a:xfrm>
            <a:off x="457277" y="1356499"/>
            <a:ext cx="498928" cy="321627"/>
          </a:xfrm>
          <a:prstGeom prst="rect">
            <a:avLst/>
          </a:prstGeom>
        </p:spPr>
        <p:txBody>
          <a:bodyPr wrap="square" anchor="t" anchorCtr="0">
            <a:spAutoFit/>
          </a:bodyPr>
          <a:lstStyle>
            <a:lvl1pPr algn="l">
              <a:defRPr sz="2000" b="0">
                <a:solidFill>
                  <a:schemeClr val="tx1"/>
                </a:solidFill>
              </a:defRPr>
            </a:lvl1pPr>
          </a:lstStyle>
          <a:p>
            <a:pPr lvl="0"/>
            <a:r>
              <a:rPr lang="en-US"/>
              <a:t>01</a:t>
            </a:r>
          </a:p>
        </p:txBody>
      </p:sp>
    </p:spTree>
    <p:extLst>
      <p:ext uri="{BB962C8B-B14F-4D97-AF65-F5344CB8AC3E}">
        <p14:creationId xmlns:p14="http://schemas.microsoft.com/office/powerpoint/2010/main" val="1809544524"/>
      </p:ext>
    </p:extLst>
  </p:cSld>
  <p:clrMapOvr>
    <a:masterClrMapping/>
  </p:clrMapOvr>
  <p:transition/>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Light-2">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8E60C0F2-79B7-EE1B-6041-90317B3CB1E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050" y="-1"/>
            <a:ext cx="12172950" cy="6868749"/>
          </a:xfrm>
          <a:prstGeom prst="rect">
            <a:avLst/>
          </a:prstGeom>
        </p:spPr>
      </p:pic>
      <p:pic>
        <p:nvPicPr>
          <p:cNvPr id="2" name="Graphic 1">
            <a:extLst>
              <a:ext uri="{FF2B5EF4-FFF2-40B4-BE49-F238E27FC236}">
                <a16:creationId xmlns:a16="http://schemas.microsoft.com/office/drawing/2014/main" id="{5199D6FE-5F94-4710-8291-B34381587997}"/>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1" y="6438901"/>
            <a:ext cx="540540" cy="190499"/>
          </a:xfrm>
          <a:prstGeom prst="rect">
            <a:avLst/>
          </a:prstGeom>
        </p:spPr>
      </p:pic>
      <p:sp>
        <p:nvSpPr>
          <p:cNvPr id="3" name="TextBox 2">
            <a:extLst>
              <a:ext uri="{FF2B5EF4-FFF2-40B4-BE49-F238E27FC236}">
                <a16:creationId xmlns:a16="http://schemas.microsoft.com/office/drawing/2014/main" id="{C13F08F0-0194-EA75-42BA-A0773D6D3D9A}"/>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4" name="Text Placeholder 3">
            <a:extLst>
              <a:ext uri="{FF2B5EF4-FFF2-40B4-BE49-F238E27FC236}">
                <a16:creationId xmlns:a16="http://schemas.microsoft.com/office/drawing/2014/main" id="{5EBCD999-82B2-EE7A-6B7F-62E9DF0FC3BB}"/>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pPr lvl="0"/>
              <a:t>‹#›</a:t>
            </a:fld>
            <a:endParaRPr lang="en-US" sz="1000"/>
          </a:p>
        </p:txBody>
      </p:sp>
      <p:sp>
        <p:nvSpPr>
          <p:cNvPr id="5" name="Text Placeholder 7">
            <a:extLst>
              <a:ext uri="{FF2B5EF4-FFF2-40B4-BE49-F238E27FC236}">
                <a16:creationId xmlns:a16="http://schemas.microsoft.com/office/drawing/2014/main" id="{F60BC1F9-F5BB-BACB-98D9-6B1EA76689A5}"/>
              </a:ext>
            </a:extLst>
          </p:cNvPr>
          <p:cNvSpPr>
            <a:spLocks noGrp="1"/>
          </p:cNvSpPr>
          <p:nvPr>
            <p:ph type="body" sz="quarter" idx="10" hasCustomPrompt="1"/>
          </p:nvPr>
        </p:nvSpPr>
        <p:spPr>
          <a:xfrm>
            <a:off x="457277" y="3005339"/>
            <a:ext cx="8686800" cy="2692020"/>
          </a:xfrm>
          <a:prstGeom prst="rect">
            <a:avLst/>
          </a:prstGeom>
        </p:spPr>
        <p:txBody>
          <a:bodyPr/>
          <a:lstStyle>
            <a:lvl1pPr>
              <a:defRPr sz="1800" b="0" i="0">
                <a:solidFill>
                  <a:srgbClr val="000000"/>
                </a:solidFill>
                <a:latin typeface="Calibri Light" panose="020F0302020204030204" pitchFamily="34" charset="0"/>
                <a:cs typeface="Calibri Light" panose="020F0302020204030204" pitchFamily="34" charset="0"/>
              </a:defRPr>
            </a:lvl1pPr>
          </a:lstStyle>
          <a:p>
            <a:pPr lvl="0"/>
            <a:r>
              <a:rPr lang="en-US">
                <a:effectLst/>
              </a:rPr>
              <a:t>Section description</a:t>
            </a:r>
            <a:endParaRPr lang="en-US"/>
          </a:p>
        </p:txBody>
      </p:sp>
      <p:sp>
        <p:nvSpPr>
          <p:cNvPr id="10" name="Title 8">
            <a:extLst>
              <a:ext uri="{FF2B5EF4-FFF2-40B4-BE49-F238E27FC236}">
                <a16:creationId xmlns:a16="http://schemas.microsoft.com/office/drawing/2014/main" id="{21A2213A-A5D0-F62A-BDB3-8BB538A659C6}"/>
              </a:ext>
            </a:extLst>
          </p:cNvPr>
          <p:cNvSpPr>
            <a:spLocks noGrp="1"/>
          </p:cNvSpPr>
          <p:nvPr>
            <p:ph type="title" hasCustomPrompt="1"/>
          </p:nvPr>
        </p:nvSpPr>
        <p:spPr>
          <a:xfrm>
            <a:off x="457277" y="1751304"/>
            <a:ext cx="9601200" cy="923330"/>
          </a:xfrm>
          <a:prstGeom prst="rect">
            <a:avLst/>
          </a:prstGeom>
        </p:spPr>
        <p:txBody>
          <a:bodyPr vert="horz" wrap="square" lIns="0" tIns="0" rIns="0" bIns="0" rtlCol="0" anchor="t">
            <a:spAutoFit/>
          </a:bodyPr>
          <a:lstStyle>
            <a:lvl1pPr>
              <a:defRPr lang="en-US" sz="6000" b="1" spc="0">
                <a:gradFill>
                  <a:gsLst>
                    <a:gs pos="50000">
                      <a:schemeClr val="accent2"/>
                    </a:gs>
                    <a:gs pos="70000">
                      <a:schemeClr val="accent5"/>
                    </a:gs>
                    <a:gs pos="100000">
                      <a:schemeClr val="accent4"/>
                    </a:gs>
                  </a:gsLst>
                  <a:lin ang="1200000" scaled="0"/>
                </a:gradFill>
                <a:effectLst/>
                <a:latin typeface="Calibri" panose="020F0502020204030204" pitchFamily="34" charset="0"/>
              </a:defRPr>
            </a:lvl1pPr>
          </a:lstStyle>
          <a:p>
            <a:pPr lvl="0"/>
            <a:r>
              <a:rPr lang="en-US"/>
              <a:t>Section Header</a:t>
            </a:r>
          </a:p>
        </p:txBody>
      </p:sp>
      <p:sp>
        <p:nvSpPr>
          <p:cNvPr id="11" name="Text Placeholder 4">
            <a:extLst>
              <a:ext uri="{FF2B5EF4-FFF2-40B4-BE49-F238E27FC236}">
                <a16:creationId xmlns:a16="http://schemas.microsoft.com/office/drawing/2014/main" id="{500BD8D1-BEE3-CC7B-18BC-B2C6739412DA}"/>
              </a:ext>
            </a:extLst>
          </p:cNvPr>
          <p:cNvSpPr>
            <a:spLocks noGrp="1"/>
          </p:cNvSpPr>
          <p:nvPr>
            <p:ph type="body" sz="quarter" idx="11" hasCustomPrompt="1"/>
          </p:nvPr>
        </p:nvSpPr>
        <p:spPr>
          <a:xfrm>
            <a:off x="457277" y="1356499"/>
            <a:ext cx="498928" cy="321627"/>
          </a:xfrm>
          <a:prstGeom prst="rect">
            <a:avLst/>
          </a:prstGeom>
        </p:spPr>
        <p:txBody>
          <a:bodyPr wrap="square" anchor="t" anchorCtr="0">
            <a:spAutoFit/>
          </a:bodyPr>
          <a:lstStyle>
            <a:lvl1pPr algn="l">
              <a:defRPr sz="2000" b="0">
                <a:solidFill>
                  <a:schemeClr val="tx1"/>
                </a:solidFill>
              </a:defRPr>
            </a:lvl1pPr>
          </a:lstStyle>
          <a:p>
            <a:pPr lvl="0"/>
            <a:r>
              <a:rPr lang="en-US"/>
              <a:t>01</a:t>
            </a:r>
          </a:p>
        </p:txBody>
      </p:sp>
    </p:spTree>
    <p:extLst>
      <p:ext uri="{BB962C8B-B14F-4D97-AF65-F5344CB8AC3E}">
        <p14:creationId xmlns:p14="http://schemas.microsoft.com/office/powerpoint/2010/main" val="3798686109"/>
      </p:ext>
    </p:extLst>
  </p:cSld>
  <p:clrMapOvr>
    <a:masterClrMapping/>
  </p:clrMapOvr>
  <p:transition/>
  <p:extLst>
    <p:ext uri="{DCECCB84-F9BA-43D5-87BE-67443E8EF086}">
      <p15:sldGuideLst xmlns:p15="http://schemas.microsoft.com/office/powerpoint/2012/main"/>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Light-3">
    <p:spTree>
      <p:nvGrpSpPr>
        <p:cNvPr id="1" name=""/>
        <p:cNvGrpSpPr/>
        <p:nvPr/>
      </p:nvGrpSpPr>
      <p:grpSpPr>
        <a:xfrm>
          <a:off x="0" y="0"/>
          <a:ext cx="0" cy="0"/>
          <a:chOff x="0" y="0"/>
          <a:chExt cx="0" cy="0"/>
        </a:xfrm>
      </p:grpSpPr>
      <p:pic>
        <p:nvPicPr>
          <p:cNvPr id="6" name="Picture 5" descr="Background pattern&#10;&#10;Description automatically generated">
            <a:extLst>
              <a:ext uri="{FF2B5EF4-FFF2-40B4-BE49-F238E27FC236}">
                <a16:creationId xmlns:a16="http://schemas.microsoft.com/office/drawing/2014/main" id="{47254E77-EA64-0D5B-1B56-09AF228EFA4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9050" y="-1"/>
            <a:ext cx="12172950" cy="6868749"/>
          </a:xfrm>
          <a:prstGeom prst="rect">
            <a:avLst/>
          </a:prstGeom>
        </p:spPr>
      </p:pic>
      <p:pic>
        <p:nvPicPr>
          <p:cNvPr id="2" name="Graphic 1">
            <a:extLst>
              <a:ext uri="{FF2B5EF4-FFF2-40B4-BE49-F238E27FC236}">
                <a16:creationId xmlns:a16="http://schemas.microsoft.com/office/drawing/2014/main" id="{41AD50E6-D58E-3D8C-41A0-48F21CC758CE}"/>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1" y="6438901"/>
            <a:ext cx="540540" cy="190499"/>
          </a:xfrm>
          <a:prstGeom prst="rect">
            <a:avLst/>
          </a:prstGeom>
        </p:spPr>
      </p:pic>
      <p:sp>
        <p:nvSpPr>
          <p:cNvPr id="3" name="TextBox 2">
            <a:extLst>
              <a:ext uri="{FF2B5EF4-FFF2-40B4-BE49-F238E27FC236}">
                <a16:creationId xmlns:a16="http://schemas.microsoft.com/office/drawing/2014/main" id="{3BEC493A-D2B3-E243-2D3B-B6C3183A3174}"/>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4" name="Text Placeholder 3">
            <a:extLst>
              <a:ext uri="{FF2B5EF4-FFF2-40B4-BE49-F238E27FC236}">
                <a16:creationId xmlns:a16="http://schemas.microsoft.com/office/drawing/2014/main" id="{0AF48D13-7FE0-0CB2-89F9-E7AA85593DB9}"/>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pPr lvl="0"/>
              <a:t>‹#›</a:t>
            </a:fld>
            <a:endParaRPr lang="en-US" sz="1000"/>
          </a:p>
        </p:txBody>
      </p:sp>
      <p:sp>
        <p:nvSpPr>
          <p:cNvPr id="5" name="Text Placeholder 7">
            <a:extLst>
              <a:ext uri="{FF2B5EF4-FFF2-40B4-BE49-F238E27FC236}">
                <a16:creationId xmlns:a16="http://schemas.microsoft.com/office/drawing/2014/main" id="{7D221B2F-F01A-3D8B-58F3-2E0CD5776910}"/>
              </a:ext>
            </a:extLst>
          </p:cNvPr>
          <p:cNvSpPr>
            <a:spLocks noGrp="1"/>
          </p:cNvSpPr>
          <p:nvPr>
            <p:ph type="body" sz="quarter" idx="10" hasCustomPrompt="1"/>
          </p:nvPr>
        </p:nvSpPr>
        <p:spPr>
          <a:xfrm>
            <a:off x="457277" y="3005339"/>
            <a:ext cx="8686800" cy="2692020"/>
          </a:xfrm>
          <a:prstGeom prst="rect">
            <a:avLst/>
          </a:prstGeom>
        </p:spPr>
        <p:txBody>
          <a:bodyPr/>
          <a:lstStyle>
            <a:lvl1pPr>
              <a:defRPr sz="1800" b="0" i="0">
                <a:solidFill>
                  <a:srgbClr val="000000"/>
                </a:solidFill>
                <a:latin typeface="Calibri Light" panose="020F0302020204030204" pitchFamily="34" charset="0"/>
                <a:cs typeface="Calibri Light" panose="020F0302020204030204" pitchFamily="34" charset="0"/>
              </a:defRPr>
            </a:lvl1pPr>
          </a:lstStyle>
          <a:p>
            <a:pPr lvl="0"/>
            <a:r>
              <a:rPr lang="en-US">
                <a:effectLst/>
              </a:rPr>
              <a:t>Section description</a:t>
            </a:r>
            <a:endParaRPr lang="en-US"/>
          </a:p>
        </p:txBody>
      </p:sp>
      <p:sp>
        <p:nvSpPr>
          <p:cNvPr id="7" name="Title 8">
            <a:extLst>
              <a:ext uri="{FF2B5EF4-FFF2-40B4-BE49-F238E27FC236}">
                <a16:creationId xmlns:a16="http://schemas.microsoft.com/office/drawing/2014/main" id="{5E154CAE-C4D8-C2A0-6BE8-461C3B8FA5B3}"/>
              </a:ext>
            </a:extLst>
          </p:cNvPr>
          <p:cNvSpPr>
            <a:spLocks noGrp="1"/>
          </p:cNvSpPr>
          <p:nvPr>
            <p:ph type="title" hasCustomPrompt="1"/>
          </p:nvPr>
        </p:nvSpPr>
        <p:spPr>
          <a:xfrm>
            <a:off x="457277" y="1751304"/>
            <a:ext cx="9601200" cy="923330"/>
          </a:xfrm>
          <a:prstGeom prst="rect">
            <a:avLst/>
          </a:prstGeom>
        </p:spPr>
        <p:txBody>
          <a:bodyPr vert="horz" wrap="square" lIns="0" tIns="0" rIns="0" bIns="0" rtlCol="0" anchor="t">
            <a:spAutoFit/>
          </a:bodyPr>
          <a:lstStyle>
            <a:lvl1pPr>
              <a:defRPr lang="en-US" sz="6000" b="1" spc="0">
                <a:gradFill>
                  <a:gsLst>
                    <a:gs pos="50000">
                      <a:schemeClr val="accent2"/>
                    </a:gs>
                    <a:gs pos="70000">
                      <a:schemeClr val="accent5"/>
                    </a:gs>
                    <a:gs pos="100000">
                      <a:schemeClr val="accent4"/>
                    </a:gs>
                  </a:gsLst>
                  <a:lin ang="1200000" scaled="0"/>
                </a:gradFill>
                <a:effectLst/>
                <a:latin typeface="Calibri" panose="020F0502020204030204" pitchFamily="34" charset="0"/>
              </a:defRPr>
            </a:lvl1pPr>
          </a:lstStyle>
          <a:p>
            <a:pPr lvl="0"/>
            <a:r>
              <a:rPr lang="en-US"/>
              <a:t>Section Header</a:t>
            </a:r>
          </a:p>
        </p:txBody>
      </p:sp>
      <p:sp>
        <p:nvSpPr>
          <p:cNvPr id="8" name="Text Placeholder 4">
            <a:extLst>
              <a:ext uri="{FF2B5EF4-FFF2-40B4-BE49-F238E27FC236}">
                <a16:creationId xmlns:a16="http://schemas.microsoft.com/office/drawing/2014/main" id="{702DE92A-A744-9D66-5950-661ECF019C8B}"/>
              </a:ext>
            </a:extLst>
          </p:cNvPr>
          <p:cNvSpPr>
            <a:spLocks noGrp="1"/>
          </p:cNvSpPr>
          <p:nvPr>
            <p:ph type="body" sz="quarter" idx="11" hasCustomPrompt="1"/>
          </p:nvPr>
        </p:nvSpPr>
        <p:spPr>
          <a:xfrm>
            <a:off x="457277" y="1356499"/>
            <a:ext cx="498928" cy="321627"/>
          </a:xfrm>
          <a:prstGeom prst="rect">
            <a:avLst/>
          </a:prstGeom>
        </p:spPr>
        <p:txBody>
          <a:bodyPr wrap="square" anchor="t" anchorCtr="0">
            <a:spAutoFit/>
          </a:bodyPr>
          <a:lstStyle>
            <a:lvl1pPr algn="l">
              <a:defRPr sz="2000" b="0">
                <a:solidFill>
                  <a:schemeClr val="tx1"/>
                </a:solidFill>
              </a:defRPr>
            </a:lvl1pPr>
          </a:lstStyle>
          <a:p>
            <a:pPr lvl="0"/>
            <a:r>
              <a:rPr lang="en-US"/>
              <a:t>01</a:t>
            </a:r>
          </a:p>
        </p:txBody>
      </p:sp>
    </p:spTree>
    <p:extLst>
      <p:ext uri="{BB962C8B-B14F-4D97-AF65-F5344CB8AC3E}">
        <p14:creationId xmlns:p14="http://schemas.microsoft.com/office/powerpoint/2010/main" val="1456219968"/>
      </p:ext>
    </p:extLst>
  </p:cSld>
  <p:clrMapOvr>
    <a:masterClrMapping/>
  </p:clrMapOvr>
  <p:transition/>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Light-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5381F3-7ADD-A798-2917-70C400E5FC0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04668" y="2820541"/>
            <a:ext cx="4487332" cy="4037459"/>
          </a:xfrm>
          <a:prstGeom prst="rect">
            <a:avLst/>
          </a:prstGeom>
        </p:spPr>
      </p:pic>
      <p:pic>
        <p:nvPicPr>
          <p:cNvPr id="3" name="Graphic 2">
            <a:extLst>
              <a:ext uri="{FF2B5EF4-FFF2-40B4-BE49-F238E27FC236}">
                <a16:creationId xmlns:a16="http://schemas.microsoft.com/office/drawing/2014/main" id="{7ECD9392-FD78-BAFC-F25C-F397815B412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1" y="6438901"/>
            <a:ext cx="540540" cy="190499"/>
          </a:xfrm>
          <a:prstGeom prst="rect">
            <a:avLst/>
          </a:prstGeom>
        </p:spPr>
      </p:pic>
      <p:sp>
        <p:nvSpPr>
          <p:cNvPr id="4" name="TextBox 3">
            <a:extLst>
              <a:ext uri="{FF2B5EF4-FFF2-40B4-BE49-F238E27FC236}">
                <a16:creationId xmlns:a16="http://schemas.microsoft.com/office/drawing/2014/main" id="{78C8D2A9-E7E5-3BDF-6F80-BF5E11614C79}"/>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5" name="Text Placeholder 3">
            <a:extLst>
              <a:ext uri="{FF2B5EF4-FFF2-40B4-BE49-F238E27FC236}">
                <a16:creationId xmlns:a16="http://schemas.microsoft.com/office/drawing/2014/main" id="{4562172F-E23C-EEAE-BC22-38510E2D1068}"/>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pPr lvl="0"/>
              <a:t>‹#›</a:t>
            </a:fld>
            <a:endParaRPr lang="en-US" sz="1000"/>
          </a:p>
        </p:txBody>
      </p:sp>
      <p:sp>
        <p:nvSpPr>
          <p:cNvPr id="9" name="Text Placeholder 7">
            <a:extLst>
              <a:ext uri="{FF2B5EF4-FFF2-40B4-BE49-F238E27FC236}">
                <a16:creationId xmlns:a16="http://schemas.microsoft.com/office/drawing/2014/main" id="{5747460E-84D6-E4C7-66CE-0A88D0D3B7E5}"/>
              </a:ext>
            </a:extLst>
          </p:cNvPr>
          <p:cNvSpPr>
            <a:spLocks noGrp="1"/>
          </p:cNvSpPr>
          <p:nvPr>
            <p:ph type="body" sz="quarter" idx="10" hasCustomPrompt="1"/>
          </p:nvPr>
        </p:nvSpPr>
        <p:spPr>
          <a:xfrm>
            <a:off x="457277" y="3005339"/>
            <a:ext cx="8686800" cy="2692020"/>
          </a:xfrm>
          <a:prstGeom prst="rect">
            <a:avLst/>
          </a:prstGeom>
        </p:spPr>
        <p:txBody>
          <a:bodyPr/>
          <a:lstStyle>
            <a:lvl1pPr>
              <a:defRPr sz="1800" b="0" i="0">
                <a:solidFill>
                  <a:srgbClr val="000000"/>
                </a:solidFill>
                <a:latin typeface="Calibri Light" panose="020F0302020204030204" pitchFamily="34" charset="0"/>
                <a:cs typeface="Calibri Light" panose="020F0302020204030204" pitchFamily="34" charset="0"/>
              </a:defRPr>
            </a:lvl1pPr>
          </a:lstStyle>
          <a:p>
            <a:pPr lvl="0"/>
            <a:r>
              <a:rPr lang="en-US">
                <a:effectLst/>
              </a:rPr>
              <a:t>Section description</a:t>
            </a:r>
            <a:endParaRPr lang="en-US"/>
          </a:p>
        </p:txBody>
      </p:sp>
      <p:sp>
        <p:nvSpPr>
          <p:cNvPr id="10" name="Title 8">
            <a:extLst>
              <a:ext uri="{FF2B5EF4-FFF2-40B4-BE49-F238E27FC236}">
                <a16:creationId xmlns:a16="http://schemas.microsoft.com/office/drawing/2014/main" id="{4C926E2E-67D5-D03F-CAF1-D936DD3C015A}"/>
              </a:ext>
            </a:extLst>
          </p:cNvPr>
          <p:cNvSpPr>
            <a:spLocks noGrp="1"/>
          </p:cNvSpPr>
          <p:nvPr>
            <p:ph type="title" hasCustomPrompt="1"/>
          </p:nvPr>
        </p:nvSpPr>
        <p:spPr>
          <a:xfrm>
            <a:off x="457277" y="1751304"/>
            <a:ext cx="9601200" cy="923330"/>
          </a:xfrm>
          <a:prstGeom prst="rect">
            <a:avLst/>
          </a:prstGeom>
        </p:spPr>
        <p:txBody>
          <a:bodyPr vert="horz" wrap="square" lIns="0" tIns="0" rIns="0" bIns="0" rtlCol="0" anchor="t">
            <a:spAutoFit/>
          </a:bodyPr>
          <a:lstStyle>
            <a:lvl1pPr>
              <a:defRPr lang="en-US" sz="6000" b="1" spc="0">
                <a:gradFill>
                  <a:gsLst>
                    <a:gs pos="50000">
                      <a:schemeClr val="accent2"/>
                    </a:gs>
                    <a:gs pos="70000">
                      <a:schemeClr val="accent5"/>
                    </a:gs>
                    <a:gs pos="100000">
                      <a:schemeClr val="accent4"/>
                    </a:gs>
                  </a:gsLst>
                  <a:lin ang="1200000" scaled="0"/>
                </a:gradFill>
                <a:effectLst/>
                <a:latin typeface="Calibri" panose="020F0502020204030204" pitchFamily="34" charset="0"/>
              </a:defRPr>
            </a:lvl1pPr>
          </a:lstStyle>
          <a:p>
            <a:pPr lvl="0"/>
            <a:r>
              <a:rPr lang="en-US"/>
              <a:t>Section Header</a:t>
            </a:r>
          </a:p>
        </p:txBody>
      </p:sp>
      <p:sp>
        <p:nvSpPr>
          <p:cNvPr id="11" name="Text Placeholder 4">
            <a:extLst>
              <a:ext uri="{FF2B5EF4-FFF2-40B4-BE49-F238E27FC236}">
                <a16:creationId xmlns:a16="http://schemas.microsoft.com/office/drawing/2014/main" id="{470B9D3F-8FFD-EE49-3B30-05286E2EBB66}"/>
              </a:ext>
            </a:extLst>
          </p:cNvPr>
          <p:cNvSpPr>
            <a:spLocks noGrp="1"/>
          </p:cNvSpPr>
          <p:nvPr>
            <p:ph type="body" sz="quarter" idx="11" hasCustomPrompt="1"/>
          </p:nvPr>
        </p:nvSpPr>
        <p:spPr>
          <a:xfrm>
            <a:off x="457277" y="1356499"/>
            <a:ext cx="498928" cy="321627"/>
          </a:xfrm>
          <a:prstGeom prst="rect">
            <a:avLst/>
          </a:prstGeom>
        </p:spPr>
        <p:txBody>
          <a:bodyPr wrap="square" anchor="t" anchorCtr="0">
            <a:spAutoFit/>
          </a:bodyPr>
          <a:lstStyle>
            <a:lvl1pPr algn="l">
              <a:defRPr sz="2000" b="0">
                <a:solidFill>
                  <a:schemeClr val="tx1"/>
                </a:solidFill>
              </a:defRPr>
            </a:lvl1pPr>
          </a:lstStyle>
          <a:p>
            <a:pPr lvl="0"/>
            <a:r>
              <a:rPr lang="en-US"/>
              <a:t>01</a:t>
            </a:r>
          </a:p>
        </p:txBody>
      </p:sp>
    </p:spTree>
    <p:extLst>
      <p:ext uri="{BB962C8B-B14F-4D97-AF65-F5344CB8AC3E}">
        <p14:creationId xmlns:p14="http://schemas.microsoft.com/office/powerpoint/2010/main" val="4040352402"/>
      </p:ext>
    </p:extLst>
  </p:cSld>
  <p:clrMapOvr>
    <a:masterClrMapping/>
  </p:clrMapOvr>
  <p:transition/>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Light-5">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35273E55-8F47-AC18-08B7-C31C53E2A27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Graphic 2">
            <a:extLst>
              <a:ext uri="{FF2B5EF4-FFF2-40B4-BE49-F238E27FC236}">
                <a16:creationId xmlns:a16="http://schemas.microsoft.com/office/drawing/2014/main" id="{7ECD9392-FD78-BAFC-F25C-F397815B412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57201" y="6438901"/>
            <a:ext cx="540540" cy="190499"/>
          </a:xfrm>
          <a:prstGeom prst="rect">
            <a:avLst/>
          </a:prstGeom>
        </p:spPr>
      </p:pic>
      <p:sp>
        <p:nvSpPr>
          <p:cNvPr id="4" name="TextBox 3">
            <a:extLst>
              <a:ext uri="{FF2B5EF4-FFF2-40B4-BE49-F238E27FC236}">
                <a16:creationId xmlns:a16="http://schemas.microsoft.com/office/drawing/2014/main" id="{78C8D2A9-E7E5-3BDF-6F80-BF5E11614C79}"/>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5" name="Text Placeholder 3">
            <a:extLst>
              <a:ext uri="{FF2B5EF4-FFF2-40B4-BE49-F238E27FC236}">
                <a16:creationId xmlns:a16="http://schemas.microsoft.com/office/drawing/2014/main" id="{4562172F-E23C-EEAE-BC22-38510E2D1068}"/>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pPr lvl="0"/>
              <a:t>‹#›</a:t>
            </a:fld>
            <a:endParaRPr lang="en-US" sz="1000"/>
          </a:p>
        </p:txBody>
      </p:sp>
      <p:sp>
        <p:nvSpPr>
          <p:cNvPr id="9" name="Text Placeholder 7">
            <a:extLst>
              <a:ext uri="{FF2B5EF4-FFF2-40B4-BE49-F238E27FC236}">
                <a16:creationId xmlns:a16="http://schemas.microsoft.com/office/drawing/2014/main" id="{CBBCDB36-A5F4-DF81-FE84-1CBB05508220}"/>
              </a:ext>
            </a:extLst>
          </p:cNvPr>
          <p:cNvSpPr>
            <a:spLocks noGrp="1"/>
          </p:cNvSpPr>
          <p:nvPr>
            <p:ph type="body" sz="quarter" idx="10" hasCustomPrompt="1"/>
          </p:nvPr>
        </p:nvSpPr>
        <p:spPr>
          <a:xfrm>
            <a:off x="457277" y="3005339"/>
            <a:ext cx="8686800" cy="2692020"/>
          </a:xfrm>
          <a:prstGeom prst="rect">
            <a:avLst/>
          </a:prstGeom>
        </p:spPr>
        <p:txBody>
          <a:bodyPr/>
          <a:lstStyle>
            <a:lvl1pPr>
              <a:defRPr sz="1800" b="0" i="0">
                <a:solidFill>
                  <a:srgbClr val="000000"/>
                </a:solidFill>
                <a:latin typeface="Calibri Light" panose="020F0302020204030204" pitchFamily="34" charset="0"/>
                <a:cs typeface="Calibri Light" panose="020F0302020204030204" pitchFamily="34" charset="0"/>
              </a:defRPr>
            </a:lvl1pPr>
          </a:lstStyle>
          <a:p>
            <a:pPr lvl="0"/>
            <a:r>
              <a:rPr lang="en-US">
                <a:effectLst/>
              </a:rPr>
              <a:t>Section description</a:t>
            </a:r>
            <a:endParaRPr lang="en-US"/>
          </a:p>
        </p:txBody>
      </p:sp>
      <p:sp>
        <p:nvSpPr>
          <p:cNvPr id="10" name="Title 8">
            <a:extLst>
              <a:ext uri="{FF2B5EF4-FFF2-40B4-BE49-F238E27FC236}">
                <a16:creationId xmlns:a16="http://schemas.microsoft.com/office/drawing/2014/main" id="{36520FD8-AF16-A7D1-FBFD-C07B1B5276AA}"/>
              </a:ext>
            </a:extLst>
          </p:cNvPr>
          <p:cNvSpPr>
            <a:spLocks noGrp="1"/>
          </p:cNvSpPr>
          <p:nvPr>
            <p:ph type="title" hasCustomPrompt="1"/>
          </p:nvPr>
        </p:nvSpPr>
        <p:spPr>
          <a:xfrm>
            <a:off x="457277" y="1751304"/>
            <a:ext cx="9601200" cy="923330"/>
          </a:xfrm>
          <a:prstGeom prst="rect">
            <a:avLst/>
          </a:prstGeom>
        </p:spPr>
        <p:txBody>
          <a:bodyPr vert="horz" wrap="square" lIns="0" tIns="0" rIns="0" bIns="0" rtlCol="0" anchor="t">
            <a:spAutoFit/>
          </a:bodyPr>
          <a:lstStyle>
            <a:lvl1pPr>
              <a:defRPr lang="en-US" sz="6000" b="1" spc="0">
                <a:gradFill>
                  <a:gsLst>
                    <a:gs pos="50000">
                      <a:schemeClr val="accent2"/>
                    </a:gs>
                    <a:gs pos="70000">
                      <a:schemeClr val="accent5"/>
                    </a:gs>
                    <a:gs pos="100000">
                      <a:schemeClr val="accent4"/>
                    </a:gs>
                  </a:gsLst>
                  <a:lin ang="1200000" scaled="0"/>
                </a:gradFill>
                <a:effectLst/>
                <a:latin typeface="Calibri" panose="020F0502020204030204" pitchFamily="34" charset="0"/>
              </a:defRPr>
            </a:lvl1pPr>
          </a:lstStyle>
          <a:p>
            <a:pPr lvl="0"/>
            <a:r>
              <a:rPr lang="en-US"/>
              <a:t>Section Header</a:t>
            </a:r>
          </a:p>
        </p:txBody>
      </p:sp>
      <p:sp>
        <p:nvSpPr>
          <p:cNvPr id="11" name="Text Placeholder 4">
            <a:extLst>
              <a:ext uri="{FF2B5EF4-FFF2-40B4-BE49-F238E27FC236}">
                <a16:creationId xmlns:a16="http://schemas.microsoft.com/office/drawing/2014/main" id="{BEA145C4-F1AE-010B-FC94-C27466A668E5}"/>
              </a:ext>
            </a:extLst>
          </p:cNvPr>
          <p:cNvSpPr>
            <a:spLocks noGrp="1"/>
          </p:cNvSpPr>
          <p:nvPr>
            <p:ph type="body" sz="quarter" idx="11" hasCustomPrompt="1"/>
          </p:nvPr>
        </p:nvSpPr>
        <p:spPr>
          <a:xfrm>
            <a:off x="457277" y="1356499"/>
            <a:ext cx="498928" cy="321627"/>
          </a:xfrm>
          <a:prstGeom prst="rect">
            <a:avLst/>
          </a:prstGeom>
        </p:spPr>
        <p:txBody>
          <a:bodyPr wrap="square" anchor="t" anchorCtr="0">
            <a:spAutoFit/>
          </a:bodyPr>
          <a:lstStyle>
            <a:lvl1pPr algn="l">
              <a:defRPr sz="2000" b="0">
                <a:solidFill>
                  <a:schemeClr val="tx1"/>
                </a:solidFill>
              </a:defRPr>
            </a:lvl1pPr>
          </a:lstStyle>
          <a:p>
            <a:pPr lvl="0"/>
            <a:r>
              <a:rPr lang="en-US"/>
              <a:t>01</a:t>
            </a:r>
          </a:p>
        </p:txBody>
      </p:sp>
    </p:spTree>
    <p:extLst>
      <p:ext uri="{BB962C8B-B14F-4D97-AF65-F5344CB8AC3E}">
        <p14:creationId xmlns:p14="http://schemas.microsoft.com/office/powerpoint/2010/main" val="239154732"/>
      </p:ext>
    </p:extLst>
  </p:cSld>
  <p:clrMapOvr>
    <a:masterClrMapping/>
  </p:clrMapOvr>
  <p:transition/>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1" name="Title 1"/>
          <p:cNvSpPr>
            <a:spLocks noGrp="1"/>
          </p:cNvSpPr>
          <p:nvPr>
            <p:ph type="title"/>
          </p:nvPr>
        </p:nvSpPr>
        <p:spPr>
          <a:xfrm>
            <a:off x="457200" y="721896"/>
            <a:ext cx="11274552" cy="457200"/>
          </a:xfrm>
        </p:spPr>
        <p:txBody>
          <a:bodyPr/>
          <a:lstStyle>
            <a:lvl1pPr>
              <a:defRPr b="1">
                <a:latin typeface="+mn-lt"/>
              </a:defRPr>
            </a:lvl1pPr>
          </a:lstStyle>
          <a:p>
            <a:r>
              <a:rPr lang="en-US"/>
              <a:t>Click to edit Master title style</a:t>
            </a:r>
          </a:p>
        </p:txBody>
      </p:sp>
    </p:spTree>
    <p:extLst>
      <p:ext uri="{BB962C8B-B14F-4D97-AF65-F5344CB8AC3E}">
        <p14:creationId xmlns:p14="http://schemas.microsoft.com/office/powerpoint/2010/main" val="193123498"/>
      </p:ext>
    </p:extLst>
  </p:cSld>
  <p:clrMapOvr>
    <a:masterClrMapping/>
  </p:clrMapOvr>
  <p:transition/>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UpSubtitle">
    <p:spTree>
      <p:nvGrpSpPr>
        <p:cNvPr id="1" name=""/>
        <p:cNvGrpSpPr/>
        <p:nvPr/>
      </p:nvGrpSpPr>
      <p:grpSpPr>
        <a:xfrm>
          <a:off x="0" y="0"/>
          <a:ext cx="0" cy="0"/>
          <a:chOff x="0" y="0"/>
          <a:chExt cx="0" cy="0"/>
        </a:xfrm>
      </p:grpSpPr>
      <p:sp>
        <p:nvSpPr>
          <p:cNvPr id="11" name="Title 1"/>
          <p:cNvSpPr>
            <a:spLocks noGrp="1"/>
          </p:cNvSpPr>
          <p:nvPr>
            <p:ph type="title"/>
          </p:nvPr>
        </p:nvSpPr>
        <p:spPr>
          <a:xfrm>
            <a:off x="457200" y="723900"/>
            <a:ext cx="11274552" cy="457200"/>
          </a:xfrm>
        </p:spPr>
        <p:txBody>
          <a:bodyPr/>
          <a:lstStyle>
            <a:lvl1pPr>
              <a:defRPr b="1">
                <a:latin typeface="+mn-lt"/>
              </a:defRPr>
            </a:lvl1pPr>
          </a:lstStyle>
          <a:p>
            <a:r>
              <a:rPr lang="en-US"/>
              <a:t>Click to edit Master title style</a:t>
            </a:r>
          </a:p>
        </p:txBody>
      </p:sp>
      <p:sp>
        <p:nvSpPr>
          <p:cNvPr id="12" name="Text Placeholder 10"/>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spTree>
    <p:extLst>
      <p:ext uri="{BB962C8B-B14F-4D97-AF65-F5344CB8AC3E}">
        <p14:creationId xmlns:p14="http://schemas.microsoft.com/office/powerpoint/2010/main" val="2778607864"/>
      </p:ext>
    </p:extLst>
  </p:cSld>
  <p:clrMapOvr>
    <a:masterClrMapping/>
  </p:clrMapOvr>
  <p:transition/>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Subtitle">
    <p:spTree>
      <p:nvGrpSpPr>
        <p:cNvPr id="1" name=""/>
        <p:cNvGrpSpPr/>
        <p:nvPr/>
      </p:nvGrpSpPr>
      <p:grpSpPr>
        <a:xfrm>
          <a:off x="0" y="0"/>
          <a:ext cx="0" cy="0"/>
          <a:chOff x="0" y="0"/>
          <a:chExt cx="0" cy="0"/>
        </a:xfrm>
      </p:grpSpPr>
      <p:sp>
        <p:nvSpPr>
          <p:cNvPr id="6" name="Text Placeholder 8">
            <a:extLst>
              <a:ext uri="{FF2B5EF4-FFF2-40B4-BE49-F238E27FC236}">
                <a16:creationId xmlns:a16="http://schemas.microsoft.com/office/drawing/2014/main" id="{E4F57360-96E0-124A-8B27-F0C4589ED94D}"/>
              </a:ext>
            </a:extLst>
          </p:cNvPr>
          <p:cNvSpPr>
            <a:spLocks noGrp="1"/>
          </p:cNvSpPr>
          <p:nvPr>
            <p:ph type="body" sz="quarter" idx="11" hasCustomPrompt="1"/>
          </p:nvPr>
        </p:nvSpPr>
        <p:spPr>
          <a:xfrm>
            <a:off x="457200" y="1195614"/>
            <a:ext cx="11274552" cy="246221"/>
          </a:xfrm>
          <a:prstGeom prst="rect">
            <a:avLst/>
          </a:prstGeom>
        </p:spPr>
        <p:txBody>
          <a:bodyPr wrap="square" lIns="0" tIns="0" rIns="0" bIns="0" anchor="t" anchorCtr="0">
            <a:noAutofit/>
          </a:bodyPr>
          <a:lstStyle>
            <a:lvl1pPr marL="0" indent="0">
              <a:lnSpc>
                <a:spcPct val="100000"/>
              </a:lnSpc>
              <a:spcBef>
                <a:spcPct val="0"/>
              </a:spcBef>
              <a:buNone/>
              <a:defRPr sz="1600" b="1" i="0">
                <a:solidFill>
                  <a:schemeClr val="tx1"/>
                </a:solidFill>
              </a:defRPr>
            </a:lvl1pPr>
          </a:lstStyle>
          <a:p>
            <a:pPr lvl="0"/>
            <a:r>
              <a:rPr lang="en-US"/>
              <a:t>Edit Master text styles</a:t>
            </a:r>
          </a:p>
        </p:txBody>
      </p:sp>
      <p:sp>
        <p:nvSpPr>
          <p:cNvPr id="2" name="Title 1">
            <a:extLst>
              <a:ext uri="{FF2B5EF4-FFF2-40B4-BE49-F238E27FC236}">
                <a16:creationId xmlns:a16="http://schemas.microsoft.com/office/drawing/2014/main" id="{51B4284D-C7B7-AF33-505C-3BCE705434E9}"/>
              </a:ext>
            </a:extLst>
          </p:cNvPr>
          <p:cNvSpPr>
            <a:spLocks noGrp="1"/>
          </p:cNvSpPr>
          <p:nvPr>
            <p:ph type="title"/>
          </p:nvPr>
        </p:nvSpPr>
        <p:spPr>
          <a:xfrm>
            <a:off x="457200" y="723900"/>
            <a:ext cx="11274552" cy="457200"/>
          </a:xfrm>
        </p:spPr>
        <p:txBody>
          <a:bodyPr/>
          <a:lstStyle>
            <a:lvl1pPr>
              <a:defRPr b="1">
                <a:latin typeface="+mn-lt"/>
              </a:defRPr>
            </a:lvl1pPr>
          </a:lstStyle>
          <a:p>
            <a:r>
              <a:rPr lang="en-US"/>
              <a:t>Click to edit Master title style</a:t>
            </a:r>
          </a:p>
        </p:txBody>
      </p:sp>
      <p:sp>
        <p:nvSpPr>
          <p:cNvPr id="3" name="Text Placeholder 10">
            <a:extLst>
              <a:ext uri="{FF2B5EF4-FFF2-40B4-BE49-F238E27FC236}">
                <a16:creationId xmlns:a16="http://schemas.microsoft.com/office/drawing/2014/main" id="{8CBF3641-43B5-6FAC-E7AA-3C2E1B686848}"/>
              </a:ext>
            </a:extLst>
          </p:cNvPr>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spTree>
    <p:extLst>
      <p:ext uri="{BB962C8B-B14F-4D97-AF65-F5344CB8AC3E}">
        <p14:creationId xmlns:p14="http://schemas.microsoft.com/office/powerpoint/2010/main" val="3316818641"/>
      </p:ext>
    </p:extLst>
  </p:cSld>
  <p:clrMapOvr>
    <a:masterClrMapping/>
  </p:clrMapOvr>
  <p:transition/>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Dark">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CC2842-970F-4D83-A7C9-C111F3E9E8F4}"/>
              </a:ext>
            </a:extLst>
          </p:cNvPr>
          <p:cNvSpPr>
            <a:spLocks noGrp="1"/>
          </p:cNvSpPr>
          <p:nvPr>
            <p:ph type="title" hasCustomPrompt="1"/>
          </p:nvPr>
        </p:nvSpPr>
        <p:spPr>
          <a:xfrm>
            <a:off x="609600" y="1139523"/>
            <a:ext cx="2882386" cy="615553"/>
          </a:xfrm>
        </p:spPr>
        <p:txBody>
          <a:bodyPr vert="horz" wrap="square" lIns="0" tIns="0" rIns="0" bIns="0" rtlCol="0" anchor="t">
            <a:spAutoFit/>
          </a:bodyPr>
          <a:lstStyle>
            <a:lvl1pPr>
              <a:defRPr lang="en-US" sz="4000" b="1" i="0" kern="1200" spc="0">
                <a:gradFill>
                  <a:gsLst>
                    <a:gs pos="49000">
                      <a:schemeClr val="accent2"/>
                    </a:gs>
                    <a:gs pos="100000">
                      <a:schemeClr val="accent5"/>
                    </a:gs>
                    <a:gs pos="0">
                      <a:schemeClr val="accent3"/>
                    </a:gs>
                  </a:gsLst>
                  <a:lin ang="1200000" scaled="0"/>
                </a:gradFill>
                <a:effectLst/>
                <a:latin typeface="Aptos SemiBold" panose="020B0004020202020204" pitchFamily="34" charset="0"/>
                <a:ea typeface="Aptos SemiBold" panose="020B0004020202020204" pitchFamily="34" charset="0"/>
                <a:cs typeface="Calibri" panose="020F0502020204030204" pitchFamily="34" charset="0"/>
              </a:defRPr>
            </a:lvl1pPr>
          </a:lstStyle>
          <a:p>
            <a:pPr lvl="0" algn="l" defTabSz="914400" rtl="0" eaLnBrk="1" latinLnBrk="0" hangingPunct="1">
              <a:lnSpc>
                <a:spcPct val="100000"/>
              </a:lnSpc>
              <a:spcBef>
                <a:spcPct val="0"/>
              </a:spcBef>
              <a:buNone/>
            </a:pPr>
            <a:r>
              <a:rPr lang="en-US"/>
              <a:t>Agenda</a:t>
            </a:r>
          </a:p>
        </p:txBody>
      </p:sp>
      <p:sp>
        <p:nvSpPr>
          <p:cNvPr id="5" name="Text Placeholder 4">
            <a:extLst>
              <a:ext uri="{FF2B5EF4-FFF2-40B4-BE49-F238E27FC236}">
                <a16:creationId xmlns:a16="http://schemas.microsoft.com/office/drawing/2014/main" id="{6672B4D0-A39C-FAF6-B1FC-E8138006004A}"/>
              </a:ext>
            </a:extLst>
          </p:cNvPr>
          <p:cNvSpPr>
            <a:spLocks noGrp="1"/>
          </p:cNvSpPr>
          <p:nvPr>
            <p:ph type="body" sz="quarter" idx="16" hasCustomPrompt="1"/>
          </p:nvPr>
        </p:nvSpPr>
        <p:spPr>
          <a:xfrm>
            <a:off x="6120649" y="1605829"/>
            <a:ext cx="4554537" cy="324961"/>
          </a:xfrm>
          <a:prstGeom prst="rect">
            <a:avLst/>
          </a:prstGeom>
        </p:spPr>
        <p:txBody>
          <a:bodyPr wrap="square" anchor="t" anchorCtr="0">
            <a:spAutoFit/>
          </a:bodyPr>
          <a:lstStyle>
            <a:lvl1pPr>
              <a:defRPr sz="2000" b="0">
                <a:solidFill>
                  <a:schemeClr val="bg1"/>
                </a:solidFill>
                <a:latin typeface="+mj-lt"/>
              </a:defRPr>
            </a:lvl1pPr>
          </a:lstStyle>
          <a:p>
            <a:pPr lvl="0"/>
            <a:r>
              <a:rPr lang="en-US"/>
              <a:t>Section header here</a:t>
            </a:r>
          </a:p>
        </p:txBody>
      </p:sp>
      <p:sp>
        <p:nvSpPr>
          <p:cNvPr id="9" name="Text Placeholder 4">
            <a:extLst>
              <a:ext uri="{FF2B5EF4-FFF2-40B4-BE49-F238E27FC236}">
                <a16:creationId xmlns:a16="http://schemas.microsoft.com/office/drawing/2014/main" id="{A00A134C-93F9-0B06-D8F4-9B3C7532A426}"/>
              </a:ext>
            </a:extLst>
          </p:cNvPr>
          <p:cNvSpPr>
            <a:spLocks noGrp="1"/>
          </p:cNvSpPr>
          <p:nvPr>
            <p:ph type="body" sz="quarter" idx="17" hasCustomPrompt="1"/>
          </p:nvPr>
        </p:nvSpPr>
        <p:spPr>
          <a:xfrm>
            <a:off x="6120649" y="2296087"/>
            <a:ext cx="4554537" cy="324961"/>
          </a:xfrm>
          <a:prstGeom prst="rect">
            <a:avLst/>
          </a:prstGeom>
        </p:spPr>
        <p:txBody>
          <a:bodyPr wrap="square" anchor="t" anchorCtr="0">
            <a:spAutoFit/>
          </a:bodyPr>
          <a:lstStyle>
            <a:lvl1pPr>
              <a:defRPr sz="2000" b="0">
                <a:solidFill>
                  <a:schemeClr val="bg1"/>
                </a:solidFill>
                <a:latin typeface="+mj-lt"/>
              </a:defRPr>
            </a:lvl1pPr>
          </a:lstStyle>
          <a:p>
            <a:pPr lvl="0"/>
            <a:r>
              <a:rPr lang="en-US"/>
              <a:t>Section header here</a:t>
            </a:r>
          </a:p>
        </p:txBody>
      </p:sp>
      <p:sp>
        <p:nvSpPr>
          <p:cNvPr id="10" name="Text Placeholder 4">
            <a:extLst>
              <a:ext uri="{FF2B5EF4-FFF2-40B4-BE49-F238E27FC236}">
                <a16:creationId xmlns:a16="http://schemas.microsoft.com/office/drawing/2014/main" id="{E37B92C4-122A-5377-7B74-D58A2319E90C}"/>
              </a:ext>
            </a:extLst>
          </p:cNvPr>
          <p:cNvSpPr>
            <a:spLocks noGrp="1"/>
          </p:cNvSpPr>
          <p:nvPr>
            <p:ph type="body" sz="quarter" idx="18" hasCustomPrompt="1"/>
          </p:nvPr>
        </p:nvSpPr>
        <p:spPr>
          <a:xfrm>
            <a:off x="6120649" y="2986345"/>
            <a:ext cx="4554537" cy="324961"/>
          </a:xfrm>
          <a:prstGeom prst="rect">
            <a:avLst/>
          </a:prstGeom>
        </p:spPr>
        <p:txBody>
          <a:bodyPr wrap="square" anchor="t" anchorCtr="0">
            <a:spAutoFit/>
          </a:bodyPr>
          <a:lstStyle>
            <a:lvl1pPr>
              <a:defRPr sz="2000" b="0">
                <a:solidFill>
                  <a:schemeClr val="bg1"/>
                </a:solidFill>
                <a:latin typeface="+mj-lt"/>
              </a:defRPr>
            </a:lvl1pPr>
          </a:lstStyle>
          <a:p>
            <a:pPr lvl="0"/>
            <a:r>
              <a:rPr lang="en-US"/>
              <a:t>Section header here</a:t>
            </a:r>
          </a:p>
        </p:txBody>
      </p:sp>
      <p:sp>
        <p:nvSpPr>
          <p:cNvPr id="13" name="Text Placeholder 4">
            <a:extLst>
              <a:ext uri="{FF2B5EF4-FFF2-40B4-BE49-F238E27FC236}">
                <a16:creationId xmlns:a16="http://schemas.microsoft.com/office/drawing/2014/main" id="{D28A167B-CD8D-159B-58DB-AD9C0600F651}"/>
              </a:ext>
            </a:extLst>
          </p:cNvPr>
          <p:cNvSpPr>
            <a:spLocks noGrp="1"/>
          </p:cNvSpPr>
          <p:nvPr>
            <p:ph type="body" sz="quarter" idx="19" hasCustomPrompt="1"/>
          </p:nvPr>
        </p:nvSpPr>
        <p:spPr>
          <a:xfrm>
            <a:off x="6120649" y="3676603"/>
            <a:ext cx="4554537" cy="324961"/>
          </a:xfrm>
          <a:prstGeom prst="rect">
            <a:avLst/>
          </a:prstGeom>
        </p:spPr>
        <p:txBody>
          <a:bodyPr wrap="square" anchor="t" anchorCtr="0">
            <a:spAutoFit/>
          </a:bodyPr>
          <a:lstStyle>
            <a:lvl1pPr>
              <a:defRPr sz="2000" b="0">
                <a:solidFill>
                  <a:schemeClr val="bg1"/>
                </a:solidFill>
                <a:latin typeface="+mj-lt"/>
              </a:defRPr>
            </a:lvl1pPr>
          </a:lstStyle>
          <a:p>
            <a:pPr lvl="0"/>
            <a:r>
              <a:rPr lang="en-US"/>
              <a:t>Section header here</a:t>
            </a:r>
          </a:p>
        </p:txBody>
      </p:sp>
      <p:sp>
        <p:nvSpPr>
          <p:cNvPr id="14" name="Text Placeholder 4">
            <a:extLst>
              <a:ext uri="{FF2B5EF4-FFF2-40B4-BE49-F238E27FC236}">
                <a16:creationId xmlns:a16="http://schemas.microsoft.com/office/drawing/2014/main" id="{D3238DD8-4A7D-554B-8216-37EA1F023174}"/>
              </a:ext>
            </a:extLst>
          </p:cNvPr>
          <p:cNvSpPr>
            <a:spLocks noGrp="1"/>
          </p:cNvSpPr>
          <p:nvPr>
            <p:ph type="body" sz="quarter" idx="20" hasCustomPrompt="1"/>
          </p:nvPr>
        </p:nvSpPr>
        <p:spPr>
          <a:xfrm>
            <a:off x="6120649" y="4366861"/>
            <a:ext cx="4554537" cy="324961"/>
          </a:xfrm>
          <a:prstGeom prst="rect">
            <a:avLst/>
          </a:prstGeom>
        </p:spPr>
        <p:txBody>
          <a:bodyPr wrap="square" anchor="t" anchorCtr="0">
            <a:spAutoFit/>
          </a:bodyPr>
          <a:lstStyle>
            <a:lvl1pPr>
              <a:defRPr sz="2000" b="0">
                <a:solidFill>
                  <a:schemeClr val="bg1"/>
                </a:solidFill>
                <a:latin typeface="+mj-lt"/>
              </a:defRPr>
            </a:lvl1pPr>
          </a:lstStyle>
          <a:p>
            <a:pPr lvl="0"/>
            <a:r>
              <a:rPr lang="en-US"/>
              <a:t>Section header here</a:t>
            </a:r>
          </a:p>
        </p:txBody>
      </p:sp>
      <p:sp>
        <p:nvSpPr>
          <p:cNvPr id="15" name="Text Placeholder 4">
            <a:extLst>
              <a:ext uri="{FF2B5EF4-FFF2-40B4-BE49-F238E27FC236}">
                <a16:creationId xmlns:a16="http://schemas.microsoft.com/office/drawing/2014/main" id="{11D58AB5-54CF-F584-79F8-821E69DF6010}"/>
              </a:ext>
            </a:extLst>
          </p:cNvPr>
          <p:cNvSpPr>
            <a:spLocks noGrp="1"/>
          </p:cNvSpPr>
          <p:nvPr>
            <p:ph type="body" sz="quarter" idx="21" hasCustomPrompt="1"/>
          </p:nvPr>
        </p:nvSpPr>
        <p:spPr>
          <a:xfrm>
            <a:off x="6120649" y="5057120"/>
            <a:ext cx="4554537" cy="324961"/>
          </a:xfrm>
          <a:prstGeom prst="rect">
            <a:avLst/>
          </a:prstGeom>
        </p:spPr>
        <p:txBody>
          <a:bodyPr wrap="square" anchor="t" anchorCtr="0">
            <a:spAutoFit/>
          </a:bodyPr>
          <a:lstStyle>
            <a:lvl1pPr>
              <a:defRPr sz="2000" b="0">
                <a:solidFill>
                  <a:schemeClr val="bg1"/>
                </a:solidFill>
                <a:latin typeface="+mj-lt"/>
              </a:defRPr>
            </a:lvl1pPr>
          </a:lstStyle>
          <a:p>
            <a:pPr lvl="0"/>
            <a:r>
              <a:rPr lang="en-US"/>
              <a:t>Section header here</a:t>
            </a:r>
          </a:p>
        </p:txBody>
      </p:sp>
      <p:sp>
        <p:nvSpPr>
          <p:cNvPr id="16" name="Text Placeholder 4">
            <a:extLst>
              <a:ext uri="{FF2B5EF4-FFF2-40B4-BE49-F238E27FC236}">
                <a16:creationId xmlns:a16="http://schemas.microsoft.com/office/drawing/2014/main" id="{6367AC01-84C2-7E8C-3BF8-201856803E21}"/>
              </a:ext>
            </a:extLst>
          </p:cNvPr>
          <p:cNvSpPr>
            <a:spLocks noGrp="1"/>
          </p:cNvSpPr>
          <p:nvPr>
            <p:ph type="body" sz="quarter" idx="10" hasCustomPrompt="1"/>
          </p:nvPr>
        </p:nvSpPr>
        <p:spPr>
          <a:xfrm>
            <a:off x="4191313" y="1605829"/>
            <a:ext cx="1679576" cy="324961"/>
          </a:xfrm>
          <a:prstGeom prst="rect">
            <a:avLst/>
          </a:prstGeom>
        </p:spPr>
        <p:txBody>
          <a:bodyPr wrap="square" anchor="t" anchorCtr="0">
            <a:spAutoFit/>
          </a:bodyPr>
          <a:lstStyle>
            <a:lvl1pPr algn="r">
              <a:defRPr sz="2000" b="0">
                <a:solidFill>
                  <a:schemeClr val="accent5"/>
                </a:solidFill>
                <a:latin typeface="+mj-lt"/>
              </a:defRPr>
            </a:lvl1pPr>
          </a:lstStyle>
          <a:p>
            <a:pPr lvl="0"/>
            <a:r>
              <a:rPr lang="en-US"/>
              <a:t>00:00 – 00:00</a:t>
            </a:r>
          </a:p>
        </p:txBody>
      </p:sp>
      <p:sp>
        <p:nvSpPr>
          <p:cNvPr id="23" name="Text Placeholder 4">
            <a:extLst>
              <a:ext uri="{FF2B5EF4-FFF2-40B4-BE49-F238E27FC236}">
                <a16:creationId xmlns:a16="http://schemas.microsoft.com/office/drawing/2014/main" id="{60B1A9C8-7F43-7DB1-4F91-53075745C4B6}"/>
              </a:ext>
            </a:extLst>
          </p:cNvPr>
          <p:cNvSpPr>
            <a:spLocks noGrp="1"/>
          </p:cNvSpPr>
          <p:nvPr>
            <p:ph type="body" sz="quarter" idx="24" hasCustomPrompt="1"/>
          </p:nvPr>
        </p:nvSpPr>
        <p:spPr>
          <a:xfrm>
            <a:off x="4191313" y="2298357"/>
            <a:ext cx="1679576" cy="324961"/>
          </a:xfrm>
          <a:prstGeom prst="rect">
            <a:avLst/>
          </a:prstGeom>
        </p:spPr>
        <p:txBody>
          <a:bodyPr wrap="square" anchor="t" anchorCtr="0">
            <a:spAutoFit/>
          </a:bodyPr>
          <a:lstStyle>
            <a:lvl1pPr algn="r">
              <a:defRPr sz="2000" b="0">
                <a:solidFill>
                  <a:schemeClr val="accent5"/>
                </a:solidFill>
                <a:latin typeface="+mj-lt"/>
              </a:defRPr>
            </a:lvl1pPr>
          </a:lstStyle>
          <a:p>
            <a:pPr lvl="0"/>
            <a:r>
              <a:rPr lang="en-US"/>
              <a:t>00:00 – 00:00</a:t>
            </a:r>
          </a:p>
        </p:txBody>
      </p:sp>
      <p:sp>
        <p:nvSpPr>
          <p:cNvPr id="24" name="Text Placeholder 4">
            <a:extLst>
              <a:ext uri="{FF2B5EF4-FFF2-40B4-BE49-F238E27FC236}">
                <a16:creationId xmlns:a16="http://schemas.microsoft.com/office/drawing/2014/main" id="{46C8629B-DFA8-41AA-9C67-96D3D02BED28}"/>
              </a:ext>
            </a:extLst>
          </p:cNvPr>
          <p:cNvSpPr>
            <a:spLocks noGrp="1"/>
          </p:cNvSpPr>
          <p:nvPr>
            <p:ph type="body" sz="quarter" idx="26" hasCustomPrompt="1"/>
          </p:nvPr>
        </p:nvSpPr>
        <p:spPr>
          <a:xfrm>
            <a:off x="4191313" y="2988048"/>
            <a:ext cx="1679576" cy="324961"/>
          </a:xfrm>
          <a:prstGeom prst="rect">
            <a:avLst/>
          </a:prstGeom>
        </p:spPr>
        <p:txBody>
          <a:bodyPr wrap="square" anchor="t" anchorCtr="0">
            <a:spAutoFit/>
          </a:bodyPr>
          <a:lstStyle>
            <a:lvl1pPr algn="r">
              <a:defRPr sz="2000" b="0">
                <a:solidFill>
                  <a:schemeClr val="accent5"/>
                </a:solidFill>
                <a:latin typeface="+mj-lt"/>
              </a:defRPr>
            </a:lvl1pPr>
          </a:lstStyle>
          <a:p>
            <a:pPr lvl="0"/>
            <a:r>
              <a:rPr lang="en-US"/>
              <a:t>00:00 – 00:00</a:t>
            </a:r>
          </a:p>
        </p:txBody>
      </p:sp>
      <p:sp>
        <p:nvSpPr>
          <p:cNvPr id="26" name="Text Placeholder 4">
            <a:extLst>
              <a:ext uri="{FF2B5EF4-FFF2-40B4-BE49-F238E27FC236}">
                <a16:creationId xmlns:a16="http://schemas.microsoft.com/office/drawing/2014/main" id="{11CC2B96-A6B1-5232-3AEE-F9B7FDBBC137}"/>
              </a:ext>
            </a:extLst>
          </p:cNvPr>
          <p:cNvSpPr>
            <a:spLocks noGrp="1"/>
          </p:cNvSpPr>
          <p:nvPr>
            <p:ph type="body" sz="quarter" idx="28" hasCustomPrompt="1"/>
          </p:nvPr>
        </p:nvSpPr>
        <p:spPr>
          <a:xfrm>
            <a:off x="4191313" y="3677739"/>
            <a:ext cx="1679576" cy="324961"/>
          </a:xfrm>
          <a:prstGeom prst="rect">
            <a:avLst/>
          </a:prstGeom>
        </p:spPr>
        <p:txBody>
          <a:bodyPr wrap="square" anchor="t" anchorCtr="0">
            <a:spAutoFit/>
          </a:bodyPr>
          <a:lstStyle>
            <a:lvl1pPr algn="r">
              <a:defRPr sz="2000" b="0">
                <a:solidFill>
                  <a:schemeClr val="accent5"/>
                </a:solidFill>
                <a:latin typeface="+mj-lt"/>
              </a:defRPr>
            </a:lvl1pPr>
          </a:lstStyle>
          <a:p>
            <a:pPr lvl="0"/>
            <a:r>
              <a:rPr lang="en-US"/>
              <a:t>00:00 – 00:00</a:t>
            </a:r>
          </a:p>
        </p:txBody>
      </p:sp>
      <p:sp>
        <p:nvSpPr>
          <p:cNvPr id="30" name="Text Placeholder 4">
            <a:extLst>
              <a:ext uri="{FF2B5EF4-FFF2-40B4-BE49-F238E27FC236}">
                <a16:creationId xmlns:a16="http://schemas.microsoft.com/office/drawing/2014/main" id="{7A18B250-73F5-69E3-5878-B1D8C984F427}"/>
              </a:ext>
            </a:extLst>
          </p:cNvPr>
          <p:cNvSpPr>
            <a:spLocks noGrp="1"/>
          </p:cNvSpPr>
          <p:nvPr>
            <p:ph type="body" sz="quarter" idx="30" hasCustomPrompt="1"/>
          </p:nvPr>
        </p:nvSpPr>
        <p:spPr>
          <a:xfrm>
            <a:off x="4191313" y="4367430"/>
            <a:ext cx="1679576" cy="324961"/>
          </a:xfrm>
          <a:prstGeom prst="rect">
            <a:avLst/>
          </a:prstGeom>
        </p:spPr>
        <p:txBody>
          <a:bodyPr wrap="square" anchor="t" anchorCtr="0">
            <a:spAutoFit/>
          </a:bodyPr>
          <a:lstStyle>
            <a:lvl1pPr algn="r">
              <a:defRPr sz="2000" b="0">
                <a:solidFill>
                  <a:schemeClr val="accent5"/>
                </a:solidFill>
                <a:latin typeface="+mj-lt"/>
              </a:defRPr>
            </a:lvl1pPr>
          </a:lstStyle>
          <a:p>
            <a:pPr lvl="0"/>
            <a:r>
              <a:rPr lang="en-US"/>
              <a:t>00:00 – 00:00</a:t>
            </a:r>
          </a:p>
        </p:txBody>
      </p:sp>
      <p:sp>
        <p:nvSpPr>
          <p:cNvPr id="31" name="Text Placeholder 4">
            <a:extLst>
              <a:ext uri="{FF2B5EF4-FFF2-40B4-BE49-F238E27FC236}">
                <a16:creationId xmlns:a16="http://schemas.microsoft.com/office/drawing/2014/main" id="{462FE180-ECE1-55D7-0248-053AC1E99B1F}"/>
              </a:ext>
            </a:extLst>
          </p:cNvPr>
          <p:cNvSpPr>
            <a:spLocks noGrp="1"/>
          </p:cNvSpPr>
          <p:nvPr>
            <p:ph type="body" sz="quarter" idx="32" hasCustomPrompt="1"/>
          </p:nvPr>
        </p:nvSpPr>
        <p:spPr>
          <a:xfrm>
            <a:off x="4191313" y="5057120"/>
            <a:ext cx="1679576" cy="324961"/>
          </a:xfrm>
          <a:prstGeom prst="rect">
            <a:avLst/>
          </a:prstGeom>
        </p:spPr>
        <p:txBody>
          <a:bodyPr wrap="square" anchor="t" anchorCtr="0">
            <a:spAutoFit/>
          </a:bodyPr>
          <a:lstStyle>
            <a:lvl1pPr algn="r">
              <a:defRPr sz="2000" b="0">
                <a:solidFill>
                  <a:schemeClr val="accent5"/>
                </a:solidFill>
                <a:latin typeface="+mj-lt"/>
              </a:defRPr>
            </a:lvl1pPr>
          </a:lstStyle>
          <a:p>
            <a:pPr lvl="0"/>
            <a:r>
              <a:rPr lang="en-US"/>
              <a:t>00:00 – 00:00</a:t>
            </a:r>
          </a:p>
        </p:txBody>
      </p:sp>
    </p:spTree>
    <p:extLst>
      <p:ext uri="{BB962C8B-B14F-4D97-AF65-F5344CB8AC3E}">
        <p14:creationId xmlns:p14="http://schemas.microsoft.com/office/powerpoint/2010/main" val="2565866129"/>
      </p:ext>
    </p:extLst>
  </p:cSld>
  <p:clrMapOvr>
    <a:masterClrMapping/>
  </p:clrMapOvr>
  <p:transition/>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0756888"/>
      </p:ext>
    </p:extLst>
  </p:cSld>
  <p:clrMapOvr>
    <a:masterClrMapping/>
  </p:clrMapOvr>
  <p:transition/>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90717A-8E85-0A40-B27D-E9A4F8826E8E}"/>
              </a:ext>
            </a:extLst>
          </p:cNvPr>
          <p:cNvSpPr/>
          <p:nvPr userDrawn="1"/>
        </p:nvSpPr>
        <p:spPr bwMode="auto">
          <a:xfrm>
            <a:off x="0" y="0"/>
            <a:ext cx="12192000"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Title 1">
            <a:extLst>
              <a:ext uri="{FF2B5EF4-FFF2-40B4-BE49-F238E27FC236}">
                <a16:creationId xmlns:a16="http://schemas.microsoft.com/office/drawing/2014/main" id="{D0D8E0D9-9406-08F5-F3AB-192276B840AD}"/>
              </a:ext>
            </a:extLst>
          </p:cNvPr>
          <p:cNvSpPr>
            <a:spLocks noGrp="1"/>
          </p:cNvSpPr>
          <p:nvPr>
            <p:ph type="title"/>
          </p:nvPr>
        </p:nvSpPr>
        <p:spPr>
          <a:xfrm>
            <a:off x="457200" y="723900"/>
            <a:ext cx="11274552" cy="457200"/>
          </a:xfrm>
        </p:spPr>
        <p:txBody>
          <a:bodyPr/>
          <a:lstStyle>
            <a:lvl1pPr>
              <a:defRPr b="1">
                <a:solidFill>
                  <a:schemeClr val="bg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23010F0C-E353-B615-EE43-DC7134E728C4}"/>
              </a:ext>
            </a:extLst>
          </p:cNvPr>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bg1"/>
                </a:solidFill>
                <a:latin typeface="Calibri" panose="020F0502020204030204" pitchFamily="34" charset="0"/>
              </a:defRPr>
            </a:lvl1pPr>
          </a:lstStyle>
          <a:p>
            <a:pPr lvl="0">
              <a:lnSpc>
                <a:spcPct val="100000"/>
              </a:lnSpc>
            </a:pPr>
            <a:r>
              <a:rPr lang="en-US"/>
              <a:t>Click to add section title</a:t>
            </a:r>
          </a:p>
        </p:txBody>
      </p:sp>
      <p:pic>
        <p:nvPicPr>
          <p:cNvPr id="5" name="Graphic 4">
            <a:extLst>
              <a:ext uri="{FF2B5EF4-FFF2-40B4-BE49-F238E27FC236}">
                <a16:creationId xmlns:a16="http://schemas.microsoft.com/office/drawing/2014/main" id="{828E7F92-C4B1-FD15-88E1-E80C3CABEB7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11" name="TextBox 10">
            <a:extLst>
              <a:ext uri="{FF2B5EF4-FFF2-40B4-BE49-F238E27FC236}">
                <a16:creationId xmlns:a16="http://schemas.microsoft.com/office/drawing/2014/main" id="{97BE634E-7C12-4735-5F97-ACA0CB41F520}"/>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13" name="Text Placeholder 3">
            <a:extLst>
              <a:ext uri="{FF2B5EF4-FFF2-40B4-BE49-F238E27FC236}">
                <a16:creationId xmlns:a16="http://schemas.microsoft.com/office/drawing/2014/main" id="{891A8E84-4915-F847-688F-F749F3B632BE}"/>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844178167"/>
      </p:ext>
    </p:extLst>
  </p:cSld>
  <p:clrMapOvr>
    <a:masterClrMapping/>
  </p:clrMapOvr>
  <p:transition/>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Subtitle-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190717A-8E85-0A40-B27D-E9A4F8826E8E}"/>
              </a:ext>
            </a:extLst>
          </p:cNvPr>
          <p:cNvSpPr/>
          <p:nvPr userDrawn="1"/>
        </p:nvSpPr>
        <p:spPr bwMode="auto">
          <a:xfrm>
            <a:off x="0" y="0"/>
            <a:ext cx="12192000"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Title 1">
            <a:extLst>
              <a:ext uri="{FF2B5EF4-FFF2-40B4-BE49-F238E27FC236}">
                <a16:creationId xmlns:a16="http://schemas.microsoft.com/office/drawing/2014/main" id="{D0D8E0D9-9406-08F5-F3AB-192276B840AD}"/>
              </a:ext>
            </a:extLst>
          </p:cNvPr>
          <p:cNvSpPr>
            <a:spLocks noGrp="1"/>
          </p:cNvSpPr>
          <p:nvPr>
            <p:ph type="title"/>
          </p:nvPr>
        </p:nvSpPr>
        <p:spPr>
          <a:xfrm>
            <a:off x="457200" y="723900"/>
            <a:ext cx="11274552" cy="457200"/>
          </a:xfrm>
        </p:spPr>
        <p:txBody>
          <a:bodyPr/>
          <a:lstStyle>
            <a:lvl1pPr>
              <a:defRPr b="1">
                <a:solidFill>
                  <a:schemeClr val="bg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23010F0C-E353-B615-EE43-DC7134E728C4}"/>
              </a:ext>
            </a:extLst>
          </p:cNvPr>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bg1"/>
                </a:solidFill>
                <a:latin typeface="Calibri" panose="020F0502020204030204" pitchFamily="34" charset="0"/>
              </a:defRPr>
            </a:lvl1pPr>
          </a:lstStyle>
          <a:p>
            <a:pPr lvl="0">
              <a:lnSpc>
                <a:spcPct val="100000"/>
              </a:lnSpc>
            </a:pPr>
            <a:r>
              <a:rPr lang="en-US"/>
              <a:t>Click to add section title</a:t>
            </a:r>
          </a:p>
        </p:txBody>
      </p:sp>
      <p:pic>
        <p:nvPicPr>
          <p:cNvPr id="5" name="Graphic 4">
            <a:extLst>
              <a:ext uri="{FF2B5EF4-FFF2-40B4-BE49-F238E27FC236}">
                <a16:creationId xmlns:a16="http://schemas.microsoft.com/office/drawing/2014/main" id="{828E7F92-C4B1-FD15-88E1-E80C3CABEB7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11" name="TextBox 10">
            <a:extLst>
              <a:ext uri="{FF2B5EF4-FFF2-40B4-BE49-F238E27FC236}">
                <a16:creationId xmlns:a16="http://schemas.microsoft.com/office/drawing/2014/main" id="{97BE634E-7C12-4735-5F97-ACA0CB41F520}"/>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13" name="Text Placeholder 3">
            <a:extLst>
              <a:ext uri="{FF2B5EF4-FFF2-40B4-BE49-F238E27FC236}">
                <a16:creationId xmlns:a16="http://schemas.microsoft.com/office/drawing/2014/main" id="{891A8E84-4915-F847-688F-F749F3B632BE}"/>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
        <p:nvSpPr>
          <p:cNvPr id="7" name="Text Placeholder 8">
            <a:extLst>
              <a:ext uri="{FF2B5EF4-FFF2-40B4-BE49-F238E27FC236}">
                <a16:creationId xmlns:a16="http://schemas.microsoft.com/office/drawing/2014/main" id="{AA4049EA-1C80-CEF2-C39E-9249C1D295FE}"/>
              </a:ext>
            </a:extLst>
          </p:cNvPr>
          <p:cNvSpPr>
            <a:spLocks noGrp="1"/>
          </p:cNvSpPr>
          <p:nvPr>
            <p:ph type="body" sz="quarter" idx="11" hasCustomPrompt="1"/>
          </p:nvPr>
        </p:nvSpPr>
        <p:spPr>
          <a:xfrm>
            <a:off x="457200" y="1195614"/>
            <a:ext cx="11274552" cy="246221"/>
          </a:xfrm>
          <a:prstGeom prst="rect">
            <a:avLst/>
          </a:prstGeom>
        </p:spPr>
        <p:txBody>
          <a:bodyPr wrap="square" lIns="0" tIns="0" rIns="0" bIns="0" anchor="t" anchorCtr="0">
            <a:noAutofit/>
          </a:bodyPr>
          <a:lstStyle>
            <a:lvl1pPr marL="0" indent="0">
              <a:lnSpc>
                <a:spcPct val="100000"/>
              </a:lnSpc>
              <a:spcBef>
                <a:spcPct val="0"/>
              </a:spcBef>
              <a:buNone/>
              <a:defRPr sz="1600" b="1" i="0">
                <a:solidFill>
                  <a:schemeClr val="bg1"/>
                </a:solidFill>
              </a:defRPr>
            </a:lvl1pPr>
          </a:lstStyle>
          <a:p>
            <a:pPr lvl="0"/>
            <a:r>
              <a:rPr lang="en-US"/>
              <a:t>Edit Master text styles</a:t>
            </a:r>
          </a:p>
        </p:txBody>
      </p:sp>
    </p:spTree>
    <p:extLst>
      <p:ext uri="{BB962C8B-B14F-4D97-AF65-F5344CB8AC3E}">
        <p14:creationId xmlns:p14="http://schemas.microsoft.com/office/powerpoint/2010/main" val="474014536"/>
      </p:ext>
    </p:extLst>
  </p:cSld>
  <p:clrMapOvr>
    <a:masterClrMapping/>
  </p:clrMapOvr>
  <p:transition/>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Arr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7DFB89-A9BD-47AC-B57A-7869039229B5}"/>
              </a:ext>
            </a:extLst>
          </p:cNvPr>
          <p:cNvSpPr/>
          <p:nvPr userDrawn="1"/>
        </p:nvSpPr>
        <p:spPr bwMode="auto">
          <a:xfrm>
            <a:off x="0" y="0"/>
            <a:ext cx="5988049"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7" name="Isosceles Triangle 13">
            <a:extLst>
              <a:ext uri="{FF2B5EF4-FFF2-40B4-BE49-F238E27FC236}">
                <a16:creationId xmlns:a16="http://schemas.microsoft.com/office/drawing/2014/main" id="{33DA4BCA-E06D-9C46-8E45-43243DD633D7}"/>
              </a:ext>
            </a:extLst>
          </p:cNvPr>
          <p:cNvSpPr/>
          <p:nvPr userDrawn="1"/>
        </p:nvSpPr>
        <p:spPr>
          <a:xfrm rot="5400000" flipH="1">
            <a:off x="2835445" y="3152605"/>
            <a:ext cx="6858002" cy="55279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9D2FFF58-70EB-C86F-9E59-1581F18B872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6" name="Title 1">
            <a:extLst>
              <a:ext uri="{FF2B5EF4-FFF2-40B4-BE49-F238E27FC236}">
                <a16:creationId xmlns:a16="http://schemas.microsoft.com/office/drawing/2014/main" id="{BFF9120F-E29C-8B3A-D5EB-E673F7B24C97}"/>
              </a:ext>
            </a:extLst>
          </p:cNvPr>
          <p:cNvSpPr>
            <a:spLocks noGrp="1"/>
          </p:cNvSpPr>
          <p:nvPr>
            <p:ph type="title"/>
          </p:nvPr>
        </p:nvSpPr>
        <p:spPr>
          <a:xfrm>
            <a:off x="472698" y="723900"/>
            <a:ext cx="5530849" cy="457200"/>
          </a:xfrm>
        </p:spPr>
        <p:txBody>
          <a:bodyPr/>
          <a:lstStyle>
            <a:lvl1pPr>
              <a:defRPr b="1">
                <a:solidFill>
                  <a:schemeClr val="bg1"/>
                </a:solidFill>
                <a:latin typeface="+mn-lt"/>
              </a:defRPr>
            </a:lvl1pPr>
          </a:lstStyle>
          <a:p>
            <a:r>
              <a:rPr lang="en-US"/>
              <a:t>Click to edit Master title style</a:t>
            </a:r>
          </a:p>
        </p:txBody>
      </p:sp>
      <p:sp>
        <p:nvSpPr>
          <p:cNvPr id="10" name="Text Placeholder 10">
            <a:extLst>
              <a:ext uri="{FF2B5EF4-FFF2-40B4-BE49-F238E27FC236}">
                <a16:creationId xmlns:a16="http://schemas.microsoft.com/office/drawing/2014/main" id="{8A6D870D-A9F4-488C-8ECB-5016711134CD}"/>
              </a:ext>
            </a:extLst>
          </p:cNvPr>
          <p:cNvSpPr>
            <a:spLocks noGrp="1"/>
          </p:cNvSpPr>
          <p:nvPr>
            <p:ph type="body" sz="quarter" idx="15" hasCustomPrompt="1"/>
          </p:nvPr>
        </p:nvSpPr>
        <p:spPr>
          <a:xfrm>
            <a:off x="472698" y="382447"/>
            <a:ext cx="3611880" cy="225706"/>
          </a:xfrm>
          <a:prstGeom prst="rect">
            <a:avLst/>
          </a:prstGeom>
        </p:spPr>
        <p:txBody>
          <a:bodyPr vert="horz" lIns="0" tIns="0" rIns="0" bIns="0" rtlCol="0">
            <a:noAutofit/>
          </a:bodyPr>
          <a:lstStyle>
            <a:lvl1pPr>
              <a:defRPr lang="en-US" sz="1000" cap="all" spc="300" baseline="0">
                <a:solidFill>
                  <a:schemeClr val="bg1"/>
                </a:solidFill>
                <a:latin typeface="Calibri" panose="020F0502020204030204" pitchFamily="34" charset="0"/>
              </a:defRPr>
            </a:lvl1pPr>
          </a:lstStyle>
          <a:p>
            <a:pPr lvl="0">
              <a:lnSpc>
                <a:spcPct val="100000"/>
              </a:lnSpc>
            </a:pPr>
            <a:r>
              <a:rPr lang="en-US"/>
              <a:t>Click to add section title</a:t>
            </a:r>
          </a:p>
        </p:txBody>
      </p:sp>
    </p:spTree>
    <p:extLst>
      <p:ext uri="{BB962C8B-B14F-4D97-AF65-F5344CB8AC3E}">
        <p14:creationId xmlns:p14="http://schemas.microsoft.com/office/powerpoint/2010/main" val="2194242839"/>
      </p:ext>
    </p:extLst>
  </p:cSld>
  <p:clrMapOvr>
    <a:masterClrMapping/>
  </p:clrMapOvr>
  <p:transition/>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rrow-L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7DFB89-A9BD-47AC-B57A-7869039229B5}"/>
              </a:ext>
            </a:extLst>
          </p:cNvPr>
          <p:cNvSpPr/>
          <p:nvPr userDrawn="1"/>
        </p:nvSpPr>
        <p:spPr bwMode="auto">
          <a:xfrm>
            <a:off x="0" y="0"/>
            <a:ext cx="5988049"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7" name="Isosceles Triangle 13">
            <a:extLst>
              <a:ext uri="{FF2B5EF4-FFF2-40B4-BE49-F238E27FC236}">
                <a16:creationId xmlns:a16="http://schemas.microsoft.com/office/drawing/2014/main" id="{33DA4BCA-E06D-9C46-8E45-43243DD633D7}"/>
              </a:ext>
            </a:extLst>
          </p:cNvPr>
          <p:cNvSpPr/>
          <p:nvPr userDrawn="1"/>
        </p:nvSpPr>
        <p:spPr>
          <a:xfrm rot="5400000" flipH="1">
            <a:off x="2835445" y="3152602"/>
            <a:ext cx="6858002" cy="552793"/>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FF9120F-E29C-8B3A-D5EB-E673F7B24C97}"/>
              </a:ext>
            </a:extLst>
          </p:cNvPr>
          <p:cNvSpPr>
            <a:spLocks noGrp="1"/>
          </p:cNvSpPr>
          <p:nvPr>
            <p:ph type="title"/>
          </p:nvPr>
        </p:nvSpPr>
        <p:spPr>
          <a:xfrm>
            <a:off x="472698" y="723900"/>
            <a:ext cx="5530849" cy="457200"/>
          </a:xfrm>
        </p:spPr>
        <p:txBody>
          <a:bodyPr/>
          <a:lstStyle>
            <a:lvl1pPr>
              <a:defRPr b="1">
                <a:solidFill>
                  <a:schemeClr val="tx1"/>
                </a:solidFill>
                <a:latin typeface="+mn-lt"/>
              </a:defRPr>
            </a:lvl1pPr>
          </a:lstStyle>
          <a:p>
            <a:r>
              <a:rPr lang="en-US"/>
              <a:t>Click to edit Master title style</a:t>
            </a:r>
          </a:p>
        </p:txBody>
      </p:sp>
      <p:sp>
        <p:nvSpPr>
          <p:cNvPr id="10" name="Text Placeholder 10">
            <a:extLst>
              <a:ext uri="{FF2B5EF4-FFF2-40B4-BE49-F238E27FC236}">
                <a16:creationId xmlns:a16="http://schemas.microsoft.com/office/drawing/2014/main" id="{8A6D870D-A9F4-488C-8ECB-5016711134CD}"/>
              </a:ext>
            </a:extLst>
          </p:cNvPr>
          <p:cNvSpPr>
            <a:spLocks noGrp="1"/>
          </p:cNvSpPr>
          <p:nvPr>
            <p:ph type="body" sz="quarter" idx="15" hasCustomPrompt="1"/>
          </p:nvPr>
        </p:nvSpPr>
        <p:spPr>
          <a:xfrm>
            <a:off x="472698" y="382447"/>
            <a:ext cx="3611880" cy="225706"/>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pic>
        <p:nvPicPr>
          <p:cNvPr id="3" name="Graphic 2">
            <a:extLst>
              <a:ext uri="{FF2B5EF4-FFF2-40B4-BE49-F238E27FC236}">
                <a16:creationId xmlns:a16="http://schemas.microsoft.com/office/drawing/2014/main" id="{99CE1444-B151-5430-2753-A94BFE59863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Tree>
    <p:extLst>
      <p:ext uri="{BB962C8B-B14F-4D97-AF65-F5344CB8AC3E}">
        <p14:creationId xmlns:p14="http://schemas.microsoft.com/office/powerpoint/2010/main" val="3121403779"/>
      </p:ext>
    </p:extLst>
  </p:cSld>
  <p:clrMapOvr>
    <a:masterClrMapping/>
  </p:clrMapOvr>
  <p:transition/>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Arrow-Two">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7891C23-3EE8-0CED-28FE-170D18A2D615}"/>
              </a:ext>
            </a:extLst>
          </p:cNvPr>
          <p:cNvGrpSpPr/>
          <p:nvPr userDrawn="1"/>
        </p:nvGrpSpPr>
        <p:grpSpPr>
          <a:xfrm>
            <a:off x="3909694" y="-2"/>
            <a:ext cx="4653972" cy="6858002"/>
            <a:chOff x="3300840" y="-2"/>
            <a:chExt cx="4653972" cy="6858002"/>
          </a:xfrm>
          <a:solidFill>
            <a:schemeClr val="bg1">
              <a:lumMod val="95000"/>
            </a:schemeClr>
          </a:solidFill>
        </p:grpSpPr>
        <p:sp>
          <p:nvSpPr>
            <p:cNvPr id="10" name="Rectangle 9">
              <a:extLst>
                <a:ext uri="{FF2B5EF4-FFF2-40B4-BE49-F238E27FC236}">
                  <a16:creationId xmlns:a16="http://schemas.microsoft.com/office/drawing/2014/main" id="{3E4E5E53-9F1A-D61C-9EEB-E1510482E5BF}"/>
                </a:ext>
              </a:extLst>
            </p:cNvPr>
            <p:cNvSpPr/>
            <p:nvPr userDrawn="1"/>
          </p:nvSpPr>
          <p:spPr bwMode="auto">
            <a:xfrm>
              <a:off x="3300840" y="0"/>
              <a:ext cx="4110732" cy="6858000"/>
            </a:xfrm>
            <a:prstGeom prst="rect">
              <a:avLst/>
            </a:prstGeom>
            <a:grp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13" name="Isosceles Triangle 13">
              <a:extLst>
                <a:ext uri="{FF2B5EF4-FFF2-40B4-BE49-F238E27FC236}">
                  <a16:creationId xmlns:a16="http://schemas.microsoft.com/office/drawing/2014/main" id="{DF41968F-990C-67B1-0475-04E0249E281A}"/>
                </a:ext>
              </a:extLst>
            </p:cNvPr>
            <p:cNvSpPr/>
            <p:nvPr userDrawn="1"/>
          </p:nvSpPr>
          <p:spPr>
            <a:xfrm rot="5400000" flipH="1">
              <a:off x="4249415" y="3152602"/>
              <a:ext cx="6858002" cy="55279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B17DFB89-A9BD-47AC-B57A-7869039229B5}"/>
              </a:ext>
            </a:extLst>
          </p:cNvPr>
          <p:cNvSpPr/>
          <p:nvPr userDrawn="1"/>
        </p:nvSpPr>
        <p:spPr bwMode="auto">
          <a:xfrm>
            <a:off x="-1" y="0"/>
            <a:ext cx="4076701"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pic>
        <p:nvPicPr>
          <p:cNvPr id="8" name="Graphic 7">
            <a:extLst>
              <a:ext uri="{FF2B5EF4-FFF2-40B4-BE49-F238E27FC236}">
                <a16:creationId xmlns:a16="http://schemas.microsoft.com/office/drawing/2014/main" id="{EE036E7A-2B84-45D1-985C-C2AD71420C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7" name="Isosceles Triangle 13">
            <a:extLst>
              <a:ext uri="{FF2B5EF4-FFF2-40B4-BE49-F238E27FC236}">
                <a16:creationId xmlns:a16="http://schemas.microsoft.com/office/drawing/2014/main" id="{33DA4BCA-E06D-9C46-8E45-43243DD633D7}"/>
              </a:ext>
            </a:extLst>
          </p:cNvPr>
          <p:cNvSpPr/>
          <p:nvPr userDrawn="1"/>
        </p:nvSpPr>
        <p:spPr>
          <a:xfrm rot="5400000" flipH="1">
            <a:off x="925900" y="3152602"/>
            <a:ext cx="6858002" cy="55279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180E4AD9-5B60-F04F-FEE1-80647A0EADEE}"/>
              </a:ext>
            </a:extLst>
          </p:cNvPr>
          <p:cNvSpPr>
            <a:spLocks noGrp="1"/>
          </p:cNvSpPr>
          <p:nvPr>
            <p:ph type="title"/>
          </p:nvPr>
        </p:nvSpPr>
        <p:spPr>
          <a:xfrm>
            <a:off x="457200" y="723900"/>
            <a:ext cx="2586789" cy="457200"/>
          </a:xfrm>
        </p:spPr>
        <p:txBody>
          <a:bodyPr/>
          <a:lstStyle>
            <a:lvl1pPr>
              <a:defRPr b="1">
                <a:solidFill>
                  <a:schemeClr val="bg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B189EAA6-8653-D9C5-4653-C4B7BB2BB328}"/>
              </a:ext>
            </a:extLst>
          </p:cNvPr>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bg1"/>
                </a:solidFill>
                <a:latin typeface="Calibri" panose="020F0502020204030204" pitchFamily="34" charset="0"/>
              </a:defRPr>
            </a:lvl1pPr>
          </a:lstStyle>
          <a:p>
            <a:pPr lvl="0">
              <a:lnSpc>
                <a:spcPct val="100000"/>
              </a:lnSpc>
            </a:pPr>
            <a:r>
              <a:rPr lang="en-US"/>
              <a:t>Click to add section title</a:t>
            </a:r>
          </a:p>
        </p:txBody>
      </p:sp>
    </p:spTree>
    <p:extLst>
      <p:ext uri="{BB962C8B-B14F-4D97-AF65-F5344CB8AC3E}">
        <p14:creationId xmlns:p14="http://schemas.microsoft.com/office/powerpoint/2010/main" val="1159412625"/>
      </p:ext>
    </p:extLst>
  </p:cSld>
  <p:clrMapOvr>
    <a:masterClrMapping/>
  </p:clrMapOvr>
  <p:transition/>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ase Study-1/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flipH="1">
            <a:off x="9820274" y="0"/>
            <a:ext cx="2371723"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Title 1">
            <a:extLst>
              <a:ext uri="{FF2B5EF4-FFF2-40B4-BE49-F238E27FC236}">
                <a16:creationId xmlns:a16="http://schemas.microsoft.com/office/drawing/2014/main" id="{30894D8D-7B75-A627-E4B9-1C694A55CED1}"/>
              </a:ext>
            </a:extLst>
          </p:cNvPr>
          <p:cNvSpPr>
            <a:spLocks noGrp="1"/>
          </p:cNvSpPr>
          <p:nvPr>
            <p:ph type="title"/>
          </p:nvPr>
        </p:nvSpPr>
        <p:spPr>
          <a:xfrm>
            <a:off x="457200" y="723900"/>
            <a:ext cx="8252847" cy="457200"/>
          </a:xfrm>
        </p:spPr>
        <p:txBody>
          <a:bodyPr/>
          <a:lstStyle>
            <a:lvl1pPr>
              <a:defRPr b="1">
                <a:solidFill>
                  <a:schemeClr val="tx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E205EF53-7E88-FC61-2AD6-524C99515525}"/>
              </a:ext>
            </a:extLst>
          </p:cNvPr>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sp>
        <p:nvSpPr>
          <p:cNvPr id="5" name="TextBox 4">
            <a:extLst>
              <a:ext uri="{FF2B5EF4-FFF2-40B4-BE49-F238E27FC236}">
                <a16:creationId xmlns:a16="http://schemas.microsoft.com/office/drawing/2014/main" id="{AD091D4E-6AE3-3F04-D0A0-8C96044CC29F}"/>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6" name="Text Placeholder 3">
            <a:extLst>
              <a:ext uri="{FF2B5EF4-FFF2-40B4-BE49-F238E27FC236}">
                <a16:creationId xmlns:a16="http://schemas.microsoft.com/office/drawing/2014/main" id="{5678EB0A-0FF2-079E-6368-97511A388F28}"/>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pPr lvl="0"/>
              <a:t>‹#›</a:t>
            </a:fld>
            <a:endParaRPr lang="en-US" sz="1000"/>
          </a:p>
        </p:txBody>
      </p:sp>
    </p:spTree>
    <p:extLst>
      <p:ext uri="{BB962C8B-B14F-4D97-AF65-F5344CB8AC3E}">
        <p14:creationId xmlns:p14="http://schemas.microsoft.com/office/powerpoint/2010/main" val="32961268"/>
      </p:ext>
    </p:extLst>
  </p:cSld>
  <p:clrMapOvr>
    <a:masterClrMapping/>
  </p:clrMapOvr>
  <p:transition/>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ase Study-1/6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flipH="1">
            <a:off x="9820275" y="0"/>
            <a:ext cx="2371722"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TextBox 2">
            <a:extLst>
              <a:ext uri="{FF2B5EF4-FFF2-40B4-BE49-F238E27FC236}">
                <a16:creationId xmlns:a16="http://schemas.microsoft.com/office/drawing/2014/main" id="{B1E6AE37-FC1E-5269-1E83-C3E9928ED250}"/>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4" name="Text Placeholder 3">
            <a:extLst>
              <a:ext uri="{FF2B5EF4-FFF2-40B4-BE49-F238E27FC236}">
                <a16:creationId xmlns:a16="http://schemas.microsoft.com/office/drawing/2014/main" id="{607A8488-5F43-686E-E10B-16D16E352EED}"/>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
        <p:nvSpPr>
          <p:cNvPr id="5" name="Title 1">
            <a:extLst>
              <a:ext uri="{FF2B5EF4-FFF2-40B4-BE49-F238E27FC236}">
                <a16:creationId xmlns:a16="http://schemas.microsoft.com/office/drawing/2014/main" id="{7B7DE099-ACDF-D41B-FBC3-5EE9A76F4C28}"/>
              </a:ext>
            </a:extLst>
          </p:cNvPr>
          <p:cNvSpPr>
            <a:spLocks noGrp="1"/>
          </p:cNvSpPr>
          <p:nvPr>
            <p:ph type="title"/>
          </p:nvPr>
        </p:nvSpPr>
        <p:spPr>
          <a:xfrm>
            <a:off x="457200" y="723900"/>
            <a:ext cx="7450138" cy="457200"/>
          </a:xfrm>
        </p:spPr>
        <p:txBody>
          <a:bodyPr/>
          <a:lstStyle>
            <a:lvl1pPr>
              <a:defRPr b="1">
                <a:solidFill>
                  <a:schemeClr val="tx1"/>
                </a:solidFill>
                <a:latin typeface="+mn-lt"/>
              </a:defRPr>
            </a:lvl1pPr>
          </a:lstStyle>
          <a:p>
            <a:r>
              <a:rPr lang="en-US"/>
              <a:t>Click to edit Master title style</a:t>
            </a:r>
          </a:p>
        </p:txBody>
      </p:sp>
      <p:sp>
        <p:nvSpPr>
          <p:cNvPr id="6" name="Text Placeholder 10">
            <a:extLst>
              <a:ext uri="{FF2B5EF4-FFF2-40B4-BE49-F238E27FC236}">
                <a16:creationId xmlns:a16="http://schemas.microsoft.com/office/drawing/2014/main" id="{AF7055BE-CD0F-6E9E-5992-4C7B9EF5FAB5}"/>
              </a:ext>
            </a:extLst>
          </p:cNvPr>
          <p:cNvSpPr>
            <a:spLocks noGrp="1"/>
          </p:cNvSpPr>
          <p:nvPr>
            <p:ph type="body" sz="quarter" idx="15" hasCustomPrompt="1"/>
          </p:nvPr>
        </p:nvSpPr>
        <p:spPr>
          <a:xfrm>
            <a:off x="457200" y="382446"/>
            <a:ext cx="3600000" cy="255227"/>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spTree>
    <p:extLst>
      <p:ext uri="{BB962C8B-B14F-4D97-AF65-F5344CB8AC3E}">
        <p14:creationId xmlns:p14="http://schemas.microsoft.com/office/powerpoint/2010/main" val="3656360283"/>
      </p:ext>
    </p:extLst>
  </p:cSld>
  <p:clrMapOvr>
    <a:masterClrMapping/>
  </p:clrMapOvr>
  <p:transition/>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ase Study-1/6-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0FD50C-06F7-21CC-1F6A-D75586A5063A}"/>
              </a:ext>
            </a:extLst>
          </p:cNvPr>
          <p:cNvSpPr/>
          <p:nvPr userDrawn="1"/>
        </p:nvSpPr>
        <p:spPr bwMode="auto">
          <a:xfrm>
            <a:off x="5166" y="0"/>
            <a:ext cx="12192000"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pic>
        <p:nvPicPr>
          <p:cNvPr id="8" name="Graphic 7">
            <a:extLst>
              <a:ext uri="{FF2B5EF4-FFF2-40B4-BE49-F238E27FC236}">
                <a16:creationId xmlns:a16="http://schemas.microsoft.com/office/drawing/2014/main" id="{56866651-9DE6-3C00-E38E-CCE80D60499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62367" y="6438901"/>
            <a:ext cx="540540" cy="190499"/>
          </a:xfrm>
          <a:prstGeom prst="rect">
            <a:avLst/>
          </a:prstGeom>
        </p:spPr>
      </p:pic>
      <p:sp>
        <p:nvSpPr>
          <p:cNvPr id="2" name="Rectangle 1">
            <a:extLst>
              <a:ext uri="{FF2B5EF4-FFF2-40B4-BE49-F238E27FC236}">
                <a16:creationId xmlns:a16="http://schemas.microsoft.com/office/drawing/2014/main" id="{263D721A-127A-4DBE-B738-ABA4893319BC}"/>
              </a:ext>
            </a:extLst>
          </p:cNvPr>
          <p:cNvSpPr/>
          <p:nvPr userDrawn="1"/>
        </p:nvSpPr>
        <p:spPr bwMode="auto">
          <a:xfrm flipH="1">
            <a:off x="9820274" y="0"/>
            <a:ext cx="2371723" cy="6858000"/>
          </a:xfrm>
          <a:prstGeom prst="rect">
            <a:avLst/>
          </a:prstGeom>
          <a:solidFill>
            <a:schemeClr val="tx1">
              <a:lumMod val="85000"/>
              <a:lumOff val="1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Title 1">
            <a:extLst>
              <a:ext uri="{FF2B5EF4-FFF2-40B4-BE49-F238E27FC236}">
                <a16:creationId xmlns:a16="http://schemas.microsoft.com/office/drawing/2014/main" id="{30894D8D-7B75-A627-E4B9-1C694A55CED1}"/>
              </a:ext>
            </a:extLst>
          </p:cNvPr>
          <p:cNvSpPr>
            <a:spLocks noGrp="1"/>
          </p:cNvSpPr>
          <p:nvPr>
            <p:ph type="title"/>
          </p:nvPr>
        </p:nvSpPr>
        <p:spPr>
          <a:xfrm>
            <a:off x="457200" y="723900"/>
            <a:ext cx="8252847" cy="457200"/>
          </a:xfrm>
        </p:spPr>
        <p:txBody>
          <a:bodyPr/>
          <a:lstStyle>
            <a:lvl1pPr>
              <a:defRPr b="1">
                <a:solidFill>
                  <a:schemeClr val="bg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E205EF53-7E88-FC61-2AD6-524C99515525}"/>
              </a:ext>
            </a:extLst>
          </p:cNvPr>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bg1"/>
                </a:solidFill>
                <a:latin typeface="Calibri" panose="020F0502020204030204" pitchFamily="34" charset="0"/>
              </a:defRPr>
            </a:lvl1pPr>
          </a:lstStyle>
          <a:p>
            <a:pPr lvl="0">
              <a:lnSpc>
                <a:spcPct val="100000"/>
              </a:lnSpc>
            </a:pPr>
            <a:r>
              <a:rPr lang="en-US"/>
              <a:t>Click to add section title</a:t>
            </a:r>
          </a:p>
        </p:txBody>
      </p:sp>
      <p:sp>
        <p:nvSpPr>
          <p:cNvPr id="11" name="TextBox 10">
            <a:extLst>
              <a:ext uri="{FF2B5EF4-FFF2-40B4-BE49-F238E27FC236}">
                <a16:creationId xmlns:a16="http://schemas.microsoft.com/office/drawing/2014/main" id="{07BD1CA3-DE0B-7A9B-CE98-826ACE3DFEBF}"/>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12" name="Text Placeholder 3">
            <a:extLst>
              <a:ext uri="{FF2B5EF4-FFF2-40B4-BE49-F238E27FC236}">
                <a16:creationId xmlns:a16="http://schemas.microsoft.com/office/drawing/2014/main" id="{05F033AD-4765-5FA3-B45B-9232B4A16A8B}"/>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3765432548"/>
      </p:ext>
    </p:extLst>
  </p:cSld>
  <p:clrMapOvr>
    <a:masterClrMapping/>
  </p:clrMapOvr>
  <p:transition/>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ase Study-1/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flipH="1">
            <a:off x="7907337" y="0"/>
            <a:ext cx="4284661"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Title 1">
            <a:extLst>
              <a:ext uri="{FF2B5EF4-FFF2-40B4-BE49-F238E27FC236}">
                <a16:creationId xmlns:a16="http://schemas.microsoft.com/office/drawing/2014/main" id="{AC395CC0-872C-69F3-88ED-BEF3B6BA983A}"/>
              </a:ext>
            </a:extLst>
          </p:cNvPr>
          <p:cNvSpPr>
            <a:spLocks noGrp="1"/>
          </p:cNvSpPr>
          <p:nvPr>
            <p:ph type="title"/>
          </p:nvPr>
        </p:nvSpPr>
        <p:spPr>
          <a:xfrm>
            <a:off x="457200" y="723900"/>
            <a:ext cx="5530849" cy="457200"/>
          </a:xfrm>
        </p:spPr>
        <p:txBody>
          <a:bodyPr/>
          <a:lstStyle>
            <a:lvl1pPr>
              <a:defRPr b="1">
                <a:solidFill>
                  <a:schemeClr val="tx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84DF7A43-01BC-022E-268E-6B2F50E13A7E}"/>
              </a:ext>
            </a:extLst>
          </p:cNvPr>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sp>
        <p:nvSpPr>
          <p:cNvPr id="5" name="TextBox 4">
            <a:extLst>
              <a:ext uri="{FF2B5EF4-FFF2-40B4-BE49-F238E27FC236}">
                <a16:creationId xmlns:a16="http://schemas.microsoft.com/office/drawing/2014/main" id="{1FF6CAB9-3229-A377-2782-A27CB6B30495}"/>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6" name="Text Placeholder 3">
            <a:extLst>
              <a:ext uri="{FF2B5EF4-FFF2-40B4-BE49-F238E27FC236}">
                <a16:creationId xmlns:a16="http://schemas.microsoft.com/office/drawing/2014/main" id="{1B5412B9-D91D-8002-0693-897E81DD8C82}"/>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pPr lvl="0"/>
              <a:t>‹#›</a:t>
            </a:fld>
            <a:endParaRPr lang="en-US" sz="1000"/>
          </a:p>
        </p:txBody>
      </p:sp>
    </p:spTree>
    <p:extLst>
      <p:ext uri="{BB962C8B-B14F-4D97-AF65-F5344CB8AC3E}">
        <p14:creationId xmlns:p14="http://schemas.microsoft.com/office/powerpoint/2010/main" val="4150821659"/>
      </p:ext>
    </p:extLst>
  </p:cSld>
  <p:clrMapOvr>
    <a:masterClrMapping/>
  </p:clrMapOvr>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_Header_Custom_1">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919866F5-F57A-6C40-4D30-D67CB6A3D24E}"/>
              </a:ext>
            </a:extLst>
          </p:cNvPr>
          <p:cNvSpPr>
            <a:spLocks noGrp="1"/>
          </p:cNvSpPr>
          <p:nvPr>
            <p:ph type="title" hasCustomPrompt="1"/>
          </p:nvPr>
        </p:nvSpPr>
        <p:spPr>
          <a:xfrm>
            <a:off x="622934" y="1612005"/>
            <a:ext cx="5640805" cy="861774"/>
          </a:xfrm>
          <a:prstGeom prst="rect">
            <a:avLst/>
          </a:prstGeom>
        </p:spPr>
        <p:txBody>
          <a:bodyPr wrap="square">
            <a:spAutoFit/>
          </a:bodyPr>
          <a:lstStyle>
            <a:lvl1pPr>
              <a:defRPr sz="5600" b="1" i="0">
                <a:solidFill>
                  <a:schemeClr val="bg1"/>
                </a:solidFill>
                <a:latin typeface="Aptos SemiBold" panose="020B0004020202020204" pitchFamily="34" charset="0"/>
                <a:cs typeface="Calibri Light" panose="020F0302020204030204" pitchFamily="34" charset="0"/>
              </a:defRPr>
            </a:lvl1pPr>
          </a:lstStyle>
          <a:p>
            <a:r>
              <a:rPr lang="en-US"/>
              <a:t>Section Header</a:t>
            </a:r>
          </a:p>
        </p:txBody>
      </p:sp>
      <p:sp>
        <p:nvSpPr>
          <p:cNvPr id="3" name="Text Placeholder 4">
            <a:extLst>
              <a:ext uri="{FF2B5EF4-FFF2-40B4-BE49-F238E27FC236}">
                <a16:creationId xmlns:a16="http://schemas.microsoft.com/office/drawing/2014/main" id="{B0EC5345-D2D0-6B03-7DDB-B62AB64329C8}"/>
              </a:ext>
            </a:extLst>
          </p:cNvPr>
          <p:cNvSpPr>
            <a:spLocks noGrp="1"/>
          </p:cNvSpPr>
          <p:nvPr>
            <p:ph type="body" sz="quarter" idx="10" hasCustomPrompt="1"/>
          </p:nvPr>
        </p:nvSpPr>
        <p:spPr>
          <a:xfrm>
            <a:off x="622934" y="1271645"/>
            <a:ext cx="498928" cy="324961"/>
          </a:xfrm>
          <a:prstGeom prst="rect">
            <a:avLst/>
          </a:prstGeom>
        </p:spPr>
        <p:txBody>
          <a:bodyPr wrap="square" anchor="t" anchorCtr="0">
            <a:spAutoFit/>
          </a:bodyPr>
          <a:lstStyle>
            <a:lvl1pPr algn="l">
              <a:defRPr sz="2000" b="1">
                <a:gradFill>
                  <a:gsLst>
                    <a:gs pos="100000">
                      <a:schemeClr val="accent5"/>
                    </a:gs>
                    <a:gs pos="50000">
                      <a:schemeClr val="accent2"/>
                    </a:gs>
                    <a:gs pos="0">
                      <a:schemeClr val="accent3"/>
                    </a:gs>
                  </a:gsLst>
                  <a:lin ang="1800000" scaled="0"/>
                </a:gradFill>
              </a:defRPr>
            </a:lvl1pPr>
          </a:lstStyle>
          <a:p>
            <a:pPr lvl="0"/>
            <a:r>
              <a:rPr lang="en-US"/>
              <a:t>01</a:t>
            </a:r>
          </a:p>
        </p:txBody>
      </p:sp>
      <p:sp>
        <p:nvSpPr>
          <p:cNvPr id="4" name="Text Placeholder 4">
            <a:extLst>
              <a:ext uri="{FF2B5EF4-FFF2-40B4-BE49-F238E27FC236}">
                <a16:creationId xmlns:a16="http://schemas.microsoft.com/office/drawing/2014/main" id="{CB32F50E-D900-4FFA-87A8-502151FBE20C}"/>
              </a:ext>
            </a:extLst>
          </p:cNvPr>
          <p:cNvSpPr>
            <a:spLocks noGrp="1"/>
          </p:cNvSpPr>
          <p:nvPr>
            <p:ph type="body" sz="quarter" idx="16" hasCustomPrompt="1"/>
          </p:nvPr>
        </p:nvSpPr>
        <p:spPr>
          <a:xfrm>
            <a:off x="622934" y="2517074"/>
            <a:ext cx="5640805" cy="324897"/>
          </a:xfrm>
          <a:prstGeom prst="rect">
            <a:avLst/>
          </a:prstGeom>
        </p:spPr>
        <p:txBody>
          <a:bodyPr wrap="square" anchor="t" anchorCtr="0">
            <a:spAutoFit/>
          </a:bodyPr>
          <a:lstStyle>
            <a:lvl1pPr>
              <a:defRPr sz="2000" b="0" i="0">
                <a:solidFill>
                  <a:schemeClr val="bg1"/>
                </a:solidFill>
                <a:latin typeface="Aptos" panose="020B0004020202020204" pitchFamily="34" charset="0"/>
                <a:cs typeface="Calibri Light" panose="020F0302020204030204" pitchFamily="34" charset="0"/>
              </a:defRPr>
            </a:lvl1pPr>
          </a:lstStyle>
          <a:p>
            <a:pPr lvl="0"/>
            <a:r>
              <a:rPr lang="en-US"/>
              <a:t>Section description</a:t>
            </a:r>
          </a:p>
        </p:txBody>
      </p:sp>
    </p:spTree>
    <p:extLst>
      <p:ext uri="{BB962C8B-B14F-4D97-AF65-F5344CB8AC3E}">
        <p14:creationId xmlns:p14="http://schemas.microsoft.com/office/powerpoint/2010/main" val="3637795950"/>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ase Study-1/3-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441E88-7FE8-D22E-100F-B090659320A1}"/>
              </a:ext>
            </a:extLst>
          </p:cNvPr>
          <p:cNvSpPr/>
          <p:nvPr userDrawn="1"/>
        </p:nvSpPr>
        <p:spPr bwMode="auto">
          <a:xfrm>
            <a:off x="0" y="0"/>
            <a:ext cx="12192000"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pic>
        <p:nvPicPr>
          <p:cNvPr id="8" name="Graphic 7">
            <a:extLst>
              <a:ext uri="{FF2B5EF4-FFF2-40B4-BE49-F238E27FC236}">
                <a16:creationId xmlns:a16="http://schemas.microsoft.com/office/drawing/2014/main" id="{BFA5AB7F-48A8-2636-3278-4702BB8C575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2" name="Rectangle 1">
            <a:extLst>
              <a:ext uri="{FF2B5EF4-FFF2-40B4-BE49-F238E27FC236}">
                <a16:creationId xmlns:a16="http://schemas.microsoft.com/office/drawing/2014/main" id="{263D721A-127A-4DBE-B738-ABA4893319BC}"/>
              </a:ext>
            </a:extLst>
          </p:cNvPr>
          <p:cNvSpPr/>
          <p:nvPr userDrawn="1"/>
        </p:nvSpPr>
        <p:spPr bwMode="auto">
          <a:xfrm flipH="1">
            <a:off x="7907337" y="0"/>
            <a:ext cx="4284661" cy="6858000"/>
          </a:xfrm>
          <a:prstGeom prst="rect">
            <a:avLst/>
          </a:prstGeom>
          <a:solidFill>
            <a:schemeClr val="tx1">
              <a:lumMod val="85000"/>
              <a:lumOff val="1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Title 1">
            <a:extLst>
              <a:ext uri="{FF2B5EF4-FFF2-40B4-BE49-F238E27FC236}">
                <a16:creationId xmlns:a16="http://schemas.microsoft.com/office/drawing/2014/main" id="{AC395CC0-872C-69F3-88ED-BEF3B6BA983A}"/>
              </a:ext>
            </a:extLst>
          </p:cNvPr>
          <p:cNvSpPr>
            <a:spLocks noGrp="1"/>
          </p:cNvSpPr>
          <p:nvPr>
            <p:ph type="title"/>
          </p:nvPr>
        </p:nvSpPr>
        <p:spPr>
          <a:xfrm>
            <a:off x="457200" y="723900"/>
            <a:ext cx="5530849" cy="457200"/>
          </a:xfrm>
        </p:spPr>
        <p:txBody>
          <a:bodyPr/>
          <a:lstStyle>
            <a:lvl1pPr>
              <a:defRPr b="1">
                <a:solidFill>
                  <a:schemeClr val="bg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84DF7A43-01BC-022E-268E-6B2F50E13A7E}"/>
              </a:ext>
            </a:extLst>
          </p:cNvPr>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bg1"/>
                </a:solidFill>
                <a:latin typeface="Calibri" panose="020F0502020204030204" pitchFamily="34" charset="0"/>
              </a:defRPr>
            </a:lvl1pPr>
          </a:lstStyle>
          <a:p>
            <a:pPr lvl="0">
              <a:lnSpc>
                <a:spcPct val="100000"/>
              </a:lnSpc>
            </a:pPr>
            <a:r>
              <a:rPr lang="en-US"/>
              <a:t>Click to add section title</a:t>
            </a:r>
          </a:p>
        </p:txBody>
      </p:sp>
      <p:sp>
        <p:nvSpPr>
          <p:cNvPr id="11" name="TextBox 10">
            <a:extLst>
              <a:ext uri="{FF2B5EF4-FFF2-40B4-BE49-F238E27FC236}">
                <a16:creationId xmlns:a16="http://schemas.microsoft.com/office/drawing/2014/main" id="{64ACC802-5D81-6EBD-4496-14A01AE49DBC}"/>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12" name="Text Placeholder 3">
            <a:extLst>
              <a:ext uri="{FF2B5EF4-FFF2-40B4-BE49-F238E27FC236}">
                <a16:creationId xmlns:a16="http://schemas.microsoft.com/office/drawing/2014/main" id="{E233E5D9-D527-CAC4-3B1E-44AA802D7240}"/>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2743548110"/>
      </p:ext>
    </p:extLst>
  </p:cSld>
  <p:clrMapOvr>
    <a:masterClrMapping/>
  </p:clrMapOvr>
  <p:transition/>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ase Study-1/3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flipH="1">
            <a:off x="7907337" y="0"/>
            <a:ext cx="4284660"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TextBox 2">
            <a:extLst>
              <a:ext uri="{FF2B5EF4-FFF2-40B4-BE49-F238E27FC236}">
                <a16:creationId xmlns:a16="http://schemas.microsoft.com/office/drawing/2014/main" id="{C79FDF51-3B9F-C5D8-7A84-09B7B6CB9E8B}"/>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4" name="Text Placeholder 3">
            <a:extLst>
              <a:ext uri="{FF2B5EF4-FFF2-40B4-BE49-F238E27FC236}">
                <a16:creationId xmlns:a16="http://schemas.microsoft.com/office/drawing/2014/main" id="{AFD3A15A-582D-3DDB-CC40-43726E84CA43}"/>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
        <p:nvSpPr>
          <p:cNvPr id="5" name="Title 1">
            <a:extLst>
              <a:ext uri="{FF2B5EF4-FFF2-40B4-BE49-F238E27FC236}">
                <a16:creationId xmlns:a16="http://schemas.microsoft.com/office/drawing/2014/main" id="{7D8F2DF5-DE6F-E2FC-0057-63CC04174C3F}"/>
              </a:ext>
            </a:extLst>
          </p:cNvPr>
          <p:cNvSpPr>
            <a:spLocks noGrp="1"/>
          </p:cNvSpPr>
          <p:nvPr>
            <p:ph type="title"/>
          </p:nvPr>
        </p:nvSpPr>
        <p:spPr>
          <a:xfrm>
            <a:off x="457200" y="723900"/>
            <a:ext cx="5764213" cy="457200"/>
          </a:xfrm>
        </p:spPr>
        <p:txBody>
          <a:bodyPr/>
          <a:lstStyle>
            <a:lvl1pPr>
              <a:defRPr b="1">
                <a:solidFill>
                  <a:schemeClr val="tx1"/>
                </a:solidFill>
                <a:latin typeface="+mn-lt"/>
              </a:defRPr>
            </a:lvl1pPr>
          </a:lstStyle>
          <a:p>
            <a:r>
              <a:rPr lang="en-US"/>
              <a:t>Click to edit Master title style</a:t>
            </a:r>
          </a:p>
        </p:txBody>
      </p:sp>
      <p:sp>
        <p:nvSpPr>
          <p:cNvPr id="6" name="Text Placeholder 10">
            <a:extLst>
              <a:ext uri="{FF2B5EF4-FFF2-40B4-BE49-F238E27FC236}">
                <a16:creationId xmlns:a16="http://schemas.microsoft.com/office/drawing/2014/main" id="{74897430-924B-CB14-9A94-8DB20A76C701}"/>
              </a:ext>
            </a:extLst>
          </p:cNvPr>
          <p:cNvSpPr>
            <a:spLocks noGrp="1"/>
          </p:cNvSpPr>
          <p:nvPr>
            <p:ph type="body" sz="quarter" idx="15" hasCustomPrompt="1"/>
          </p:nvPr>
        </p:nvSpPr>
        <p:spPr>
          <a:xfrm>
            <a:off x="457200" y="382446"/>
            <a:ext cx="5764213" cy="255227"/>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spTree>
    <p:extLst>
      <p:ext uri="{BB962C8B-B14F-4D97-AF65-F5344CB8AC3E}">
        <p14:creationId xmlns:p14="http://schemas.microsoft.com/office/powerpoint/2010/main" val="1363101717"/>
      </p:ext>
    </p:extLst>
  </p:cSld>
  <p:clrMapOvr>
    <a:masterClrMapping/>
  </p:clrMapOvr>
  <p:transition/>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ase Study-1/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flipH="1">
            <a:off x="6095999" y="0"/>
            <a:ext cx="6096000"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9" name="Text Placeholder 10">
            <a:extLst>
              <a:ext uri="{FF2B5EF4-FFF2-40B4-BE49-F238E27FC236}">
                <a16:creationId xmlns:a16="http://schemas.microsoft.com/office/drawing/2014/main" id="{8BAA6E4E-7596-A644-93F2-6ABBAFCD6B70}"/>
              </a:ext>
            </a:extLst>
          </p:cNvPr>
          <p:cNvSpPr>
            <a:spLocks noGrp="1"/>
          </p:cNvSpPr>
          <p:nvPr>
            <p:ph type="body" sz="quarter" idx="10" hasCustomPrompt="1"/>
          </p:nvPr>
        </p:nvSpPr>
        <p:spPr>
          <a:xfrm>
            <a:off x="6582021" y="723900"/>
            <a:ext cx="2302297" cy="246221"/>
          </a:xfrm>
          <a:prstGeom prst="rect">
            <a:avLst/>
          </a:prstGeom>
          <a:noFill/>
        </p:spPr>
        <p:txBody>
          <a:bodyPr vert="horz" wrap="none" lIns="0" tIns="0" rIns="0" bIns="0" rtlCol="0" anchor="ctr">
            <a:spAutoFit/>
          </a:bodyPr>
          <a:lstStyle>
            <a:lvl1pPr>
              <a:defRPr lang="en-US" sz="1600" b="1" kern="800" cap="none" spc="130" baseline="0" smtClean="0">
                <a:solidFill>
                  <a:schemeClr val="tx1"/>
                </a:solidFill>
                <a:ea typeface="+mj-ea"/>
                <a:cs typeface="+mj-cs"/>
              </a:defRPr>
            </a:lvl1pPr>
            <a:lvl2pPr marL="171450" indent="0">
              <a:buNone/>
              <a:defRPr lang="en-US" sz="1350" smtClean="0"/>
            </a:lvl2pPr>
            <a:lvl3pPr>
              <a:defRPr lang="en-US" sz="1350" smtClean="0"/>
            </a:lvl3pPr>
            <a:lvl4pPr>
              <a:defRPr lang="en-US" sz="1350" smtClean="0"/>
            </a:lvl4pPr>
            <a:lvl5pPr>
              <a:defRPr lang="en-US" sz="1350"/>
            </a:lvl5pPr>
          </a:lstStyle>
          <a:p>
            <a:pPr marL="0" lvl="0">
              <a:lnSpc>
                <a:spcPct val="100000"/>
              </a:lnSpc>
              <a:spcBef>
                <a:spcPct val="0"/>
              </a:spcBef>
              <a:buNone/>
            </a:pPr>
            <a:r>
              <a:rPr lang="en-US"/>
              <a:t>Edit Master Text Styles</a:t>
            </a:r>
          </a:p>
        </p:txBody>
      </p:sp>
      <p:sp>
        <p:nvSpPr>
          <p:cNvPr id="10" name="Text Placeholder 10">
            <a:extLst>
              <a:ext uri="{FF2B5EF4-FFF2-40B4-BE49-F238E27FC236}">
                <a16:creationId xmlns:a16="http://schemas.microsoft.com/office/drawing/2014/main" id="{182FF9AB-2A1C-E54B-B99E-245DE32DDE96}"/>
              </a:ext>
            </a:extLst>
          </p:cNvPr>
          <p:cNvSpPr>
            <a:spLocks noGrp="1"/>
          </p:cNvSpPr>
          <p:nvPr>
            <p:ph type="body" sz="quarter" idx="18" hasCustomPrompt="1"/>
          </p:nvPr>
        </p:nvSpPr>
        <p:spPr>
          <a:xfrm>
            <a:off x="6582020" y="3200114"/>
            <a:ext cx="2302297" cy="246221"/>
          </a:xfrm>
          <a:prstGeom prst="rect">
            <a:avLst/>
          </a:prstGeom>
          <a:noFill/>
        </p:spPr>
        <p:txBody>
          <a:bodyPr vert="horz" wrap="none" lIns="0" tIns="0" rIns="0" bIns="0" rtlCol="0" anchor="ctr">
            <a:spAutoFit/>
          </a:bodyPr>
          <a:lstStyle>
            <a:lvl1pPr>
              <a:defRPr lang="en-US" sz="1600" b="1" kern="800" cap="none" spc="130" baseline="0" smtClean="0">
                <a:solidFill>
                  <a:schemeClr val="tx1"/>
                </a:solidFill>
                <a:ea typeface="+mj-ea"/>
                <a:cs typeface="+mj-cs"/>
              </a:defRPr>
            </a:lvl1pPr>
            <a:lvl2pPr marL="171450" indent="0">
              <a:buNone/>
              <a:defRPr lang="en-US" sz="1350" smtClean="0"/>
            </a:lvl2pPr>
            <a:lvl3pPr>
              <a:defRPr lang="en-US" sz="1350" smtClean="0"/>
            </a:lvl3pPr>
            <a:lvl4pPr>
              <a:defRPr lang="en-US" sz="1350" smtClean="0"/>
            </a:lvl4pPr>
            <a:lvl5pPr>
              <a:defRPr lang="en-US" sz="1350"/>
            </a:lvl5pPr>
          </a:lstStyle>
          <a:p>
            <a:pPr marL="0" lvl="0">
              <a:lnSpc>
                <a:spcPct val="100000"/>
              </a:lnSpc>
              <a:spcBef>
                <a:spcPct val="0"/>
              </a:spcBef>
              <a:buNone/>
            </a:pPr>
            <a:r>
              <a:rPr lang="en-US"/>
              <a:t>Edit Master Text Styles</a:t>
            </a:r>
          </a:p>
        </p:txBody>
      </p:sp>
      <p:sp>
        <p:nvSpPr>
          <p:cNvPr id="3" name="Title 1">
            <a:extLst>
              <a:ext uri="{FF2B5EF4-FFF2-40B4-BE49-F238E27FC236}">
                <a16:creationId xmlns:a16="http://schemas.microsoft.com/office/drawing/2014/main" id="{1ED9D0C0-2EBB-53F1-FD7B-7BFF49053303}"/>
              </a:ext>
            </a:extLst>
          </p:cNvPr>
          <p:cNvSpPr>
            <a:spLocks noGrp="1"/>
          </p:cNvSpPr>
          <p:nvPr>
            <p:ph type="title"/>
          </p:nvPr>
        </p:nvSpPr>
        <p:spPr>
          <a:xfrm>
            <a:off x="457200" y="723900"/>
            <a:ext cx="5530849" cy="457200"/>
          </a:xfrm>
        </p:spPr>
        <p:txBody>
          <a:bodyPr/>
          <a:lstStyle>
            <a:lvl1pPr>
              <a:defRPr b="1">
                <a:solidFill>
                  <a:schemeClr val="tx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EBF6AFA3-4B0B-A44E-C32C-9E35F112D736}"/>
              </a:ext>
            </a:extLst>
          </p:cNvPr>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sp>
        <p:nvSpPr>
          <p:cNvPr id="5" name="TextBox 4">
            <a:extLst>
              <a:ext uri="{FF2B5EF4-FFF2-40B4-BE49-F238E27FC236}">
                <a16:creationId xmlns:a16="http://schemas.microsoft.com/office/drawing/2014/main" id="{2D7A437B-1C43-BD15-538B-E37E3F956D9A}"/>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6" name="Text Placeholder 3">
            <a:extLst>
              <a:ext uri="{FF2B5EF4-FFF2-40B4-BE49-F238E27FC236}">
                <a16:creationId xmlns:a16="http://schemas.microsoft.com/office/drawing/2014/main" id="{023EDF6C-81ED-D75B-14CE-F3906A1FF5DD}"/>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pPr lvl="0"/>
              <a:t>‹#›</a:t>
            </a:fld>
            <a:endParaRPr lang="en-US" sz="1000"/>
          </a:p>
        </p:txBody>
      </p:sp>
    </p:spTree>
    <p:extLst>
      <p:ext uri="{BB962C8B-B14F-4D97-AF65-F5344CB8AC3E}">
        <p14:creationId xmlns:p14="http://schemas.microsoft.com/office/powerpoint/2010/main" val="4111421593"/>
      </p:ext>
    </p:extLst>
  </p:cSld>
  <p:clrMapOvr>
    <a:masterClrMapping/>
  </p:clrMapOvr>
  <p:transition/>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ase Study-1/2-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E6C5343-68AD-9879-2727-7ECBCB6A1B23}"/>
              </a:ext>
            </a:extLst>
          </p:cNvPr>
          <p:cNvSpPr/>
          <p:nvPr userDrawn="1"/>
        </p:nvSpPr>
        <p:spPr bwMode="auto">
          <a:xfrm>
            <a:off x="0" y="0"/>
            <a:ext cx="12192000"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pic>
        <p:nvPicPr>
          <p:cNvPr id="8" name="Graphic 7">
            <a:extLst>
              <a:ext uri="{FF2B5EF4-FFF2-40B4-BE49-F238E27FC236}">
                <a16:creationId xmlns:a16="http://schemas.microsoft.com/office/drawing/2014/main" id="{EBEF0FAA-381C-3A89-42AF-830EF59119A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56236"/>
            <a:ext cx="540540" cy="190499"/>
          </a:xfrm>
          <a:prstGeom prst="rect">
            <a:avLst/>
          </a:prstGeom>
        </p:spPr>
      </p:pic>
      <p:sp>
        <p:nvSpPr>
          <p:cNvPr id="11" name="TextBox 10">
            <a:extLst>
              <a:ext uri="{FF2B5EF4-FFF2-40B4-BE49-F238E27FC236}">
                <a16:creationId xmlns:a16="http://schemas.microsoft.com/office/drawing/2014/main" id="{8B24921F-F7DB-7A40-465F-85F610FC20C6}"/>
              </a:ext>
            </a:extLst>
          </p:cNvPr>
          <p:cNvSpPr txBox="1"/>
          <p:nvPr userDrawn="1"/>
        </p:nvSpPr>
        <p:spPr>
          <a:xfrm>
            <a:off x="10048875" y="6423925"/>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12" name="Text Placeholder 3">
            <a:extLst>
              <a:ext uri="{FF2B5EF4-FFF2-40B4-BE49-F238E27FC236}">
                <a16:creationId xmlns:a16="http://schemas.microsoft.com/office/drawing/2014/main" id="{64F018D9-6B5F-8BCB-BD75-7816BF58C56F}"/>
              </a:ext>
            </a:extLst>
          </p:cNvPr>
          <p:cNvSpPr txBox="1"/>
          <p:nvPr userDrawn="1"/>
        </p:nvSpPr>
        <p:spPr>
          <a:xfrm>
            <a:off x="11498094" y="6423926"/>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
        <p:nvSpPr>
          <p:cNvPr id="2" name="Rectangle 1">
            <a:extLst>
              <a:ext uri="{FF2B5EF4-FFF2-40B4-BE49-F238E27FC236}">
                <a16:creationId xmlns:a16="http://schemas.microsoft.com/office/drawing/2014/main" id="{263D721A-127A-4DBE-B738-ABA4893319BC}"/>
              </a:ext>
            </a:extLst>
          </p:cNvPr>
          <p:cNvSpPr/>
          <p:nvPr userDrawn="1"/>
        </p:nvSpPr>
        <p:spPr bwMode="auto">
          <a:xfrm flipH="1">
            <a:off x="6095999" y="0"/>
            <a:ext cx="6096000" cy="6858000"/>
          </a:xfrm>
          <a:prstGeom prst="rect">
            <a:avLst/>
          </a:prstGeom>
          <a:solidFill>
            <a:schemeClr val="tx1">
              <a:lumMod val="85000"/>
              <a:lumOff val="1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9" name="Text Placeholder 10">
            <a:extLst>
              <a:ext uri="{FF2B5EF4-FFF2-40B4-BE49-F238E27FC236}">
                <a16:creationId xmlns:a16="http://schemas.microsoft.com/office/drawing/2014/main" id="{8BAA6E4E-7596-A644-93F2-6ABBAFCD6B70}"/>
              </a:ext>
            </a:extLst>
          </p:cNvPr>
          <p:cNvSpPr>
            <a:spLocks noGrp="1"/>
          </p:cNvSpPr>
          <p:nvPr>
            <p:ph type="body" sz="quarter" idx="10" hasCustomPrompt="1"/>
          </p:nvPr>
        </p:nvSpPr>
        <p:spPr>
          <a:xfrm>
            <a:off x="6582021" y="723900"/>
            <a:ext cx="2213811" cy="246221"/>
          </a:xfrm>
          <a:prstGeom prst="rect">
            <a:avLst/>
          </a:prstGeom>
          <a:noFill/>
        </p:spPr>
        <p:txBody>
          <a:bodyPr vert="horz" wrap="none" lIns="0" tIns="0" rIns="0" bIns="0" rtlCol="0" anchor="ctr">
            <a:spAutoFit/>
          </a:bodyPr>
          <a:lstStyle>
            <a:lvl1pPr>
              <a:defRPr lang="en-US" sz="1600" b="1" cap="none" spc="100" baseline="0" smtClean="0">
                <a:solidFill>
                  <a:schemeClr val="bg1"/>
                </a:solidFill>
                <a:ea typeface="+mj-ea"/>
                <a:cs typeface="+mj-cs"/>
              </a:defRPr>
            </a:lvl1pPr>
            <a:lvl2pPr marL="171450" indent="0">
              <a:buNone/>
              <a:defRPr lang="en-US" sz="1350" smtClean="0"/>
            </a:lvl2pPr>
            <a:lvl3pPr>
              <a:defRPr lang="en-US" sz="1350" smtClean="0"/>
            </a:lvl3pPr>
            <a:lvl4pPr>
              <a:defRPr lang="en-US" sz="1350" smtClean="0"/>
            </a:lvl4pPr>
            <a:lvl5pPr>
              <a:defRPr lang="en-US" sz="1350"/>
            </a:lvl5pPr>
          </a:lstStyle>
          <a:p>
            <a:pPr marL="0" lvl="0">
              <a:lnSpc>
                <a:spcPct val="100000"/>
              </a:lnSpc>
              <a:spcBef>
                <a:spcPct val="0"/>
              </a:spcBef>
              <a:buNone/>
            </a:pPr>
            <a:r>
              <a:rPr lang="en-US"/>
              <a:t>Edit Master Text Styles</a:t>
            </a:r>
          </a:p>
        </p:txBody>
      </p:sp>
      <p:sp>
        <p:nvSpPr>
          <p:cNvPr id="10" name="Text Placeholder 10">
            <a:extLst>
              <a:ext uri="{FF2B5EF4-FFF2-40B4-BE49-F238E27FC236}">
                <a16:creationId xmlns:a16="http://schemas.microsoft.com/office/drawing/2014/main" id="{182FF9AB-2A1C-E54B-B99E-245DE32DDE96}"/>
              </a:ext>
            </a:extLst>
          </p:cNvPr>
          <p:cNvSpPr>
            <a:spLocks noGrp="1"/>
          </p:cNvSpPr>
          <p:nvPr>
            <p:ph type="body" sz="quarter" idx="18" hasCustomPrompt="1"/>
          </p:nvPr>
        </p:nvSpPr>
        <p:spPr>
          <a:xfrm>
            <a:off x="6582020" y="3200114"/>
            <a:ext cx="2213811" cy="246221"/>
          </a:xfrm>
          <a:prstGeom prst="rect">
            <a:avLst/>
          </a:prstGeom>
          <a:noFill/>
        </p:spPr>
        <p:txBody>
          <a:bodyPr vert="horz" wrap="none" lIns="0" tIns="0" rIns="0" bIns="0" rtlCol="0" anchor="ctr">
            <a:spAutoFit/>
          </a:bodyPr>
          <a:lstStyle>
            <a:lvl1pPr>
              <a:defRPr lang="en-US" sz="1600" b="1" cap="none" spc="100" baseline="0" smtClean="0">
                <a:solidFill>
                  <a:schemeClr val="bg1"/>
                </a:solidFill>
                <a:ea typeface="+mj-ea"/>
                <a:cs typeface="+mj-cs"/>
              </a:defRPr>
            </a:lvl1pPr>
            <a:lvl2pPr marL="171450" indent="0">
              <a:buNone/>
              <a:defRPr lang="en-US" sz="1350" smtClean="0"/>
            </a:lvl2pPr>
            <a:lvl3pPr>
              <a:defRPr lang="en-US" sz="1350" smtClean="0"/>
            </a:lvl3pPr>
            <a:lvl4pPr>
              <a:defRPr lang="en-US" sz="1350" smtClean="0"/>
            </a:lvl4pPr>
            <a:lvl5pPr>
              <a:defRPr lang="en-US" sz="1350"/>
            </a:lvl5pPr>
          </a:lstStyle>
          <a:p>
            <a:pPr marL="0" lvl="0">
              <a:lnSpc>
                <a:spcPct val="100000"/>
              </a:lnSpc>
              <a:spcBef>
                <a:spcPct val="0"/>
              </a:spcBef>
              <a:buNone/>
            </a:pPr>
            <a:r>
              <a:rPr lang="en-US"/>
              <a:t>Edit Master Text Styles</a:t>
            </a:r>
          </a:p>
        </p:txBody>
      </p:sp>
      <p:sp>
        <p:nvSpPr>
          <p:cNvPr id="3" name="Title 1">
            <a:extLst>
              <a:ext uri="{FF2B5EF4-FFF2-40B4-BE49-F238E27FC236}">
                <a16:creationId xmlns:a16="http://schemas.microsoft.com/office/drawing/2014/main" id="{1ED9D0C0-2EBB-53F1-FD7B-7BFF49053303}"/>
              </a:ext>
            </a:extLst>
          </p:cNvPr>
          <p:cNvSpPr>
            <a:spLocks noGrp="1"/>
          </p:cNvSpPr>
          <p:nvPr>
            <p:ph type="title"/>
          </p:nvPr>
        </p:nvSpPr>
        <p:spPr>
          <a:xfrm>
            <a:off x="457200" y="723900"/>
            <a:ext cx="5530849" cy="457200"/>
          </a:xfrm>
        </p:spPr>
        <p:txBody>
          <a:bodyPr/>
          <a:lstStyle>
            <a:lvl1pPr>
              <a:defRPr b="1">
                <a:solidFill>
                  <a:schemeClr val="bg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EBF6AFA3-4B0B-A44E-C32C-9E35F112D736}"/>
              </a:ext>
            </a:extLst>
          </p:cNvPr>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bg1"/>
                </a:solidFill>
                <a:latin typeface="Calibri" panose="020F0502020204030204" pitchFamily="34" charset="0"/>
              </a:defRPr>
            </a:lvl1pPr>
          </a:lstStyle>
          <a:p>
            <a:pPr lvl="0">
              <a:lnSpc>
                <a:spcPct val="100000"/>
              </a:lnSpc>
            </a:pPr>
            <a:r>
              <a:rPr lang="en-US"/>
              <a:t>Click to add section title</a:t>
            </a:r>
          </a:p>
        </p:txBody>
      </p:sp>
      <p:sp>
        <p:nvSpPr>
          <p:cNvPr id="5" name="TextBox 4">
            <a:extLst>
              <a:ext uri="{FF2B5EF4-FFF2-40B4-BE49-F238E27FC236}">
                <a16:creationId xmlns:a16="http://schemas.microsoft.com/office/drawing/2014/main" id="{2D7A437B-1C43-BD15-538B-E37E3F956D9A}"/>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6" name="Text Placeholder 3">
            <a:extLst>
              <a:ext uri="{FF2B5EF4-FFF2-40B4-BE49-F238E27FC236}">
                <a16:creationId xmlns:a16="http://schemas.microsoft.com/office/drawing/2014/main" id="{023EDF6C-81ED-D75B-14CE-F3906A1FF5DD}"/>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1711280512"/>
      </p:ext>
    </p:extLst>
  </p:cSld>
  <p:clrMapOvr>
    <a:masterClrMapping/>
  </p:clrMapOvr>
  <p:transition/>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ase Study-1/2 Pictur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9870588-DEAA-3B45-9A4B-86DCE176308E}"/>
              </a:ext>
            </a:extLst>
          </p:cNvPr>
          <p:cNvSpPr/>
          <p:nvPr userDrawn="1"/>
        </p:nvSpPr>
        <p:spPr bwMode="auto">
          <a:xfrm flipH="1">
            <a:off x="6095999" y="0"/>
            <a:ext cx="6096000"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Picture Placeholder 2">
            <a:extLst>
              <a:ext uri="{FF2B5EF4-FFF2-40B4-BE49-F238E27FC236}">
                <a16:creationId xmlns:a16="http://schemas.microsoft.com/office/drawing/2014/main" id="{4571F9CF-CDF3-4EE6-A083-D93A58113454}"/>
              </a:ext>
            </a:extLst>
          </p:cNvPr>
          <p:cNvSpPr>
            <a:spLocks noGrp="1"/>
          </p:cNvSpPr>
          <p:nvPr>
            <p:ph type="pic" sz="quarter" idx="16"/>
          </p:nvPr>
        </p:nvSpPr>
        <p:spPr>
          <a:xfrm>
            <a:off x="6096000" y="0"/>
            <a:ext cx="6096000"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E740C5E2-D359-5FED-B284-19CF47A418DC}"/>
              </a:ext>
            </a:extLst>
          </p:cNvPr>
          <p:cNvSpPr>
            <a:spLocks noGrp="1"/>
          </p:cNvSpPr>
          <p:nvPr>
            <p:ph type="title"/>
          </p:nvPr>
        </p:nvSpPr>
        <p:spPr>
          <a:xfrm>
            <a:off x="457200" y="723900"/>
            <a:ext cx="5530849" cy="457200"/>
          </a:xfrm>
        </p:spPr>
        <p:txBody>
          <a:bodyPr/>
          <a:lstStyle>
            <a:lvl1pPr>
              <a:defRPr b="1">
                <a:solidFill>
                  <a:schemeClr val="tx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EA60CDFE-3A94-5F3A-0523-ABA560780070}"/>
              </a:ext>
            </a:extLst>
          </p:cNvPr>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sp>
        <p:nvSpPr>
          <p:cNvPr id="5" name="TextBox 4">
            <a:extLst>
              <a:ext uri="{FF2B5EF4-FFF2-40B4-BE49-F238E27FC236}">
                <a16:creationId xmlns:a16="http://schemas.microsoft.com/office/drawing/2014/main" id="{1E7052EF-2C83-09DE-9638-F3492217FF7E}"/>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8" name="Text Placeholder 3">
            <a:extLst>
              <a:ext uri="{FF2B5EF4-FFF2-40B4-BE49-F238E27FC236}">
                <a16:creationId xmlns:a16="http://schemas.microsoft.com/office/drawing/2014/main" id="{997612B5-8615-3AC0-8239-012312B6FD99}"/>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pPr lvl="0"/>
              <a:t>‹#›</a:t>
            </a:fld>
            <a:endParaRPr lang="en-US" sz="1000"/>
          </a:p>
        </p:txBody>
      </p:sp>
    </p:spTree>
    <p:extLst>
      <p:ext uri="{BB962C8B-B14F-4D97-AF65-F5344CB8AC3E}">
        <p14:creationId xmlns:p14="http://schemas.microsoft.com/office/powerpoint/2010/main" val="3078598756"/>
      </p:ext>
    </p:extLst>
  </p:cSld>
  <p:clrMapOvr>
    <a:masterClrMapping/>
  </p:clrMapOvr>
  <p:transition/>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ase Study-1/2 Picture-Dar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72960BA-AA0C-9715-43A2-22B9050A4780}"/>
              </a:ext>
            </a:extLst>
          </p:cNvPr>
          <p:cNvSpPr/>
          <p:nvPr userDrawn="1"/>
        </p:nvSpPr>
        <p:spPr bwMode="auto">
          <a:xfrm>
            <a:off x="0" y="0"/>
            <a:ext cx="12192000"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pic>
        <p:nvPicPr>
          <p:cNvPr id="9" name="Graphic 8">
            <a:extLst>
              <a:ext uri="{FF2B5EF4-FFF2-40B4-BE49-F238E27FC236}">
                <a16:creationId xmlns:a16="http://schemas.microsoft.com/office/drawing/2014/main" id="{81783F67-AD13-06FC-C79E-DE6FBF4D057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6" name="Rectangle 5">
            <a:extLst>
              <a:ext uri="{FF2B5EF4-FFF2-40B4-BE49-F238E27FC236}">
                <a16:creationId xmlns:a16="http://schemas.microsoft.com/office/drawing/2014/main" id="{49870588-DEAA-3B45-9A4B-86DCE176308E}"/>
              </a:ext>
            </a:extLst>
          </p:cNvPr>
          <p:cNvSpPr/>
          <p:nvPr userDrawn="1"/>
        </p:nvSpPr>
        <p:spPr bwMode="auto">
          <a:xfrm flipH="1">
            <a:off x="6095999" y="0"/>
            <a:ext cx="6096000"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Picture Placeholder 2">
            <a:extLst>
              <a:ext uri="{FF2B5EF4-FFF2-40B4-BE49-F238E27FC236}">
                <a16:creationId xmlns:a16="http://schemas.microsoft.com/office/drawing/2014/main" id="{4571F9CF-CDF3-4EE6-A083-D93A58113454}"/>
              </a:ext>
            </a:extLst>
          </p:cNvPr>
          <p:cNvSpPr>
            <a:spLocks noGrp="1"/>
          </p:cNvSpPr>
          <p:nvPr>
            <p:ph type="pic" sz="quarter" idx="16"/>
          </p:nvPr>
        </p:nvSpPr>
        <p:spPr>
          <a:xfrm>
            <a:off x="6096000" y="0"/>
            <a:ext cx="6096000" cy="6858000"/>
          </a:xfrm>
          <a:prstGeom prst="rect">
            <a:avLst/>
          </a:prstGeom>
          <a:solidFill>
            <a:schemeClr val="tx1">
              <a:lumMod val="85000"/>
              <a:lumOff val="15000"/>
            </a:schemeClr>
          </a:solidFill>
        </p:spPr>
        <p:txBody>
          <a:bodyPr/>
          <a:lstStyle/>
          <a:p>
            <a:r>
              <a:rPr lang="en-US"/>
              <a:t>Click icon to add picture</a:t>
            </a:r>
          </a:p>
        </p:txBody>
      </p:sp>
      <p:sp>
        <p:nvSpPr>
          <p:cNvPr id="2" name="Title 1">
            <a:extLst>
              <a:ext uri="{FF2B5EF4-FFF2-40B4-BE49-F238E27FC236}">
                <a16:creationId xmlns:a16="http://schemas.microsoft.com/office/drawing/2014/main" id="{B2F414E4-F961-7DD4-8CFB-7B93DD10B689}"/>
              </a:ext>
            </a:extLst>
          </p:cNvPr>
          <p:cNvSpPr>
            <a:spLocks noGrp="1"/>
          </p:cNvSpPr>
          <p:nvPr>
            <p:ph type="title"/>
          </p:nvPr>
        </p:nvSpPr>
        <p:spPr>
          <a:xfrm>
            <a:off x="457200" y="723900"/>
            <a:ext cx="5530849" cy="457200"/>
          </a:xfrm>
        </p:spPr>
        <p:txBody>
          <a:bodyPr/>
          <a:lstStyle>
            <a:lvl1pPr>
              <a:defRPr b="1">
                <a:solidFill>
                  <a:schemeClr val="bg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B2BE525B-A1C0-1DD5-E075-79F96E71ED40}"/>
              </a:ext>
            </a:extLst>
          </p:cNvPr>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bg1"/>
                </a:solidFill>
                <a:latin typeface="Calibri" panose="020F0502020204030204" pitchFamily="34" charset="0"/>
              </a:defRPr>
            </a:lvl1pPr>
          </a:lstStyle>
          <a:p>
            <a:pPr lvl="0">
              <a:lnSpc>
                <a:spcPct val="100000"/>
              </a:lnSpc>
            </a:pPr>
            <a:r>
              <a:rPr lang="en-US"/>
              <a:t>Click to add section title</a:t>
            </a:r>
          </a:p>
        </p:txBody>
      </p:sp>
      <p:sp>
        <p:nvSpPr>
          <p:cNvPr id="10" name="TextBox 9">
            <a:extLst>
              <a:ext uri="{FF2B5EF4-FFF2-40B4-BE49-F238E27FC236}">
                <a16:creationId xmlns:a16="http://schemas.microsoft.com/office/drawing/2014/main" id="{5067A229-8E7F-A1E8-7492-218AEFB06B0E}"/>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11" name="Text Placeholder 3">
            <a:extLst>
              <a:ext uri="{FF2B5EF4-FFF2-40B4-BE49-F238E27FC236}">
                <a16:creationId xmlns:a16="http://schemas.microsoft.com/office/drawing/2014/main" id="{371751A4-BF09-09F2-77C6-42F2F2AEB242}"/>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504357908"/>
      </p:ext>
    </p:extLst>
  </p:cSld>
  <p:clrMapOvr>
    <a:masterClrMapping/>
  </p:clrMapOvr>
  <p:transition/>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Case Study-1/2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flipH="1">
            <a:off x="6095999" y="0"/>
            <a:ext cx="6096000"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4" name="TextBox 3">
            <a:extLst>
              <a:ext uri="{FF2B5EF4-FFF2-40B4-BE49-F238E27FC236}">
                <a16:creationId xmlns:a16="http://schemas.microsoft.com/office/drawing/2014/main" id="{ACB7486B-35A7-A3FF-6F44-2159B1E9FAD3}"/>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5" name="Text Placeholder 3">
            <a:extLst>
              <a:ext uri="{FF2B5EF4-FFF2-40B4-BE49-F238E27FC236}">
                <a16:creationId xmlns:a16="http://schemas.microsoft.com/office/drawing/2014/main" id="{B82A7F25-3763-4002-A844-19432F963122}"/>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
        <p:nvSpPr>
          <p:cNvPr id="6" name="Title 1">
            <a:extLst>
              <a:ext uri="{FF2B5EF4-FFF2-40B4-BE49-F238E27FC236}">
                <a16:creationId xmlns:a16="http://schemas.microsoft.com/office/drawing/2014/main" id="{9EBC1AB0-2CF4-70A1-0BD7-A9A57D9F98BB}"/>
              </a:ext>
            </a:extLst>
          </p:cNvPr>
          <p:cNvSpPr>
            <a:spLocks noGrp="1"/>
          </p:cNvSpPr>
          <p:nvPr>
            <p:ph type="title"/>
          </p:nvPr>
        </p:nvSpPr>
        <p:spPr>
          <a:xfrm>
            <a:off x="457200" y="723900"/>
            <a:ext cx="5342021" cy="457200"/>
          </a:xfrm>
        </p:spPr>
        <p:txBody>
          <a:bodyPr/>
          <a:lstStyle>
            <a:lvl1pPr>
              <a:defRPr b="1">
                <a:solidFill>
                  <a:schemeClr val="tx1"/>
                </a:solidFill>
                <a:latin typeface="+mn-lt"/>
              </a:defRPr>
            </a:lvl1pPr>
          </a:lstStyle>
          <a:p>
            <a:r>
              <a:rPr lang="en-US"/>
              <a:t>Click to edit Master title style</a:t>
            </a:r>
          </a:p>
        </p:txBody>
      </p:sp>
      <p:sp>
        <p:nvSpPr>
          <p:cNvPr id="8" name="Text Placeholder 10">
            <a:extLst>
              <a:ext uri="{FF2B5EF4-FFF2-40B4-BE49-F238E27FC236}">
                <a16:creationId xmlns:a16="http://schemas.microsoft.com/office/drawing/2014/main" id="{9B299D4E-38EF-AC64-7836-1AD1E87996BE}"/>
              </a:ext>
            </a:extLst>
          </p:cNvPr>
          <p:cNvSpPr>
            <a:spLocks noGrp="1"/>
          </p:cNvSpPr>
          <p:nvPr>
            <p:ph type="body" sz="quarter" idx="15" hasCustomPrompt="1"/>
          </p:nvPr>
        </p:nvSpPr>
        <p:spPr>
          <a:xfrm>
            <a:off x="457200" y="382446"/>
            <a:ext cx="5342021" cy="255227"/>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spTree>
    <p:extLst>
      <p:ext uri="{BB962C8B-B14F-4D97-AF65-F5344CB8AC3E}">
        <p14:creationId xmlns:p14="http://schemas.microsoft.com/office/powerpoint/2010/main" val="1044546384"/>
      </p:ext>
    </p:extLst>
  </p:cSld>
  <p:clrMapOvr>
    <a:masterClrMapping/>
  </p:clrMapOvr>
  <p:transition/>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ase Study-1/2 Picture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a:off x="0" y="0"/>
            <a:ext cx="12192000"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pic>
        <p:nvPicPr>
          <p:cNvPr id="8" name="Graphic 7">
            <a:extLst>
              <a:ext uri="{FF2B5EF4-FFF2-40B4-BE49-F238E27FC236}">
                <a16:creationId xmlns:a16="http://schemas.microsoft.com/office/drawing/2014/main" id="{D4D51ED0-4D08-4641-87AC-8F2B5E2A3B9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13" name="Picture Placeholder 2">
            <a:extLst>
              <a:ext uri="{FF2B5EF4-FFF2-40B4-BE49-F238E27FC236}">
                <a16:creationId xmlns:a16="http://schemas.microsoft.com/office/drawing/2014/main" id="{091CD3F7-14AE-A849-9B73-75D2354D4845}"/>
              </a:ext>
            </a:extLst>
          </p:cNvPr>
          <p:cNvSpPr>
            <a:spLocks noGrp="1"/>
          </p:cNvSpPr>
          <p:nvPr>
            <p:ph type="pic" sz="quarter" idx="16"/>
          </p:nvPr>
        </p:nvSpPr>
        <p:spPr>
          <a:xfrm>
            <a:off x="6096000" y="0"/>
            <a:ext cx="6096000" cy="6858000"/>
          </a:xfrm>
          <a:prstGeom prst="rect">
            <a:avLst/>
          </a:prstGeom>
        </p:spPr>
        <p:txBody>
          <a:bodyPr/>
          <a:lstStyle/>
          <a:p>
            <a:r>
              <a:rPr lang="en-US"/>
              <a:t>Click icon to add picture</a:t>
            </a:r>
          </a:p>
        </p:txBody>
      </p:sp>
      <p:sp>
        <p:nvSpPr>
          <p:cNvPr id="3" name="TextBox 2">
            <a:extLst>
              <a:ext uri="{FF2B5EF4-FFF2-40B4-BE49-F238E27FC236}">
                <a16:creationId xmlns:a16="http://schemas.microsoft.com/office/drawing/2014/main" id="{90C6BA4E-CBCB-554D-CA98-146A521CFDF4}"/>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4" name="Text Placeholder 3">
            <a:extLst>
              <a:ext uri="{FF2B5EF4-FFF2-40B4-BE49-F238E27FC236}">
                <a16:creationId xmlns:a16="http://schemas.microsoft.com/office/drawing/2014/main" id="{E9BB62B8-4926-8E23-51B4-D8AC31708BB8}"/>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
        <p:nvSpPr>
          <p:cNvPr id="5" name="Title 1">
            <a:extLst>
              <a:ext uri="{FF2B5EF4-FFF2-40B4-BE49-F238E27FC236}">
                <a16:creationId xmlns:a16="http://schemas.microsoft.com/office/drawing/2014/main" id="{5A808058-9E6F-F0D8-A385-7B4C54766A2E}"/>
              </a:ext>
            </a:extLst>
          </p:cNvPr>
          <p:cNvSpPr>
            <a:spLocks noGrp="1"/>
          </p:cNvSpPr>
          <p:nvPr>
            <p:ph type="title"/>
          </p:nvPr>
        </p:nvSpPr>
        <p:spPr>
          <a:xfrm>
            <a:off x="457200" y="723900"/>
            <a:ext cx="5005137" cy="457200"/>
          </a:xfrm>
        </p:spPr>
        <p:txBody>
          <a:bodyPr/>
          <a:lstStyle>
            <a:lvl1pPr>
              <a:defRPr b="1">
                <a:solidFill>
                  <a:schemeClr val="bg1"/>
                </a:solidFill>
                <a:latin typeface="+mn-lt"/>
              </a:defRPr>
            </a:lvl1pPr>
          </a:lstStyle>
          <a:p>
            <a:r>
              <a:rPr lang="en-US"/>
              <a:t>Click to edit Master title style</a:t>
            </a:r>
          </a:p>
        </p:txBody>
      </p:sp>
      <p:sp>
        <p:nvSpPr>
          <p:cNvPr id="6" name="Text Placeholder 10">
            <a:extLst>
              <a:ext uri="{FF2B5EF4-FFF2-40B4-BE49-F238E27FC236}">
                <a16:creationId xmlns:a16="http://schemas.microsoft.com/office/drawing/2014/main" id="{93D95AB9-CE03-7AFD-DBBE-C67756B352CB}"/>
              </a:ext>
            </a:extLst>
          </p:cNvPr>
          <p:cNvSpPr>
            <a:spLocks noGrp="1"/>
          </p:cNvSpPr>
          <p:nvPr>
            <p:ph type="body" sz="quarter" idx="15" hasCustomPrompt="1"/>
          </p:nvPr>
        </p:nvSpPr>
        <p:spPr>
          <a:xfrm>
            <a:off x="457200" y="382446"/>
            <a:ext cx="5005137" cy="255227"/>
          </a:xfrm>
          <a:prstGeom prst="rect">
            <a:avLst/>
          </a:prstGeom>
        </p:spPr>
        <p:txBody>
          <a:bodyPr vert="horz" lIns="0" tIns="0" rIns="0" bIns="0" rtlCol="0">
            <a:noAutofit/>
          </a:bodyPr>
          <a:lstStyle>
            <a:lvl1pPr>
              <a:defRPr lang="en-US" sz="1000" cap="all" spc="300" baseline="0">
                <a:solidFill>
                  <a:schemeClr val="bg1"/>
                </a:solidFill>
                <a:latin typeface="Calibri" panose="020F0502020204030204" pitchFamily="34" charset="0"/>
              </a:defRPr>
            </a:lvl1pPr>
          </a:lstStyle>
          <a:p>
            <a:pPr lvl="0">
              <a:lnSpc>
                <a:spcPct val="100000"/>
              </a:lnSpc>
            </a:pPr>
            <a:r>
              <a:rPr lang="en-US"/>
              <a:t>Click to add section title</a:t>
            </a:r>
          </a:p>
        </p:txBody>
      </p:sp>
    </p:spTree>
    <p:extLst>
      <p:ext uri="{BB962C8B-B14F-4D97-AF65-F5344CB8AC3E}">
        <p14:creationId xmlns:p14="http://schemas.microsoft.com/office/powerpoint/2010/main" val="1939626472"/>
      </p:ext>
    </p:extLst>
  </p:cSld>
  <p:clrMapOvr>
    <a:masterClrMapping/>
  </p:clrMapOvr>
  <p:transition/>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ase Study-2/3 Pictur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57C14D-88D4-2E4E-B3D4-C2C8ABFC1A31}"/>
              </a:ext>
            </a:extLst>
          </p:cNvPr>
          <p:cNvSpPr/>
          <p:nvPr userDrawn="1"/>
        </p:nvSpPr>
        <p:spPr bwMode="auto">
          <a:xfrm>
            <a:off x="4302124" y="0"/>
            <a:ext cx="7889875"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14" name="Picture Placeholder 2">
            <a:extLst>
              <a:ext uri="{FF2B5EF4-FFF2-40B4-BE49-F238E27FC236}">
                <a16:creationId xmlns:a16="http://schemas.microsoft.com/office/drawing/2014/main" id="{B0B5FC9B-C94B-DD4C-B568-43367EF1D400}"/>
              </a:ext>
            </a:extLst>
          </p:cNvPr>
          <p:cNvSpPr>
            <a:spLocks noGrp="1"/>
          </p:cNvSpPr>
          <p:nvPr>
            <p:ph type="pic" sz="quarter" idx="16"/>
          </p:nvPr>
        </p:nvSpPr>
        <p:spPr>
          <a:xfrm>
            <a:off x="4314697" y="0"/>
            <a:ext cx="7877303"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5CC81004-83D3-1FD9-8DEB-8753B675234C}"/>
              </a:ext>
            </a:extLst>
          </p:cNvPr>
          <p:cNvSpPr>
            <a:spLocks noGrp="1"/>
          </p:cNvSpPr>
          <p:nvPr>
            <p:ph type="title"/>
          </p:nvPr>
        </p:nvSpPr>
        <p:spPr>
          <a:xfrm>
            <a:off x="457201" y="723900"/>
            <a:ext cx="3611880" cy="457200"/>
          </a:xfrm>
        </p:spPr>
        <p:txBody>
          <a:bodyPr/>
          <a:lstStyle>
            <a:lvl1pPr>
              <a:defRPr b="1">
                <a:solidFill>
                  <a:schemeClr val="tx1"/>
                </a:solidFill>
                <a:latin typeface="+mn-lt"/>
              </a:defRPr>
            </a:lvl1pPr>
          </a:lstStyle>
          <a:p>
            <a:r>
              <a:rPr lang="en-US"/>
              <a:t>Click to edit Master title style</a:t>
            </a:r>
          </a:p>
        </p:txBody>
      </p:sp>
      <p:sp>
        <p:nvSpPr>
          <p:cNvPr id="3" name="Text Placeholder 10">
            <a:extLst>
              <a:ext uri="{FF2B5EF4-FFF2-40B4-BE49-F238E27FC236}">
                <a16:creationId xmlns:a16="http://schemas.microsoft.com/office/drawing/2014/main" id="{6B05C9E2-FF8C-3AB5-99B5-2786F045CA73}"/>
              </a:ext>
            </a:extLst>
          </p:cNvPr>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sp>
        <p:nvSpPr>
          <p:cNvPr id="4" name="TextBox 3">
            <a:extLst>
              <a:ext uri="{FF2B5EF4-FFF2-40B4-BE49-F238E27FC236}">
                <a16:creationId xmlns:a16="http://schemas.microsoft.com/office/drawing/2014/main" id="{7093178D-6CC8-41D7-8CEB-9ED5EE67A4BD}"/>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5" name="Text Placeholder 3">
            <a:extLst>
              <a:ext uri="{FF2B5EF4-FFF2-40B4-BE49-F238E27FC236}">
                <a16:creationId xmlns:a16="http://schemas.microsoft.com/office/drawing/2014/main" id="{ACC52C08-BA77-F41F-7A2A-48DD915C7E8E}"/>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pPr lvl="0"/>
              <a:t>‹#›</a:t>
            </a:fld>
            <a:endParaRPr lang="en-US" sz="1000"/>
          </a:p>
        </p:txBody>
      </p:sp>
    </p:spTree>
    <p:extLst>
      <p:ext uri="{BB962C8B-B14F-4D97-AF65-F5344CB8AC3E}">
        <p14:creationId xmlns:p14="http://schemas.microsoft.com/office/powerpoint/2010/main" val="3080001134"/>
      </p:ext>
    </p:extLst>
  </p:cSld>
  <p:clrMapOvr>
    <a:masterClrMapping/>
  </p:clrMapOvr>
  <p:transition/>
  <p:extLst>
    <p:ext uri="{DCECCB84-F9BA-43D5-87BE-67443E8EF086}">
      <p15:sldGuideLst xmlns:p15="http://schemas.microsoft.com/office/powerpoint/2012/main"/>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ase Study-2/3 Picture-Dark">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1463925-928E-4FE1-B9E5-B83141A2C221}"/>
              </a:ext>
            </a:extLst>
          </p:cNvPr>
          <p:cNvSpPr/>
          <p:nvPr userDrawn="1"/>
        </p:nvSpPr>
        <p:spPr bwMode="auto">
          <a:xfrm>
            <a:off x="-1" y="0"/>
            <a:ext cx="12192000"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pic>
        <p:nvPicPr>
          <p:cNvPr id="7" name="Graphic 6">
            <a:extLst>
              <a:ext uri="{FF2B5EF4-FFF2-40B4-BE49-F238E27FC236}">
                <a16:creationId xmlns:a16="http://schemas.microsoft.com/office/drawing/2014/main" id="{C169AD5E-5F94-E6C0-0DB3-77E8A5A0D3C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0" y="6438901"/>
            <a:ext cx="540540" cy="190499"/>
          </a:xfrm>
          <a:prstGeom prst="rect">
            <a:avLst/>
          </a:prstGeom>
        </p:spPr>
      </p:pic>
      <p:sp>
        <p:nvSpPr>
          <p:cNvPr id="8" name="TextBox 7">
            <a:extLst>
              <a:ext uri="{FF2B5EF4-FFF2-40B4-BE49-F238E27FC236}">
                <a16:creationId xmlns:a16="http://schemas.microsoft.com/office/drawing/2014/main" id="{D63DBF0C-CA25-003D-B5D8-6EE24C1F808C}"/>
              </a:ext>
            </a:extLst>
          </p:cNvPr>
          <p:cNvSpPr txBox="1"/>
          <p:nvPr userDrawn="1"/>
        </p:nvSpPr>
        <p:spPr>
          <a:xfrm>
            <a:off x="10048874"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10" name="Text Placeholder 3">
            <a:extLst>
              <a:ext uri="{FF2B5EF4-FFF2-40B4-BE49-F238E27FC236}">
                <a16:creationId xmlns:a16="http://schemas.microsoft.com/office/drawing/2014/main" id="{697B36E0-E687-34C7-ACB3-F681FF77C582}"/>
              </a:ext>
            </a:extLst>
          </p:cNvPr>
          <p:cNvSpPr txBox="1"/>
          <p:nvPr userDrawn="1"/>
        </p:nvSpPr>
        <p:spPr>
          <a:xfrm>
            <a:off x="11498093"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
        <p:nvSpPr>
          <p:cNvPr id="9" name="Rectangle 8">
            <a:extLst>
              <a:ext uri="{FF2B5EF4-FFF2-40B4-BE49-F238E27FC236}">
                <a16:creationId xmlns:a16="http://schemas.microsoft.com/office/drawing/2014/main" id="{1657C14D-88D4-2E4E-B3D4-C2C8ABFC1A31}"/>
              </a:ext>
            </a:extLst>
          </p:cNvPr>
          <p:cNvSpPr/>
          <p:nvPr userDrawn="1"/>
        </p:nvSpPr>
        <p:spPr bwMode="auto">
          <a:xfrm>
            <a:off x="4302124" y="0"/>
            <a:ext cx="7889875"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14" name="Picture Placeholder 2">
            <a:extLst>
              <a:ext uri="{FF2B5EF4-FFF2-40B4-BE49-F238E27FC236}">
                <a16:creationId xmlns:a16="http://schemas.microsoft.com/office/drawing/2014/main" id="{B0B5FC9B-C94B-DD4C-B568-43367EF1D400}"/>
              </a:ext>
            </a:extLst>
          </p:cNvPr>
          <p:cNvSpPr>
            <a:spLocks noGrp="1"/>
          </p:cNvSpPr>
          <p:nvPr>
            <p:ph type="pic" sz="quarter" idx="16"/>
          </p:nvPr>
        </p:nvSpPr>
        <p:spPr>
          <a:xfrm>
            <a:off x="4314697" y="0"/>
            <a:ext cx="7877303" cy="6858000"/>
          </a:xfrm>
          <a:prstGeom prst="rect">
            <a:avLst/>
          </a:prstGeom>
          <a:solidFill>
            <a:schemeClr val="tx1">
              <a:lumMod val="85000"/>
              <a:lumOff val="15000"/>
            </a:schemeClr>
          </a:solidFill>
        </p:spPr>
        <p:txBody>
          <a:bodyPr/>
          <a:lstStyle/>
          <a:p>
            <a:r>
              <a:rPr lang="en-US"/>
              <a:t>Click icon to add picture</a:t>
            </a:r>
          </a:p>
        </p:txBody>
      </p:sp>
      <p:sp>
        <p:nvSpPr>
          <p:cNvPr id="2" name="Title 1">
            <a:extLst>
              <a:ext uri="{FF2B5EF4-FFF2-40B4-BE49-F238E27FC236}">
                <a16:creationId xmlns:a16="http://schemas.microsoft.com/office/drawing/2014/main" id="{5CC81004-83D3-1FD9-8DEB-8753B675234C}"/>
              </a:ext>
            </a:extLst>
          </p:cNvPr>
          <p:cNvSpPr>
            <a:spLocks noGrp="1"/>
          </p:cNvSpPr>
          <p:nvPr>
            <p:ph type="title"/>
          </p:nvPr>
        </p:nvSpPr>
        <p:spPr>
          <a:xfrm>
            <a:off x="457201" y="723900"/>
            <a:ext cx="3611880" cy="457200"/>
          </a:xfrm>
        </p:spPr>
        <p:txBody>
          <a:bodyPr/>
          <a:lstStyle>
            <a:lvl1pPr>
              <a:defRPr b="1">
                <a:solidFill>
                  <a:schemeClr val="bg1"/>
                </a:solidFill>
                <a:latin typeface="+mn-lt"/>
              </a:defRPr>
            </a:lvl1pPr>
          </a:lstStyle>
          <a:p>
            <a:r>
              <a:rPr lang="en-US"/>
              <a:t>Click to edit Master title style</a:t>
            </a:r>
          </a:p>
        </p:txBody>
      </p:sp>
      <p:sp>
        <p:nvSpPr>
          <p:cNvPr id="3" name="Text Placeholder 10">
            <a:extLst>
              <a:ext uri="{FF2B5EF4-FFF2-40B4-BE49-F238E27FC236}">
                <a16:creationId xmlns:a16="http://schemas.microsoft.com/office/drawing/2014/main" id="{6B05C9E2-FF8C-3AB5-99B5-2786F045CA73}"/>
              </a:ext>
            </a:extLst>
          </p:cNvPr>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bg1"/>
                </a:solidFill>
                <a:latin typeface="Calibri" panose="020F0502020204030204" pitchFamily="34" charset="0"/>
              </a:defRPr>
            </a:lvl1pPr>
          </a:lstStyle>
          <a:p>
            <a:pPr lvl="0">
              <a:lnSpc>
                <a:spcPct val="100000"/>
              </a:lnSpc>
            </a:pPr>
            <a:r>
              <a:rPr lang="en-US"/>
              <a:t>Click to add section title</a:t>
            </a:r>
          </a:p>
        </p:txBody>
      </p:sp>
      <p:sp>
        <p:nvSpPr>
          <p:cNvPr id="4" name="TextBox 3">
            <a:extLst>
              <a:ext uri="{FF2B5EF4-FFF2-40B4-BE49-F238E27FC236}">
                <a16:creationId xmlns:a16="http://schemas.microsoft.com/office/drawing/2014/main" id="{7093178D-6CC8-41D7-8CEB-9ED5EE67A4BD}"/>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5" name="Text Placeholder 3">
            <a:extLst>
              <a:ext uri="{FF2B5EF4-FFF2-40B4-BE49-F238E27FC236}">
                <a16:creationId xmlns:a16="http://schemas.microsoft.com/office/drawing/2014/main" id="{ACC52C08-BA77-F41F-7A2A-48DD915C7E8E}"/>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526435955"/>
      </p:ext>
    </p:extLst>
  </p:cSld>
  <p:clrMapOvr>
    <a:masterClrMapping/>
  </p:clrMapOvr>
  <p:transition/>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_Header_Custiom_2">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B7D0D194-6AF4-EA66-51DD-3BE560305134}"/>
              </a:ext>
            </a:extLst>
          </p:cNvPr>
          <p:cNvSpPr>
            <a:spLocks noGrp="1"/>
          </p:cNvSpPr>
          <p:nvPr>
            <p:ph type="title" hasCustomPrompt="1"/>
          </p:nvPr>
        </p:nvSpPr>
        <p:spPr>
          <a:xfrm>
            <a:off x="622934" y="1599126"/>
            <a:ext cx="5640805" cy="861774"/>
          </a:xfrm>
          <a:prstGeom prst="rect">
            <a:avLst/>
          </a:prstGeom>
        </p:spPr>
        <p:txBody>
          <a:bodyPr wrap="square">
            <a:spAutoFit/>
          </a:bodyPr>
          <a:lstStyle>
            <a:lvl1pPr>
              <a:defRPr sz="5600" b="1" i="0">
                <a:solidFill>
                  <a:schemeClr val="bg1"/>
                </a:solidFill>
                <a:latin typeface="Aptos SemiBold" panose="020B0004020202020204" pitchFamily="34" charset="0"/>
                <a:cs typeface="Calibri Light" panose="020F0302020204030204" pitchFamily="34" charset="0"/>
              </a:defRPr>
            </a:lvl1pPr>
          </a:lstStyle>
          <a:p>
            <a:r>
              <a:rPr lang="en-US"/>
              <a:t>Section Header</a:t>
            </a:r>
          </a:p>
        </p:txBody>
      </p:sp>
      <p:sp>
        <p:nvSpPr>
          <p:cNvPr id="6" name="Text Placeholder 4">
            <a:extLst>
              <a:ext uri="{FF2B5EF4-FFF2-40B4-BE49-F238E27FC236}">
                <a16:creationId xmlns:a16="http://schemas.microsoft.com/office/drawing/2014/main" id="{7DCC615F-AE20-CFC3-8236-51AF5901246D}"/>
              </a:ext>
            </a:extLst>
          </p:cNvPr>
          <p:cNvSpPr>
            <a:spLocks noGrp="1"/>
          </p:cNvSpPr>
          <p:nvPr>
            <p:ph type="body" sz="quarter" idx="10" hasCustomPrompt="1"/>
          </p:nvPr>
        </p:nvSpPr>
        <p:spPr>
          <a:xfrm>
            <a:off x="622934" y="1258766"/>
            <a:ext cx="498928" cy="324961"/>
          </a:xfrm>
          <a:prstGeom prst="rect">
            <a:avLst/>
          </a:prstGeom>
        </p:spPr>
        <p:txBody>
          <a:bodyPr wrap="square" anchor="t" anchorCtr="0">
            <a:spAutoFit/>
          </a:bodyPr>
          <a:lstStyle>
            <a:lvl1pPr algn="l">
              <a:defRPr sz="2000" b="1">
                <a:gradFill>
                  <a:gsLst>
                    <a:gs pos="100000">
                      <a:schemeClr val="accent5"/>
                    </a:gs>
                    <a:gs pos="50000">
                      <a:schemeClr val="accent2"/>
                    </a:gs>
                    <a:gs pos="0">
                      <a:schemeClr val="accent3"/>
                    </a:gs>
                  </a:gsLst>
                  <a:lin ang="1800000" scaled="0"/>
                </a:gradFill>
              </a:defRPr>
            </a:lvl1pPr>
          </a:lstStyle>
          <a:p>
            <a:pPr lvl="0"/>
            <a:r>
              <a:rPr lang="en-US"/>
              <a:t>01</a:t>
            </a:r>
          </a:p>
        </p:txBody>
      </p:sp>
      <p:sp>
        <p:nvSpPr>
          <p:cNvPr id="7" name="Text Placeholder 4">
            <a:extLst>
              <a:ext uri="{FF2B5EF4-FFF2-40B4-BE49-F238E27FC236}">
                <a16:creationId xmlns:a16="http://schemas.microsoft.com/office/drawing/2014/main" id="{BCA32267-610E-F67F-FD0E-58AE0538B1F1}"/>
              </a:ext>
            </a:extLst>
          </p:cNvPr>
          <p:cNvSpPr>
            <a:spLocks noGrp="1"/>
          </p:cNvSpPr>
          <p:nvPr>
            <p:ph type="body" sz="quarter" idx="16" hasCustomPrompt="1"/>
          </p:nvPr>
        </p:nvSpPr>
        <p:spPr>
          <a:xfrm>
            <a:off x="622934" y="2504195"/>
            <a:ext cx="5640805" cy="324897"/>
          </a:xfrm>
          <a:prstGeom prst="rect">
            <a:avLst/>
          </a:prstGeom>
        </p:spPr>
        <p:txBody>
          <a:bodyPr wrap="square" anchor="t" anchorCtr="0">
            <a:spAutoFit/>
          </a:bodyPr>
          <a:lstStyle>
            <a:lvl1pPr>
              <a:defRPr sz="2000" b="0" i="0">
                <a:solidFill>
                  <a:schemeClr val="bg1"/>
                </a:solidFill>
                <a:latin typeface="Aptos" panose="020B0004020202020204" pitchFamily="34" charset="0"/>
                <a:cs typeface="Calibri Light" panose="020F0302020204030204" pitchFamily="34" charset="0"/>
              </a:defRPr>
            </a:lvl1pPr>
          </a:lstStyle>
          <a:p>
            <a:pPr lvl="0"/>
            <a:r>
              <a:rPr lang="en-US"/>
              <a:t>Section description</a:t>
            </a:r>
          </a:p>
        </p:txBody>
      </p:sp>
    </p:spTree>
    <p:extLst>
      <p:ext uri="{BB962C8B-B14F-4D97-AF65-F5344CB8AC3E}">
        <p14:creationId xmlns:p14="http://schemas.microsoft.com/office/powerpoint/2010/main" val="4078878048"/>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ase Study-MockU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a:off x="0" y="0"/>
            <a:ext cx="2378075"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11" name="Title 1"/>
          <p:cNvSpPr>
            <a:spLocks noGrp="1"/>
          </p:cNvSpPr>
          <p:nvPr>
            <p:ph type="title"/>
          </p:nvPr>
        </p:nvSpPr>
        <p:spPr>
          <a:xfrm>
            <a:off x="4303841" y="1600200"/>
            <a:ext cx="4797425" cy="338554"/>
          </a:xfrm>
        </p:spPr>
        <p:txBody>
          <a:bodyPr>
            <a:spAutoFit/>
          </a:bodyPr>
          <a:lstStyle>
            <a:lvl1pPr>
              <a:defRPr b="1">
                <a:solidFill>
                  <a:schemeClr val="tx1"/>
                </a:solidFill>
                <a:latin typeface="+mn-lt"/>
              </a:defRPr>
            </a:lvl1pPr>
          </a:lstStyle>
          <a:p>
            <a:r>
              <a:rPr lang="en-US"/>
              <a:t>Click to edit Master title style</a:t>
            </a:r>
          </a:p>
        </p:txBody>
      </p:sp>
      <p:sp>
        <p:nvSpPr>
          <p:cNvPr id="10" name="Text Placeholder 2">
            <a:extLst>
              <a:ext uri="{FF2B5EF4-FFF2-40B4-BE49-F238E27FC236}">
                <a16:creationId xmlns:a16="http://schemas.microsoft.com/office/drawing/2014/main" id="{DCFE7496-2B11-468F-A424-81EF7552D417}"/>
              </a:ext>
            </a:extLst>
          </p:cNvPr>
          <p:cNvSpPr>
            <a:spLocks noGrp="1"/>
          </p:cNvSpPr>
          <p:nvPr>
            <p:ph type="body" sz="quarter" idx="17" hasCustomPrompt="1"/>
          </p:nvPr>
        </p:nvSpPr>
        <p:spPr>
          <a:xfrm>
            <a:off x="4316414" y="2286000"/>
            <a:ext cx="4784852" cy="3657600"/>
          </a:xfrm>
          <a:prstGeom prst="rect">
            <a:avLst/>
          </a:prstGeom>
        </p:spPr>
        <p:txBody>
          <a:bodyPr/>
          <a:lstStyle>
            <a:lvl1pPr>
              <a:defRPr sz="1600">
                <a:solidFill>
                  <a:schemeClr val="tx1"/>
                </a:solidFill>
                <a:latin typeface="+mn-lt"/>
                <a:cs typeface="Calibri Light" panose="020F0302020204030204" pitchFamily="34" charset="0"/>
              </a:defRPr>
            </a:lvl1pPr>
            <a:lvl2pPr>
              <a:buNone/>
              <a:defRPr/>
            </a:lvl2pPr>
            <a:lvl3pPr>
              <a:buNone/>
              <a:defRPr/>
            </a:lvl3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 like Aldus PageMaker including versions of Lorem Ipsum.</a:t>
            </a:r>
          </a:p>
        </p:txBody>
      </p:sp>
      <p:pic>
        <p:nvPicPr>
          <p:cNvPr id="12" name="Graphic 11">
            <a:extLst>
              <a:ext uri="{FF2B5EF4-FFF2-40B4-BE49-F238E27FC236}">
                <a16:creationId xmlns:a16="http://schemas.microsoft.com/office/drawing/2014/main" id="{15EB0785-A8B2-B844-97DC-362F6DEDBA7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Tree>
    <p:extLst>
      <p:ext uri="{BB962C8B-B14F-4D97-AF65-F5344CB8AC3E}">
        <p14:creationId xmlns:p14="http://schemas.microsoft.com/office/powerpoint/2010/main" val="210100288"/>
      </p:ext>
    </p:extLst>
  </p:cSld>
  <p:clrMapOvr>
    <a:masterClrMapping/>
  </p:clrMapOvr>
  <p:transition/>
  <p:extLst>
    <p:ext uri="{DCECCB84-F9BA-43D5-87BE-67443E8EF086}">
      <p15:sldGuideLst xmlns:p15="http://schemas.microsoft.com/office/powerpoint/2012/main"/>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ase Study-MockUp-Dar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6310AE-15DA-337B-9B5E-33A904BF3549}"/>
              </a:ext>
            </a:extLst>
          </p:cNvPr>
          <p:cNvSpPr/>
          <p:nvPr userDrawn="1"/>
        </p:nvSpPr>
        <p:spPr bwMode="auto">
          <a:xfrm>
            <a:off x="0" y="0"/>
            <a:ext cx="12192000"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2" name="Rectangle 1">
            <a:extLst>
              <a:ext uri="{FF2B5EF4-FFF2-40B4-BE49-F238E27FC236}">
                <a16:creationId xmlns:a16="http://schemas.microsoft.com/office/drawing/2014/main" id="{263D721A-127A-4DBE-B738-ABA4893319BC}"/>
              </a:ext>
            </a:extLst>
          </p:cNvPr>
          <p:cNvSpPr/>
          <p:nvPr userDrawn="1"/>
        </p:nvSpPr>
        <p:spPr bwMode="auto">
          <a:xfrm>
            <a:off x="0" y="0"/>
            <a:ext cx="2378075" cy="6858000"/>
          </a:xfrm>
          <a:prstGeom prst="rect">
            <a:avLst/>
          </a:prstGeom>
          <a:solidFill>
            <a:schemeClr val="tx1">
              <a:lumMod val="85000"/>
              <a:lumOff val="1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11" name="Title 1"/>
          <p:cNvSpPr>
            <a:spLocks noGrp="1"/>
          </p:cNvSpPr>
          <p:nvPr>
            <p:ph type="title"/>
          </p:nvPr>
        </p:nvSpPr>
        <p:spPr>
          <a:xfrm>
            <a:off x="4303841" y="1600200"/>
            <a:ext cx="4797425" cy="338554"/>
          </a:xfrm>
        </p:spPr>
        <p:txBody>
          <a:bodyPr>
            <a:spAutoFit/>
          </a:bodyPr>
          <a:lstStyle>
            <a:lvl1pPr>
              <a:defRPr b="1">
                <a:solidFill>
                  <a:schemeClr val="bg1"/>
                </a:solidFill>
                <a:latin typeface="+mn-lt"/>
              </a:defRPr>
            </a:lvl1pPr>
          </a:lstStyle>
          <a:p>
            <a:r>
              <a:rPr lang="en-US"/>
              <a:t>Click to edit Master title style</a:t>
            </a:r>
          </a:p>
        </p:txBody>
      </p:sp>
      <p:sp>
        <p:nvSpPr>
          <p:cNvPr id="10" name="Text Placeholder 2">
            <a:extLst>
              <a:ext uri="{FF2B5EF4-FFF2-40B4-BE49-F238E27FC236}">
                <a16:creationId xmlns:a16="http://schemas.microsoft.com/office/drawing/2014/main" id="{DCFE7496-2B11-468F-A424-81EF7552D417}"/>
              </a:ext>
            </a:extLst>
          </p:cNvPr>
          <p:cNvSpPr>
            <a:spLocks noGrp="1"/>
          </p:cNvSpPr>
          <p:nvPr>
            <p:ph type="body" sz="quarter" idx="17" hasCustomPrompt="1"/>
          </p:nvPr>
        </p:nvSpPr>
        <p:spPr>
          <a:xfrm>
            <a:off x="4316414" y="2286000"/>
            <a:ext cx="4784852" cy="3657600"/>
          </a:xfrm>
          <a:prstGeom prst="rect">
            <a:avLst/>
          </a:prstGeom>
        </p:spPr>
        <p:txBody>
          <a:bodyPr/>
          <a:lstStyle>
            <a:lvl1pPr>
              <a:defRPr sz="1600">
                <a:solidFill>
                  <a:schemeClr val="bg1"/>
                </a:solidFill>
                <a:latin typeface="+mn-lt"/>
                <a:cs typeface="Calibri Light" panose="020F0302020204030204" pitchFamily="34" charset="0"/>
              </a:defRPr>
            </a:lvl1pPr>
            <a:lvl2pPr>
              <a:buNone/>
              <a:defRPr/>
            </a:lvl2pPr>
            <a:lvl3pPr>
              <a:buNone/>
              <a:defRPr/>
            </a:lvl3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 like Aldus PageMaker including versions of Lorem Ipsum.</a:t>
            </a:r>
          </a:p>
        </p:txBody>
      </p:sp>
      <p:pic>
        <p:nvPicPr>
          <p:cNvPr id="4" name="Graphic 3">
            <a:extLst>
              <a:ext uri="{FF2B5EF4-FFF2-40B4-BE49-F238E27FC236}">
                <a16:creationId xmlns:a16="http://schemas.microsoft.com/office/drawing/2014/main" id="{C4F314DE-C7E3-7237-4318-0407E44F572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5" name="TextBox 4">
            <a:extLst>
              <a:ext uri="{FF2B5EF4-FFF2-40B4-BE49-F238E27FC236}">
                <a16:creationId xmlns:a16="http://schemas.microsoft.com/office/drawing/2014/main" id="{9A5B1A98-E850-C3DE-38BF-EFAE0A2DC98C}"/>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6" name="Text Placeholder 3">
            <a:extLst>
              <a:ext uri="{FF2B5EF4-FFF2-40B4-BE49-F238E27FC236}">
                <a16:creationId xmlns:a16="http://schemas.microsoft.com/office/drawing/2014/main" id="{6E6FC5F8-7CE5-D29D-2CCA-C5715CDD43BD}"/>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405440638"/>
      </p:ext>
    </p:extLst>
  </p:cSld>
  <p:clrMapOvr>
    <a:masterClrMapping/>
  </p:clrMapOvr>
  <p:transition/>
  <p:extLst>
    <p:ext uri="{DCECCB84-F9BA-43D5-87BE-67443E8EF086}">
      <p15:sldGuideLst xmlns:p15="http://schemas.microsoft.com/office/powerpoint/2012/main"/>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ase Study-Mock Up Lef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a:off x="0" y="0"/>
            <a:ext cx="7180263"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pic>
        <p:nvPicPr>
          <p:cNvPr id="8" name="Graphic 7">
            <a:extLst>
              <a:ext uri="{FF2B5EF4-FFF2-40B4-BE49-F238E27FC236}">
                <a16:creationId xmlns:a16="http://schemas.microsoft.com/office/drawing/2014/main" id="{ECD48285-8885-4D22-8AE4-172AF611419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3" name="Title 1">
            <a:extLst>
              <a:ext uri="{FF2B5EF4-FFF2-40B4-BE49-F238E27FC236}">
                <a16:creationId xmlns:a16="http://schemas.microsoft.com/office/drawing/2014/main" id="{15F520A7-9AB7-29A3-F6E1-6EDE842DFA3A}"/>
              </a:ext>
            </a:extLst>
          </p:cNvPr>
          <p:cNvSpPr>
            <a:spLocks noGrp="1"/>
          </p:cNvSpPr>
          <p:nvPr>
            <p:ph type="title"/>
          </p:nvPr>
        </p:nvSpPr>
        <p:spPr>
          <a:xfrm>
            <a:off x="457200" y="723900"/>
            <a:ext cx="5530849" cy="457200"/>
          </a:xfrm>
        </p:spPr>
        <p:txBody>
          <a:bodyPr/>
          <a:lstStyle>
            <a:lvl1pPr>
              <a:defRPr b="1">
                <a:solidFill>
                  <a:schemeClr val="tx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B35B6FBE-AD77-73FE-AB75-C5B0A0FF3DDF}"/>
              </a:ext>
            </a:extLst>
          </p:cNvPr>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spTree>
    <p:extLst>
      <p:ext uri="{BB962C8B-B14F-4D97-AF65-F5344CB8AC3E}">
        <p14:creationId xmlns:p14="http://schemas.microsoft.com/office/powerpoint/2010/main" val="3009297218"/>
      </p:ext>
    </p:extLst>
  </p:cSld>
  <p:clrMapOvr>
    <a:masterClrMapping/>
  </p:clrMapOvr>
  <p:transition/>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ase Study-Mock Up Left-Dar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9C4A8F-5B1E-7B0E-CAF7-B9F33D92C844}"/>
              </a:ext>
            </a:extLst>
          </p:cNvPr>
          <p:cNvSpPr/>
          <p:nvPr userDrawn="1"/>
        </p:nvSpPr>
        <p:spPr bwMode="auto">
          <a:xfrm>
            <a:off x="0" y="0"/>
            <a:ext cx="12192000"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2" name="Rectangle 1">
            <a:extLst>
              <a:ext uri="{FF2B5EF4-FFF2-40B4-BE49-F238E27FC236}">
                <a16:creationId xmlns:a16="http://schemas.microsoft.com/office/drawing/2014/main" id="{263D721A-127A-4DBE-B738-ABA4893319BC}"/>
              </a:ext>
            </a:extLst>
          </p:cNvPr>
          <p:cNvSpPr/>
          <p:nvPr userDrawn="1"/>
        </p:nvSpPr>
        <p:spPr bwMode="auto">
          <a:xfrm>
            <a:off x="0" y="0"/>
            <a:ext cx="7180263" cy="6858000"/>
          </a:xfrm>
          <a:prstGeom prst="rect">
            <a:avLst/>
          </a:prstGeom>
          <a:solidFill>
            <a:schemeClr val="tx1">
              <a:lumMod val="85000"/>
              <a:lumOff val="1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Title 1">
            <a:extLst>
              <a:ext uri="{FF2B5EF4-FFF2-40B4-BE49-F238E27FC236}">
                <a16:creationId xmlns:a16="http://schemas.microsoft.com/office/drawing/2014/main" id="{15F520A7-9AB7-29A3-F6E1-6EDE842DFA3A}"/>
              </a:ext>
            </a:extLst>
          </p:cNvPr>
          <p:cNvSpPr>
            <a:spLocks noGrp="1"/>
          </p:cNvSpPr>
          <p:nvPr>
            <p:ph type="title"/>
          </p:nvPr>
        </p:nvSpPr>
        <p:spPr>
          <a:xfrm>
            <a:off x="457200" y="723900"/>
            <a:ext cx="5530849" cy="457200"/>
          </a:xfrm>
        </p:spPr>
        <p:txBody>
          <a:bodyPr/>
          <a:lstStyle>
            <a:lvl1pPr>
              <a:defRPr b="1">
                <a:solidFill>
                  <a:schemeClr val="bg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B35B6FBE-AD77-73FE-AB75-C5B0A0FF3DDF}"/>
              </a:ext>
            </a:extLst>
          </p:cNvPr>
          <p:cNvSpPr>
            <a:spLocks noGrp="1"/>
          </p:cNvSpPr>
          <p:nvPr>
            <p:ph type="body" sz="quarter" idx="15" hasCustomPrompt="1"/>
          </p:nvPr>
        </p:nvSpPr>
        <p:spPr>
          <a:xfrm>
            <a:off x="457200" y="382447"/>
            <a:ext cx="3611880" cy="225706"/>
          </a:xfrm>
          <a:prstGeom prst="rect">
            <a:avLst/>
          </a:prstGeom>
        </p:spPr>
        <p:txBody>
          <a:bodyPr vert="horz" lIns="0" tIns="0" rIns="0" bIns="0" rtlCol="0">
            <a:noAutofit/>
          </a:bodyPr>
          <a:lstStyle>
            <a:lvl1pPr>
              <a:defRPr lang="en-US" sz="1000" cap="all" spc="300" baseline="0">
                <a:solidFill>
                  <a:schemeClr val="bg1"/>
                </a:solidFill>
                <a:latin typeface="Calibri" panose="020F0502020204030204" pitchFamily="34" charset="0"/>
              </a:defRPr>
            </a:lvl1pPr>
          </a:lstStyle>
          <a:p>
            <a:pPr lvl="0">
              <a:lnSpc>
                <a:spcPct val="100000"/>
              </a:lnSpc>
            </a:pPr>
            <a:r>
              <a:rPr lang="en-US"/>
              <a:t>Click to add section title</a:t>
            </a:r>
          </a:p>
        </p:txBody>
      </p:sp>
      <p:pic>
        <p:nvPicPr>
          <p:cNvPr id="6" name="Graphic 5">
            <a:extLst>
              <a:ext uri="{FF2B5EF4-FFF2-40B4-BE49-F238E27FC236}">
                <a16:creationId xmlns:a16="http://schemas.microsoft.com/office/drawing/2014/main" id="{1D6F42AB-F517-759C-A3C4-63443ED771DD}"/>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7" name="TextBox 6">
            <a:extLst>
              <a:ext uri="{FF2B5EF4-FFF2-40B4-BE49-F238E27FC236}">
                <a16:creationId xmlns:a16="http://schemas.microsoft.com/office/drawing/2014/main" id="{714E9D77-5CF8-5131-6018-48DF58117ECE}"/>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9" name="Text Placeholder 3">
            <a:extLst>
              <a:ext uri="{FF2B5EF4-FFF2-40B4-BE49-F238E27FC236}">
                <a16:creationId xmlns:a16="http://schemas.microsoft.com/office/drawing/2014/main" id="{334280A7-4796-759A-6B00-0444E865A6A0}"/>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1070506612"/>
      </p:ext>
    </p:extLst>
  </p:cSld>
  <p:clrMapOvr>
    <a:masterClrMapping/>
  </p:clrMapOvr>
  <p:transition/>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ase Study-Mock Up Left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a:off x="0" y="0"/>
            <a:ext cx="7180263"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pic>
        <p:nvPicPr>
          <p:cNvPr id="4" name="Graphic 3">
            <a:extLst>
              <a:ext uri="{FF2B5EF4-FFF2-40B4-BE49-F238E27FC236}">
                <a16:creationId xmlns:a16="http://schemas.microsoft.com/office/drawing/2014/main" id="{FF61EEF5-D25E-43F9-9DE7-B0D48CE58D19}"/>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3" name="Title 1">
            <a:extLst>
              <a:ext uri="{FF2B5EF4-FFF2-40B4-BE49-F238E27FC236}">
                <a16:creationId xmlns:a16="http://schemas.microsoft.com/office/drawing/2014/main" id="{C700771F-7FE8-2510-0C0E-734572A38145}"/>
              </a:ext>
            </a:extLst>
          </p:cNvPr>
          <p:cNvSpPr>
            <a:spLocks noGrp="1"/>
          </p:cNvSpPr>
          <p:nvPr>
            <p:ph type="title"/>
          </p:nvPr>
        </p:nvSpPr>
        <p:spPr>
          <a:xfrm>
            <a:off x="457200" y="723900"/>
            <a:ext cx="5764213" cy="457200"/>
          </a:xfrm>
        </p:spPr>
        <p:txBody>
          <a:bodyPr/>
          <a:lstStyle>
            <a:lvl1pPr>
              <a:defRPr b="1">
                <a:solidFill>
                  <a:schemeClr val="bg1"/>
                </a:solidFill>
                <a:latin typeface="+mn-lt"/>
              </a:defRPr>
            </a:lvl1pPr>
          </a:lstStyle>
          <a:p>
            <a:r>
              <a:rPr lang="en-US"/>
              <a:t>Click to edit Master title style</a:t>
            </a:r>
          </a:p>
        </p:txBody>
      </p:sp>
      <p:sp>
        <p:nvSpPr>
          <p:cNvPr id="5" name="Text Placeholder 10">
            <a:extLst>
              <a:ext uri="{FF2B5EF4-FFF2-40B4-BE49-F238E27FC236}">
                <a16:creationId xmlns:a16="http://schemas.microsoft.com/office/drawing/2014/main" id="{E1513A24-C9FD-06A1-1015-D9656D68B888}"/>
              </a:ext>
            </a:extLst>
          </p:cNvPr>
          <p:cNvSpPr>
            <a:spLocks noGrp="1"/>
          </p:cNvSpPr>
          <p:nvPr>
            <p:ph type="body" sz="quarter" idx="15" hasCustomPrompt="1"/>
          </p:nvPr>
        </p:nvSpPr>
        <p:spPr>
          <a:xfrm>
            <a:off x="457200" y="382446"/>
            <a:ext cx="5764213" cy="255227"/>
          </a:xfrm>
          <a:prstGeom prst="rect">
            <a:avLst/>
          </a:prstGeom>
        </p:spPr>
        <p:txBody>
          <a:bodyPr vert="horz" lIns="0" tIns="0" rIns="0" bIns="0" rtlCol="0">
            <a:noAutofit/>
          </a:bodyPr>
          <a:lstStyle>
            <a:lvl1pPr>
              <a:defRPr lang="en-US" sz="1000" cap="all" spc="300" baseline="0">
                <a:solidFill>
                  <a:schemeClr val="bg1"/>
                </a:solidFill>
                <a:latin typeface="Calibri" panose="020F0502020204030204" pitchFamily="34" charset="0"/>
              </a:defRPr>
            </a:lvl1pPr>
          </a:lstStyle>
          <a:p>
            <a:pPr lvl="0">
              <a:lnSpc>
                <a:spcPct val="100000"/>
              </a:lnSpc>
            </a:pPr>
            <a:r>
              <a:rPr lang="en-US"/>
              <a:t>Click to add section title</a:t>
            </a:r>
          </a:p>
        </p:txBody>
      </p:sp>
    </p:spTree>
    <p:extLst>
      <p:ext uri="{BB962C8B-B14F-4D97-AF65-F5344CB8AC3E}">
        <p14:creationId xmlns:p14="http://schemas.microsoft.com/office/powerpoint/2010/main" val="3640053612"/>
      </p:ext>
    </p:extLst>
  </p:cSld>
  <p:clrMapOvr>
    <a:masterClrMapping/>
  </p:clrMapOvr>
  <p:transition/>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ase Study-Mock Up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a:off x="0" y="0"/>
            <a:ext cx="2378075"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11" name="Title 1"/>
          <p:cNvSpPr>
            <a:spLocks noGrp="1"/>
          </p:cNvSpPr>
          <p:nvPr>
            <p:ph type="title"/>
          </p:nvPr>
        </p:nvSpPr>
        <p:spPr>
          <a:xfrm>
            <a:off x="4303841" y="1600200"/>
            <a:ext cx="4797425" cy="338554"/>
          </a:xfrm>
        </p:spPr>
        <p:txBody>
          <a:bodyPr>
            <a:spAutoFit/>
          </a:bodyPr>
          <a:lstStyle>
            <a:lvl1pPr>
              <a:defRPr b="1">
                <a:solidFill>
                  <a:schemeClr val="tx1"/>
                </a:solidFill>
                <a:latin typeface="+mn-lt"/>
              </a:defRPr>
            </a:lvl1pPr>
          </a:lstStyle>
          <a:p>
            <a:r>
              <a:rPr lang="en-US"/>
              <a:t>Click to edit Master title style</a:t>
            </a:r>
          </a:p>
        </p:txBody>
      </p:sp>
      <p:sp>
        <p:nvSpPr>
          <p:cNvPr id="10" name="Text Placeholder 2">
            <a:extLst>
              <a:ext uri="{FF2B5EF4-FFF2-40B4-BE49-F238E27FC236}">
                <a16:creationId xmlns:a16="http://schemas.microsoft.com/office/drawing/2014/main" id="{DCFE7496-2B11-468F-A424-81EF7552D417}"/>
              </a:ext>
            </a:extLst>
          </p:cNvPr>
          <p:cNvSpPr>
            <a:spLocks noGrp="1"/>
          </p:cNvSpPr>
          <p:nvPr>
            <p:ph type="body" sz="quarter" idx="17" hasCustomPrompt="1"/>
          </p:nvPr>
        </p:nvSpPr>
        <p:spPr>
          <a:xfrm>
            <a:off x="4316414" y="2286000"/>
            <a:ext cx="4784852" cy="3657600"/>
          </a:xfrm>
          <a:prstGeom prst="rect">
            <a:avLst/>
          </a:prstGeom>
        </p:spPr>
        <p:txBody>
          <a:bodyPr/>
          <a:lstStyle>
            <a:lvl1pPr>
              <a:defRPr sz="1600">
                <a:solidFill>
                  <a:schemeClr val="tx1"/>
                </a:solidFill>
                <a:latin typeface="+mn-lt"/>
                <a:cs typeface="Calibri Light" panose="020F0302020204030204" pitchFamily="34" charset="0"/>
              </a:defRPr>
            </a:lvl1pPr>
            <a:lvl2pPr>
              <a:buNone/>
              <a:defRPr/>
            </a:lvl2pPr>
            <a:lvl3pPr>
              <a:buNone/>
              <a:defRPr/>
            </a:lvl3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 like Aldus PageMaker including versions of Lorem Ipsum.</a:t>
            </a:r>
          </a:p>
        </p:txBody>
      </p:sp>
      <p:pic>
        <p:nvPicPr>
          <p:cNvPr id="12" name="Graphic 11">
            <a:extLst>
              <a:ext uri="{FF2B5EF4-FFF2-40B4-BE49-F238E27FC236}">
                <a16:creationId xmlns:a16="http://schemas.microsoft.com/office/drawing/2014/main" id="{E5D96D1E-C1BD-6F40-A978-D03F53CD4A47}"/>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Tree>
    <p:extLst>
      <p:ext uri="{BB962C8B-B14F-4D97-AF65-F5344CB8AC3E}">
        <p14:creationId xmlns:p14="http://schemas.microsoft.com/office/powerpoint/2010/main" val="300365036"/>
      </p:ext>
    </p:extLst>
  </p:cSld>
  <p:clrMapOvr>
    <a:masterClrMapping/>
  </p:clrMapOvr>
  <p:transition/>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Narrow">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7DFB89-A9BD-47AC-B57A-7869039229B5}"/>
              </a:ext>
            </a:extLst>
          </p:cNvPr>
          <p:cNvSpPr/>
          <p:nvPr userDrawn="1"/>
        </p:nvSpPr>
        <p:spPr bwMode="auto">
          <a:xfrm>
            <a:off x="-34032" y="0"/>
            <a:ext cx="3142357"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pic>
        <p:nvPicPr>
          <p:cNvPr id="8" name="Graphic 7">
            <a:extLst>
              <a:ext uri="{FF2B5EF4-FFF2-40B4-BE49-F238E27FC236}">
                <a16:creationId xmlns:a16="http://schemas.microsoft.com/office/drawing/2014/main" id="{EE036E7A-2B84-45D1-985C-C2AD71420C4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7" name="Picture Placeholder 2">
            <a:extLst>
              <a:ext uri="{FF2B5EF4-FFF2-40B4-BE49-F238E27FC236}">
                <a16:creationId xmlns:a16="http://schemas.microsoft.com/office/drawing/2014/main" id="{CE8FAB7B-4710-4747-B680-F6B4F0097B29}"/>
              </a:ext>
            </a:extLst>
          </p:cNvPr>
          <p:cNvSpPr>
            <a:spLocks noGrp="1"/>
          </p:cNvSpPr>
          <p:nvPr>
            <p:ph type="pic" sz="quarter" idx="16"/>
          </p:nvPr>
        </p:nvSpPr>
        <p:spPr>
          <a:xfrm>
            <a:off x="3108325" y="0"/>
            <a:ext cx="9083675"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2C54523F-EFD3-EDB0-4AF0-FB2421CCFFF3}"/>
              </a:ext>
            </a:extLst>
          </p:cNvPr>
          <p:cNvSpPr>
            <a:spLocks noGrp="1"/>
          </p:cNvSpPr>
          <p:nvPr>
            <p:ph type="title"/>
          </p:nvPr>
        </p:nvSpPr>
        <p:spPr>
          <a:xfrm>
            <a:off x="457200" y="723900"/>
            <a:ext cx="2586789" cy="457200"/>
          </a:xfrm>
        </p:spPr>
        <p:txBody>
          <a:bodyPr/>
          <a:lstStyle>
            <a:lvl1pPr>
              <a:defRPr b="1">
                <a:solidFill>
                  <a:schemeClr val="bg1"/>
                </a:solidFill>
                <a:latin typeface="+mn-lt"/>
              </a:defRPr>
            </a:lvl1pPr>
          </a:lstStyle>
          <a:p>
            <a:r>
              <a:rPr lang="en-US"/>
              <a:t>Click to edit Master title style</a:t>
            </a:r>
          </a:p>
        </p:txBody>
      </p:sp>
      <p:sp>
        <p:nvSpPr>
          <p:cNvPr id="3" name="Text Placeholder 10">
            <a:extLst>
              <a:ext uri="{FF2B5EF4-FFF2-40B4-BE49-F238E27FC236}">
                <a16:creationId xmlns:a16="http://schemas.microsoft.com/office/drawing/2014/main" id="{7DB8D92B-BDD7-86B1-A31A-C3740736BA65}"/>
              </a:ext>
            </a:extLst>
          </p:cNvPr>
          <p:cNvSpPr>
            <a:spLocks noGrp="1"/>
          </p:cNvSpPr>
          <p:nvPr>
            <p:ph type="body" sz="quarter" idx="15" hasCustomPrompt="1"/>
          </p:nvPr>
        </p:nvSpPr>
        <p:spPr>
          <a:xfrm>
            <a:off x="457200" y="382446"/>
            <a:ext cx="2586789" cy="255227"/>
          </a:xfrm>
          <a:prstGeom prst="rect">
            <a:avLst/>
          </a:prstGeom>
        </p:spPr>
        <p:txBody>
          <a:bodyPr vert="horz" lIns="0" tIns="0" rIns="0" bIns="0" rtlCol="0">
            <a:noAutofit/>
          </a:bodyPr>
          <a:lstStyle>
            <a:lvl1pPr>
              <a:defRPr lang="en-US" sz="1000" cap="all" spc="300" baseline="0">
                <a:solidFill>
                  <a:schemeClr val="bg1"/>
                </a:solidFill>
                <a:latin typeface="Calibri" panose="020F0502020204030204" pitchFamily="34" charset="0"/>
              </a:defRPr>
            </a:lvl1pPr>
          </a:lstStyle>
          <a:p>
            <a:pPr lvl="0">
              <a:lnSpc>
                <a:spcPct val="100000"/>
              </a:lnSpc>
            </a:pPr>
            <a:r>
              <a:rPr lang="en-US"/>
              <a:t>Click to add section title</a:t>
            </a:r>
          </a:p>
        </p:txBody>
      </p:sp>
    </p:spTree>
    <p:extLst>
      <p:ext uri="{BB962C8B-B14F-4D97-AF65-F5344CB8AC3E}">
        <p14:creationId xmlns:p14="http://schemas.microsoft.com/office/powerpoint/2010/main" val="1874303539"/>
      </p:ext>
    </p:extLst>
  </p:cSld>
  <p:clrMapOvr>
    <a:masterClrMapping/>
  </p:clrMapOvr>
  <p:transition/>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Narrow-Ligh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17DFB89-A9BD-47AC-B57A-7869039229B5}"/>
              </a:ext>
            </a:extLst>
          </p:cNvPr>
          <p:cNvSpPr/>
          <p:nvPr userDrawn="1"/>
        </p:nvSpPr>
        <p:spPr bwMode="auto">
          <a:xfrm>
            <a:off x="-34032" y="0"/>
            <a:ext cx="3142357"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7" name="Picture Placeholder 2">
            <a:extLst>
              <a:ext uri="{FF2B5EF4-FFF2-40B4-BE49-F238E27FC236}">
                <a16:creationId xmlns:a16="http://schemas.microsoft.com/office/drawing/2014/main" id="{CE8FAB7B-4710-4747-B680-F6B4F0097B29}"/>
              </a:ext>
            </a:extLst>
          </p:cNvPr>
          <p:cNvSpPr>
            <a:spLocks noGrp="1"/>
          </p:cNvSpPr>
          <p:nvPr>
            <p:ph type="pic" sz="quarter" idx="16"/>
          </p:nvPr>
        </p:nvSpPr>
        <p:spPr>
          <a:xfrm>
            <a:off x="3108325" y="0"/>
            <a:ext cx="9083675" cy="6858000"/>
          </a:xfrm>
          <a:prstGeom prst="rect">
            <a:avLst/>
          </a:prstGeom>
        </p:spPr>
        <p:txBody>
          <a:bodyPr/>
          <a:lstStyle/>
          <a:p>
            <a:r>
              <a:rPr lang="en-US"/>
              <a:t>Click icon to add picture</a:t>
            </a:r>
          </a:p>
        </p:txBody>
      </p:sp>
      <p:sp>
        <p:nvSpPr>
          <p:cNvPr id="2" name="Title 1">
            <a:extLst>
              <a:ext uri="{FF2B5EF4-FFF2-40B4-BE49-F238E27FC236}">
                <a16:creationId xmlns:a16="http://schemas.microsoft.com/office/drawing/2014/main" id="{2C54523F-EFD3-EDB0-4AF0-FB2421CCFFF3}"/>
              </a:ext>
            </a:extLst>
          </p:cNvPr>
          <p:cNvSpPr>
            <a:spLocks noGrp="1"/>
          </p:cNvSpPr>
          <p:nvPr>
            <p:ph type="title"/>
          </p:nvPr>
        </p:nvSpPr>
        <p:spPr>
          <a:xfrm>
            <a:off x="457200" y="723900"/>
            <a:ext cx="2586789" cy="457200"/>
          </a:xfrm>
        </p:spPr>
        <p:txBody>
          <a:bodyPr/>
          <a:lstStyle>
            <a:lvl1pPr>
              <a:defRPr b="1">
                <a:solidFill>
                  <a:schemeClr val="tx1"/>
                </a:solidFill>
                <a:latin typeface="+mn-lt"/>
              </a:defRPr>
            </a:lvl1pPr>
          </a:lstStyle>
          <a:p>
            <a:r>
              <a:rPr lang="en-US"/>
              <a:t>Click to edit Master title style</a:t>
            </a:r>
          </a:p>
        </p:txBody>
      </p:sp>
      <p:sp>
        <p:nvSpPr>
          <p:cNvPr id="3" name="Text Placeholder 10">
            <a:extLst>
              <a:ext uri="{FF2B5EF4-FFF2-40B4-BE49-F238E27FC236}">
                <a16:creationId xmlns:a16="http://schemas.microsoft.com/office/drawing/2014/main" id="{7DB8D92B-BDD7-86B1-A31A-C3740736BA65}"/>
              </a:ext>
            </a:extLst>
          </p:cNvPr>
          <p:cNvSpPr>
            <a:spLocks noGrp="1"/>
          </p:cNvSpPr>
          <p:nvPr>
            <p:ph type="body" sz="quarter" idx="15" hasCustomPrompt="1"/>
          </p:nvPr>
        </p:nvSpPr>
        <p:spPr>
          <a:xfrm>
            <a:off x="457200" y="382446"/>
            <a:ext cx="2586789" cy="255227"/>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pic>
        <p:nvPicPr>
          <p:cNvPr id="4" name="Graphic 3">
            <a:extLst>
              <a:ext uri="{FF2B5EF4-FFF2-40B4-BE49-F238E27FC236}">
                <a16:creationId xmlns:a16="http://schemas.microsoft.com/office/drawing/2014/main" id="{E104305F-427E-7B08-9801-43AF5256FF7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Tree>
    <p:extLst>
      <p:ext uri="{BB962C8B-B14F-4D97-AF65-F5344CB8AC3E}">
        <p14:creationId xmlns:p14="http://schemas.microsoft.com/office/powerpoint/2010/main" val="244658094"/>
      </p:ext>
    </p:extLst>
  </p:cSld>
  <p:clrMapOvr>
    <a:masterClrMapping/>
  </p:clrMapOvr>
  <p:transition/>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Narrow-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0227B-1090-48E9-B33D-CB9CA73DF05F}"/>
              </a:ext>
            </a:extLst>
          </p:cNvPr>
          <p:cNvSpPr/>
          <p:nvPr userDrawn="1"/>
        </p:nvSpPr>
        <p:spPr bwMode="auto">
          <a:xfrm flipH="1">
            <a:off x="3108325" y="0"/>
            <a:ext cx="9083675"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Title 1">
            <a:extLst>
              <a:ext uri="{FF2B5EF4-FFF2-40B4-BE49-F238E27FC236}">
                <a16:creationId xmlns:a16="http://schemas.microsoft.com/office/drawing/2014/main" id="{31C45522-9A1C-E9EB-4D96-B0CFFD2F7212}"/>
              </a:ext>
            </a:extLst>
          </p:cNvPr>
          <p:cNvSpPr>
            <a:spLocks noGrp="1"/>
          </p:cNvSpPr>
          <p:nvPr>
            <p:ph type="title"/>
          </p:nvPr>
        </p:nvSpPr>
        <p:spPr>
          <a:xfrm>
            <a:off x="457201" y="723900"/>
            <a:ext cx="2502567" cy="457200"/>
          </a:xfrm>
        </p:spPr>
        <p:txBody>
          <a:bodyPr/>
          <a:lstStyle>
            <a:lvl1pPr>
              <a:defRPr b="1">
                <a:solidFill>
                  <a:schemeClr val="tx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E2E6E8F6-4D6C-2884-0A7D-72BB39B21D6B}"/>
              </a:ext>
            </a:extLst>
          </p:cNvPr>
          <p:cNvSpPr>
            <a:spLocks noGrp="1"/>
          </p:cNvSpPr>
          <p:nvPr>
            <p:ph type="body" sz="quarter" idx="15" hasCustomPrompt="1"/>
          </p:nvPr>
        </p:nvSpPr>
        <p:spPr>
          <a:xfrm>
            <a:off x="457200" y="382447"/>
            <a:ext cx="2502567" cy="225706"/>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sp>
        <p:nvSpPr>
          <p:cNvPr id="6" name="TextBox 5">
            <a:extLst>
              <a:ext uri="{FF2B5EF4-FFF2-40B4-BE49-F238E27FC236}">
                <a16:creationId xmlns:a16="http://schemas.microsoft.com/office/drawing/2014/main" id="{A3A07FC1-18DF-2355-0123-10BF2390C02D}"/>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7" name="Text Placeholder 3">
            <a:extLst>
              <a:ext uri="{FF2B5EF4-FFF2-40B4-BE49-F238E27FC236}">
                <a16:creationId xmlns:a16="http://schemas.microsoft.com/office/drawing/2014/main" id="{7B024407-B901-7B1F-04F9-932983C670E0}"/>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2126817713"/>
      </p:ext>
    </p:extLst>
  </p:cSld>
  <p:clrMapOvr>
    <a:masterClrMapping/>
  </p:clrMapOvr>
  <p:transition/>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ase Study-2/3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a:off x="0" y="0"/>
            <a:ext cx="4302125"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pic>
        <p:nvPicPr>
          <p:cNvPr id="8" name="Graphic 7">
            <a:extLst>
              <a:ext uri="{FF2B5EF4-FFF2-40B4-BE49-F238E27FC236}">
                <a16:creationId xmlns:a16="http://schemas.microsoft.com/office/drawing/2014/main" id="{7A9547FE-7857-4A70-ACDF-06ACC0CC381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3" name="Title 1">
            <a:extLst>
              <a:ext uri="{FF2B5EF4-FFF2-40B4-BE49-F238E27FC236}">
                <a16:creationId xmlns:a16="http://schemas.microsoft.com/office/drawing/2014/main" id="{C0096CA2-6B8E-1E0B-7446-BC5F37E73D34}"/>
              </a:ext>
            </a:extLst>
          </p:cNvPr>
          <p:cNvSpPr>
            <a:spLocks noGrp="1"/>
          </p:cNvSpPr>
          <p:nvPr>
            <p:ph type="title"/>
          </p:nvPr>
        </p:nvSpPr>
        <p:spPr>
          <a:xfrm>
            <a:off x="457200" y="723900"/>
            <a:ext cx="2586789" cy="457200"/>
          </a:xfrm>
        </p:spPr>
        <p:txBody>
          <a:bodyPr/>
          <a:lstStyle>
            <a:lvl1pPr>
              <a:defRPr b="1">
                <a:solidFill>
                  <a:schemeClr val="bg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50402405-4264-41C3-7E10-6A2AF1A46193}"/>
              </a:ext>
            </a:extLst>
          </p:cNvPr>
          <p:cNvSpPr>
            <a:spLocks noGrp="1"/>
          </p:cNvSpPr>
          <p:nvPr>
            <p:ph type="body" sz="quarter" idx="15" hasCustomPrompt="1"/>
          </p:nvPr>
        </p:nvSpPr>
        <p:spPr>
          <a:xfrm>
            <a:off x="457200" y="382446"/>
            <a:ext cx="2586789" cy="255227"/>
          </a:xfrm>
          <a:prstGeom prst="rect">
            <a:avLst/>
          </a:prstGeom>
        </p:spPr>
        <p:txBody>
          <a:bodyPr vert="horz" lIns="0" tIns="0" rIns="0" bIns="0" rtlCol="0">
            <a:noAutofit/>
          </a:bodyPr>
          <a:lstStyle>
            <a:lvl1pPr>
              <a:defRPr lang="en-US" sz="1000" cap="all" spc="300" baseline="0">
                <a:solidFill>
                  <a:schemeClr val="bg1"/>
                </a:solidFill>
                <a:latin typeface="Calibri" panose="020F0502020204030204" pitchFamily="34" charset="0"/>
              </a:defRPr>
            </a:lvl1pPr>
          </a:lstStyle>
          <a:p>
            <a:pPr lvl="0">
              <a:lnSpc>
                <a:spcPct val="100000"/>
              </a:lnSpc>
            </a:pPr>
            <a:r>
              <a:rPr lang="en-US"/>
              <a:t>Click to add section title</a:t>
            </a:r>
          </a:p>
        </p:txBody>
      </p:sp>
    </p:spTree>
    <p:extLst>
      <p:ext uri="{BB962C8B-B14F-4D97-AF65-F5344CB8AC3E}">
        <p14:creationId xmlns:p14="http://schemas.microsoft.com/office/powerpoint/2010/main" val="4059410870"/>
      </p:ext>
    </p:extLst>
  </p:cSld>
  <p:clrMapOvr>
    <a:masterClrMapping/>
  </p:clrMapOvr>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_Header_Custiom_3">
    <p:bg>
      <p:bgPr>
        <a:blipFill dpi="0" rotWithShape="1">
          <a:blip r:embed="rId2">
            <a:lum/>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69B8C341-975A-35C4-0534-BB79F3B0A6F9}"/>
              </a:ext>
            </a:extLst>
          </p:cNvPr>
          <p:cNvSpPr>
            <a:spLocks noGrp="1"/>
          </p:cNvSpPr>
          <p:nvPr>
            <p:ph type="title" hasCustomPrompt="1"/>
          </p:nvPr>
        </p:nvSpPr>
        <p:spPr>
          <a:xfrm>
            <a:off x="635813" y="1612005"/>
            <a:ext cx="5640805" cy="861774"/>
          </a:xfrm>
          <a:prstGeom prst="rect">
            <a:avLst/>
          </a:prstGeom>
        </p:spPr>
        <p:txBody>
          <a:bodyPr wrap="square">
            <a:spAutoFit/>
          </a:bodyPr>
          <a:lstStyle>
            <a:lvl1pPr>
              <a:defRPr sz="5600" b="1" i="0">
                <a:solidFill>
                  <a:schemeClr val="bg1"/>
                </a:solidFill>
                <a:latin typeface="Aptos SemiBold" panose="020B0004020202020204" pitchFamily="34" charset="0"/>
                <a:cs typeface="Calibri Light" panose="020F0302020204030204" pitchFamily="34" charset="0"/>
              </a:defRPr>
            </a:lvl1pPr>
          </a:lstStyle>
          <a:p>
            <a:r>
              <a:rPr lang="en-US"/>
              <a:t>Section Header</a:t>
            </a:r>
          </a:p>
        </p:txBody>
      </p:sp>
      <p:sp>
        <p:nvSpPr>
          <p:cNvPr id="9" name="Text Placeholder 4">
            <a:extLst>
              <a:ext uri="{FF2B5EF4-FFF2-40B4-BE49-F238E27FC236}">
                <a16:creationId xmlns:a16="http://schemas.microsoft.com/office/drawing/2014/main" id="{4EB13222-368B-5E0F-0E31-102CB14DFD65}"/>
              </a:ext>
            </a:extLst>
          </p:cNvPr>
          <p:cNvSpPr>
            <a:spLocks noGrp="1"/>
          </p:cNvSpPr>
          <p:nvPr>
            <p:ph type="body" sz="quarter" idx="10" hasCustomPrompt="1"/>
          </p:nvPr>
        </p:nvSpPr>
        <p:spPr>
          <a:xfrm>
            <a:off x="635813" y="1271645"/>
            <a:ext cx="498928" cy="324961"/>
          </a:xfrm>
          <a:prstGeom prst="rect">
            <a:avLst/>
          </a:prstGeom>
        </p:spPr>
        <p:txBody>
          <a:bodyPr wrap="square" anchor="t" anchorCtr="0">
            <a:spAutoFit/>
          </a:bodyPr>
          <a:lstStyle>
            <a:lvl1pPr algn="l">
              <a:defRPr sz="2000" b="1">
                <a:gradFill>
                  <a:gsLst>
                    <a:gs pos="100000">
                      <a:schemeClr val="accent5"/>
                    </a:gs>
                    <a:gs pos="50000">
                      <a:schemeClr val="accent2"/>
                    </a:gs>
                    <a:gs pos="0">
                      <a:schemeClr val="accent3"/>
                    </a:gs>
                  </a:gsLst>
                  <a:lin ang="1800000" scaled="0"/>
                </a:gradFill>
              </a:defRPr>
            </a:lvl1pPr>
          </a:lstStyle>
          <a:p>
            <a:pPr lvl="0"/>
            <a:r>
              <a:rPr lang="en-US"/>
              <a:t>01</a:t>
            </a:r>
          </a:p>
        </p:txBody>
      </p:sp>
      <p:sp>
        <p:nvSpPr>
          <p:cNvPr id="10" name="Text Placeholder 4">
            <a:extLst>
              <a:ext uri="{FF2B5EF4-FFF2-40B4-BE49-F238E27FC236}">
                <a16:creationId xmlns:a16="http://schemas.microsoft.com/office/drawing/2014/main" id="{B83B5E88-4EF8-842C-026E-AB60D870F06F}"/>
              </a:ext>
            </a:extLst>
          </p:cNvPr>
          <p:cNvSpPr>
            <a:spLocks noGrp="1"/>
          </p:cNvSpPr>
          <p:nvPr>
            <p:ph type="body" sz="quarter" idx="16" hasCustomPrompt="1"/>
          </p:nvPr>
        </p:nvSpPr>
        <p:spPr>
          <a:xfrm>
            <a:off x="635813" y="2517074"/>
            <a:ext cx="5640805" cy="324897"/>
          </a:xfrm>
          <a:prstGeom prst="rect">
            <a:avLst/>
          </a:prstGeom>
        </p:spPr>
        <p:txBody>
          <a:bodyPr wrap="square" anchor="t" anchorCtr="0">
            <a:spAutoFit/>
          </a:bodyPr>
          <a:lstStyle>
            <a:lvl1pPr>
              <a:defRPr sz="2000" b="0" i="0">
                <a:solidFill>
                  <a:schemeClr val="bg1"/>
                </a:solidFill>
                <a:latin typeface="Aptos" panose="020B0004020202020204" pitchFamily="34" charset="0"/>
                <a:cs typeface="Calibri Light" panose="020F0302020204030204" pitchFamily="34" charset="0"/>
              </a:defRPr>
            </a:lvl1pPr>
          </a:lstStyle>
          <a:p>
            <a:pPr lvl="0"/>
            <a:r>
              <a:rPr lang="en-US"/>
              <a:t>Section description</a:t>
            </a:r>
          </a:p>
        </p:txBody>
      </p:sp>
    </p:spTree>
    <p:extLst>
      <p:ext uri="{BB962C8B-B14F-4D97-AF65-F5344CB8AC3E}">
        <p14:creationId xmlns:p14="http://schemas.microsoft.com/office/powerpoint/2010/main" val="2195235635"/>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ase Study-2/3 Black-Ligh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a:off x="0" y="0"/>
            <a:ext cx="4302125" cy="6858000"/>
          </a:xfrm>
          <a:prstGeom prst="rect">
            <a:avLst/>
          </a:prstGeom>
          <a:solidFill>
            <a:schemeClr val="bg1">
              <a:lumMod val="95000"/>
            </a:schemeClr>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3" name="Title 1">
            <a:extLst>
              <a:ext uri="{FF2B5EF4-FFF2-40B4-BE49-F238E27FC236}">
                <a16:creationId xmlns:a16="http://schemas.microsoft.com/office/drawing/2014/main" id="{C0096CA2-6B8E-1E0B-7446-BC5F37E73D34}"/>
              </a:ext>
            </a:extLst>
          </p:cNvPr>
          <p:cNvSpPr>
            <a:spLocks noGrp="1"/>
          </p:cNvSpPr>
          <p:nvPr>
            <p:ph type="title"/>
          </p:nvPr>
        </p:nvSpPr>
        <p:spPr>
          <a:xfrm>
            <a:off x="457200" y="723900"/>
            <a:ext cx="2586789" cy="457200"/>
          </a:xfrm>
        </p:spPr>
        <p:txBody>
          <a:bodyPr/>
          <a:lstStyle>
            <a:lvl1pPr>
              <a:defRPr b="1">
                <a:solidFill>
                  <a:schemeClr val="tx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50402405-4264-41C3-7E10-6A2AF1A46193}"/>
              </a:ext>
            </a:extLst>
          </p:cNvPr>
          <p:cNvSpPr>
            <a:spLocks noGrp="1"/>
          </p:cNvSpPr>
          <p:nvPr>
            <p:ph type="body" sz="quarter" idx="15" hasCustomPrompt="1"/>
          </p:nvPr>
        </p:nvSpPr>
        <p:spPr>
          <a:xfrm>
            <a:off x="457200" y="382446"/>
            <a:ext cx="2586789" cy="255227"/>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pic>
        <p:nvPicPr>
          <p:cNvPr id="5" name="Graphic 4">
            <a:extLst>
              <a:ext uri="{FF2B5EF4-FFF2-40B4-BE49-F238E27FC236}">
                <a16:creationId xmlns:a16="http://schemas.microsoft.com/office/drawing/2014/main" id="{75DC425F-9CC1-9DF3-3F54-17DAA0EB5E7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Tree>
    <p:extLst>
      <p:ext uri="{BB962C8B-B14F-4D97-AF65-F5344CB8AC3E}">
        <p14:creationId xmlns:p14="http://schemas.microsoft.com/office/powerpoint/2010/main" val="2619926678"/>
      </p:ext>
    </p:extLst>
  </p:cSld>
  <p:clrMapOvr>
    <a:masterClrMapping/>
  </p:clrMapOvr>
  <p:transition/>
  <p:extLst>
    <p:ext uri="{DCECCB84-F9BA-43D5-87BE-67443E8EF086}">
      <p15:sldGuideLst xmlns:p15="http://schemas.microsoft.com/office/powerpoint/2012/main"/>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ase Study-Statement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3D721A-127A-4DBE-B738-ABA4893319BC}"/>
              </a:ext>
            </a:extLst>
          </p:cNvPr>
          <p:cNvSpPr/>
          <p:nvPr userDrawn="1"/>
        </p:nvSpPr>
        <p:spPr bwMode="auto">
          <a:xfrm>
            <a:off x="0" y="0"/>
            <a:ext cx="12192000" cy="6858000"/>
          </a:xfrm>
          <a:prstGeom prst="rect">
            <a:avLst/>
          </a:prstGeom>
          <a:solidFill>
            <a:schemeClr val="tx1"/>
          </a:solidFill>
          <a:ln>
            <a:noFill/>
          </a:ln>
          <a:effectLst/>
        </p:spPr>
        <p:txBody>
          <a:bodyPr wrap="none" rtlCol="0" anchor="ctr"/>
          <a:lstStyle/>
          <a:p>
            <a:pPr algn="ctr"/>
            <a:endParaRPr lang="en-US" sz="2400" err="1">
              <a:solidFill>
                <a:schemeClr val="bg1"/>
              </a:solidFill>
              <a:latin typeface="Calibri Light" panose="020F0302020204030204" pitchFamily="34" charset="0"/>
              <a:ea typeface="Human Sans ExtraLight" charset="0"/>
              <a:cs typeface="Human Sans ExtraLight" charset="0"/>
            </a:endParaRPr>
          </a:p>
        </p:txBody>
      </p:sp>
      <p:sp>
        <p:nvSpPr>
          <p:cNvPr id="11" name="Title 1"/>
          <p:cNvSpPr>
            <a:spLocks noGrp="1"/>
          </p:cNvSpPr>
          <p:nvPr>
            <p:ph type="title"/>
          </p:nvPr>
        </p:nvSpPr>
        <p:spPr>
          <a:xfrm>
            <a:off x="4303841" y="1600200"/>
            <a:ext cx="4797425" cy="338554"/>
          </a:xfrm>
        </p:spPr>
        <p:txBody>
          <a:bodyPr>
            <a:spAutoFit/>
          </a:bodyPr>
          <a:lstStyle>
            <a:lvl1pPr>
              <a:defRPr b="1">
                <a:solidFill>
                  <a:schemeClr val="bg1"/>
                </a:solidFill>
                <a:latin typeface="+mn-lt"/>
              </a:defRPr>
            </a:lvl1pPr>
          </a:lstStyle>
          <a:p>
            <a:r>
              <a:rPr lang="en-US"/>
              <a:t>Click to edit Master title style</a:t>
            </a:r>
          </a:p>
        </p:txBody>
      </p:sp>
      <p:sp>
        <p:nvSpPr>
          <p:cNvPr id="10" name="Text Placeholder 2">
            <a:extLst>
              <a:ext uri="{FF2B5EF4-FFF2-40B4-BE49-F238E27FC236}">
                <a16:creationId xmlns:a16="http://schemas.microsoft.com/office/drawing/2014/main" id="{DCFE7496-2B11-468F-A424-81EF7552D417}"/>
              </a:ext>
            </a:extLst>
          </p:cNvPr>
          <p:cNvSpPr>
            <a:spLocks noGrp="1"/>
          </p:cNvSpPr>
          <p:nvPr>
            <p:ph type="body" sz="quarter" idx="17" hasCustomPrompt="1"/>
          </p:nvPr>
        </p:nvSpPr>
        <p:spPr>
          <a:xfrm>
            <a:off x="4316414" y="2286000"/>
            <a:ext cx="4784852" cy="3657600"/>
          </a:xfrm>
          <a:prstGeom prst="rect">
            <a:avLst/>
          </a:prstGeom>
        </p:spPr>
        <p:txBody>
          <a:bodyPr/>
          <a:lstStyle>
            <a:lvl1pPr>
              <a:defRPr sz="1600">
                <a:solidFill>
                  <a:schemeClr val="bg1"/>
                </a:solidFill>
                <a:latin typeface="+mn-lt"/>
                <a:cs typeface="Calibri Light" panose="020F0302020204030204" pitchFamily="34" charset="0"/>
              </a:defRPr>
            </a:lvl1pPr>
            <a:lvl2pPr>
              <a:buNone/>
              <a:defRPr/>
            </a:lvl2pPr>
            <a:lvl3pPr>
              <a:buNone/>
              <a:defRPr/>
            </a:lvl3pPr>
          </a:lstStyle>
          <a:p>
            <a:pPr lvl="0"/>
            <a:r>
              <a:rPr lang="en-US"/>
              <a:t>Lorem Ipsum is simply dummy text of the printing and typesetting industry. Lorem Ipsum has been the industry's standard dummy text ever since the 1500s, when an unknown printer took a galley of type and scrambled it to make a type specimen book. It has survived not only five centuries, but also the leap into electronic typesetting, remaining essentially unchanged. It was popularised in the 1960s with the release of Letraset sheets containing Lorem Ipsum passages, and more recently with desktop publishing software like Aldus PageMaker including versions of Lorem Ipsum.</a:t>
            </a:r>
          </a:p>
        </p:txBody>
      </p:sp>
      <p:pic>
        <p:nvPicPr>
          <p:cNvPr id="7" name="Graphic 6">
            <a:extLst>
              <a:ext uri="{FF2B5EF4-FFF2-40B4-BE49-F238E27FC236}">
                <a16:creationId xmlns:a16="http://schemas.microsoft.com/office/drawing/2014/main" id="{6E44CDB4-CF54-423C-9681-C9AAACA56BA8}"/>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3" name="TextBox 2">
            <a:extLst>
              <a:ext uri="{FF2B5EF4-FFF2-40B4-BE49-F238E27FC236}">
                <a16:creationId xmlns:a16="http://schemas.microsoft.com/office/drawing/2014/main" id="{432F6686-8C0A-120D-0C06-1F8DA97E3C4D}"/>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4" name="Text Placeholder 3">
            <a:extLst>
              <a:ext uri="{FF2B5EF4-FFF2-40B4-BE49-F238E27FC236}">
                <a16:creationId xmlns:a16="http://schemas.microsoft.com/office/drawing/2014/main" id="{5E465D26-CB94-F414-6836-638151C91C4F}"/>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24330330"/>
      </p:ext>
    </p:extLst>
  </p:cSld>
  <p:clrMapOvr>
    <a:masterClrMapping/>
  </p:clrMapOvr>
  <p:transition/>
  <p:extLst>
    <p:ext uri="{DCECCB84-F9BA-43D5-87BE-67443E8EF086}">
      <p15:sldGuideLst xmlns:p15="http://schemas.microsoft.com/office/powerpoint/2012/main"/>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Column Pictures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B02766-9497-4A26-BB62-880E91855227}"/>
              </a:ext>
            </a:extLst>
          </p:cNvPr>
          <p:cNvSpPr>
            <a:spLocks noGrp="1"/>
          </p:cNvSpPr>
          <p:nvPr>
            <p:ph type="body" sz="quarter" idx="16" hasCustomPrompt="1"/>
          </p:nvPr>
        </p:nvSpPr>
        <p:spPr>
          <a:xfrm>
            <a:off x="457200" y="2921251"/>
            <a:ext cx="2407920" cy="462114"/>
          </a:xfrm>
          <a:prstGeom prst="rect">
            <a:avLst/>
          </a:prstGeom>
        </p:spPr>
        <p:txBody>
          <a:bodyPr wrap="square">
            <a:spAutoFit/>
          </a:bodyPr>
          <a:lstStyle>
            <a:lvl1pPr>
              <a:defRPr sz="1400" b="1">
                <a:latin typeface="+mn-lt"/>
                <a:cs typeface="Calibri Light" panose="020F0302020204030204" pitchFamily="34" charset="0"/>
              </a:defRPr>
            </a:lvl1pPr>
          </a:lstStyle>
          <a:p>
            <a:pPr lvl="0"/>
            <a:r>
              <a:rPr lang="en-US"/>
              <a:t>Lorem ipsum dolor sit amet, consectetur adipiscing elit. </a:t>
            </a:r>
          </a:p>
        </p:txBody>
      </p:sp>
      <p:sp>
        <p:nvSpPr>
          <p:cNvPr id="6" name="Text Placeholder 2">
            <a:extLst>
              <a:ext uri="{FF2B5EF4-FFF2-40B4-BE49-F238E27FC236}">
                <a16:creationId xmlns:a16="http://schemas.microsoft.com/office/drawing/2014/main" id="{14ACCEEE-9EE8-4BBF-B992-09ACA791A933}"/>
              </a:ext>
            </a:extLst>
          </p:cNvPr>
          <p:cNvSpPr>
            <a:spLocks noGrp="1"/>
          </p:cNvSpPr>
          <p:nvPr>
            <p:ph type="body" sz="quarter" idx="18" hasCustomPrompt="1"/>
          </p:nvPr>
        </p:nvSpPr>
        <p:spPr>
          <a:xfrm>
            <a:off x="457200" y="3543216"/>
            <a:ext cx="2407920" cy="2630592"/>
          </a:xfrm>
          <a:prstGeom prst="rect">
            <a:avLst/>
          </a:prstGeom>
        </p:spPr>
        <p:txBody>
          <a:bodyPr wrap="square">
            <a:spAutoFit/>
          </a:bodyPr>
          <a:lstStyle>
            <a:lvl1pPr>
              <a:defRPr sz="1200">
                <a:latin typeface="+mn-lt"/>
                <a:cs typeface="Calibri Light" panose="020F0302020204030204" pitchFamily="34" charset="0"/>
              </a:defRPr>
            </a:lvl1pPr>
          </a:lstStyle>
          <a:p>
            <a:pPr lvl="0"/>
            <a:r>
              <a:rPr lang="en-US"/>
              <a:t>Lorem ipsum dolor sit amet, consectetur adipiscing elit. Leo luctus adipiscing feugiat viverra facilisi. Tristique aliquet tempor, tortor amet scelerisque fermentum. Venenatis, quam consequat netus magna eleifend eget. Eros orci commodo at pellentesque tellus malesuada. Leo dui sapien, imperdiet molestie tristique. Cras sit integer porttitor enim mauris morbi tincidunt sem volutpat. Magna in aliquam eget consectetur consequat. </a:t>
            </a:r>
          </a:p>
        </p:txBody>
      </p:sp>
      <p:sp>
        <p:nvSpPr>
          <p:cNvPr id="9" name="Text Placeholder 2">
            <a:extLst>
              <a:ext uri="{FF2B5EF4-FFF2-40B4-BE49-F238E27FC236}">
                <a16:creationId xmlns:a16="http://schemas.microsoft.com/office/drawing/2014/main" id="{D2C8C061-6443-461A-A052-E19A46AADCA8}"/>
              </a:ext>
            </a:extLst>
          </p:cNvPr>
          <p:cNvSpPr>
            <a:spLocks noGrp="1"/>
          </p:cNvSpPr>
          <p:nvPr>
            <p:ph type="body" sz="quarter" idx="19" hasCustomPrompt="1"/>
          </p:nvPr>
        </p:nvSpPr>
        <p:spPr>
          <a:xfrm>
            <a:off x="3413760" y="2921251"/>
            <a:ext cx="2407920" cy="462114"/>
          </a:xfrm>
          <a:prstGeom prst="rect">
            <a:avLst/>
          </a:prstGeom>
        </p:spPr>
        <p:txBody>
          <a:bodyPr wrap="square">
            <a:spAutoFit/>
          </a:bodyPr>
          <a:lstStyle>
            <a:lvl1pPr>
              <a:defRPr sz="1400" b="1">
                <a:latin typeface="+mn-lt"/>
                <a:cs typeface="Calibri Light" panose="020F0302020204030204" pitchFamily="34" charset="0"/>
              </a:defRPr>
            </a:lvl1pPr>
          </a:lstStyle>
          <a:p>
            <a:pPr lvl="0"/>
            <a:r>
              <a:rPr lang="en-US"/>
              <a:t>Lorem ipsum dolor sit amet, consectetur adipiscing elit. </a:t>
            </a:r>
          </a:p>
        </p:txBody>
      </p:sp>
      <p:sp>
        <p:nvSpPr>
          <p:cNvPr id="10" name="Text Placeholder 2">
            <a:extLst>
              <a:ext uri="{FF2B5EF4-FFF2-40B4-BE49-F238E27FC236}">
                <a16:creationId xmlns:a16="http://schemas.microsoft.com/office/drawing/2014/main" id="{626FC49A-5396-46E4-8A00-C0A017834ED3}"/>
              </a:ext>
            </a:extLst>
          </p:cNvPr>
          <p:cNvSpPr>
            <a:spLocks noGrp="1"/>
          </p:cNvSpPr>
          <p:nvPr>
            <p:ph type="body" sz="quarter" idx="20" hasCustomPrompt="1"/>
          </p:nvPr>
        </p:nvSpPr>
        <p:spPr>
          <a:xfrm>
            <a:off x="3413760" y="3543216"/>
            <a:ext cx="2407920" cy="2630592"/>
          </a:xfrm>
          <a:prstGeom prst="rect">
            <a:avLst/>
          </a:prstGeom>
        </p:spPr>
        <p:txBody>
          <a:bodyPr wrap="square">
            <a:spAutoFit/>
          </a:bodyPr>
          <a:lstStyle>
            <a:lvl1pPr>
              <a:defRPr sz="1200">
                <a:latin typeface="+mn-lt"/>
                <a:cs typeface="Calibri Light" panose="020F0302020204030204" pitchFamily="34" charset="0"/>
              </a:defRPr>
            </a:lvl1pPr>
          </a:lstStyle>
          <a:p>
            <a:pPr lvl="0"/>
            <a:r>
              <a:rPr lang="en-US"/>
              <a:t>Lorem ipsum dolor sit amet, consectetur adipiscing elit. Leo luctus adipiscing feugiat viverra facilisi. Tristique aliquet tempor, tortor amet scelerisque fermentum. Venenatis, quam consequat netus magna eleifend eget. Eros orci commodo at pellentesque tellus malesuada. Leo dui sapien, imperdiet molestie tristique. Cras sit integer porttitor enim mauris morbi tincidunt sem volutpat. Magna in aliquam eget consectetur consequat. </a:t>
            </a:r>
          </a:p>
        </p:txBody>
      </p:sp>
      <p:sp>
        <p:nvSpPr>
          <p:cNvPr id="13" name="Text Placeholder 2">
            <a:extLst>
              <a:ext uri="{FF2B5EF4-FFF2-40B4-BE49-F238E27FC236}">
                <a16:creationId xmlns:a16="http://schemas.microsoft.com/office/drawing/2014/main" id="{AEEE17DA-6635-495B-A481-BBD7188AD456}"/>
              </a:ext>
            </a:extLst>
          </p:cNvPr>
          <p:cNvSpPr>
            <a:spLocks noGrp="1"/>
          </p:cNvSpPr>
          <p:nvPr>
            <p:ph type="body" sz="quarter" idx="21" hasCustomPrompt="1"/>
          </p:nvPr>
        </p:nvSpPr>
        <p:spPr>
          <a:xfrm>
            <a:off x="6370320" y="2921251"/>
            <a:ext cx="2407920" cy="462114"/>
          </a:xfrm>
          <a:prstGeom prst="rect">
            <a:avLst/>
          </a:prstGeom>
        </p:spPr>
        <p:txBody>
          <a:bodyPr wrap="square">
            <a:spAutoFit/>
          </a:bodyPr>
          <a:lstStyle>
            <a:lvl1pPr>
              <a:defRPr sz="1400" b="1">
                <a:latin typeface="+mn-lt"/>
                <a:cs typeface="Calibri Light" panose="020F0302020204030204" pitchFamily="34" charset="0"/>
              </a:defRPr>
            </a:lvl1pPr>
          </a:lstStyle>
          <a:p>
            <a:pPr lvl="0"/>
            <a:r>
              <a:rPr lang="en-US"/>
              <a:t>Lorem ipsum dolor sit amet, consectetur adipiscing elit. </a:t>
            </a:r>
          </a:p>
        </p:txBody>
      </p:sp>
      <p:sp>
        <p:nvSpPr>
          <p:cNvPr id="14" name="Text Placeholder 2">
            <a:extLst>
              <a:ext uri="{FF2B5EF4-FFF2-40B4-BE49-F238E27FC236}">
                <a16:creationId xmlns:a16="http://schemas.microsoft.com/office/drawing/2014/main" id="{BF29616B-A8DB-42A6-A277-8CAE573E985F}"/>
              </a:ext>
            </a:extLst>
          </p:cNvPr>
          <p:cNvSpPr>
            <a:spLocks noGrp="1"/>
          </p:cNvSpPr>
          <p:nvPr>
            <p:ph type="body" sz="quarter" idx="22" hasCustomPrompt="1"/>
          </p:nvPr>
        </p:nvSpPr>
        <p:spPr>
          <a:xfrm>
            <a:off x="6370320" y="3543216"/>
            <a:ext cx="2407920" cy="2630592"/>
          </a:xfrm>
          <a:prstGeom prst="rect">
            <a:avLst/>
          </a:prstGeom>
        </p:spPr>
        <p:txBody>
          <a:bodyPr wrap="square">
            <a:spAutoFit/>
          </a:bodyPr>
          <a:lstStyle>
            <a:lvl1pPr>
              <a:defRPr sz="1200">
                <a:latin typeface="+mn-lt"/>
                <a:cs typeface="Calibri Light" panose="020F0302020204030204" pitchFamily="34" charset="0"/>
              </a:defRPr>
            </a:lvl1pPr>
          </a:lstStyle>
          <a:p>
            <a:pPr lvl="0"/>
            <a:r>
              <a:rPr lang="en-US"/>
              <a:t>Lorem ipsum dolor sit amet, consectetur adipiscing elit. Leo luctus adipiscing feugiat viverra facilisi. Tristique aliquet tempor, tortor amet scelerisque fermentum. Venenatis, quam consequat netus magna eleifend eget. Eros orci commodo at pellentesque tellus malesuada. Leo dui sapien, imperdiet molestie tristique. Cras sit integer porttitor enim mauris morbi tincidunt sem volutpat. Magna in aliquam eget consectetur consequat. </a:t>
            </a:r>
          </a:p>
        </p:txBody>
      </p:sp>
      <p:sp>
        <p:nvSpPr>
          <p:cNvPr id="19" name="Text Placeholder 2">
            <a:extLst>
              <a:ext uri="{FF2B5EF4-FFF2-40B4-BE49-F238E27FC236}">
                <a16:creationId xmlns:a16="http://schemas.microsoft.com/office/drawing/2014/main" id="{0D35C967-D122-42CE-BDAF-F34B55F00EA2}"/>
              </a:ext>
            </a:extLst>
          </p:cNvPr>
          <p:cNvSpPr>
            <a:spLocks noGrp="1"/>
          </p:cNvSpPr>
          <p:nvPr>
            <p:ph type="body" sz="quarter" idx="23" hasCustomPrompt="1"/>
          </p:nvPr>
        </p:nvSpPr>
        <p:spPr>
          <a:xfrm>
            <a:off x="9326880" y="2921251"/>
            <a:ext cx="2407920" cy="462114"/>
          </a:xfrm>
          <a:prstGeom prst="rect">
            <a:avLst/>
          </a:prstGeom>
        </p:spPr>
        <p:txBody>
          <a:bodyPr wrap="square">
            <a:spAutoFit/>
          </a:bodyPr>
          <a:lstStyle>
            <a:lvl1pPr>
              <a:defRPr sz="1400" b="1">
                <a:latin typeface="+mn-lt"/>
                <a:cs typeface="Calibri Light" panose="020F0302020204030204" pitchFamily="34" charset="0"/>
              </a:defRPr>
            </a:lvl1pPr>
          </a:lstStyle>
          <a:p>
            <a:pPr lvl="0"/>
            <a:r>
              <a:rPr lang="en-US"/>
              <a:t>Lorem ipsum dolor sit amet, consectetur adipiscing elit. </a:t>
            </a:r>
          </a:p>
        </p:txBody>
      </p:sp>
      <p:sp>
        <p:nvSpPr>
          <p:cNvPr id="20" name="Text Placeholder 2">
            <a:extLst>
              <a:ext uri="{FF2B5EF4-FFF2-40B4-BE49-F238E27FC236}">
                <a16:creationId xmlns:a16="http://schemas.microsoft.com/office/drawing/2014/main" id="{54FDC613-45BE-47C3-82C5-FC027C2DE43E}"/>
              </a:ext>
            </a:extLst>
          </p:cNvPr>
          <p:cNvSpPr>
            <a:spLocks noGrp="1"/>
          </p:cNvSpPr>
          <p:nvPr>
            <p:ph type="body" sz="quarter" idx="24" hasCustomPrompt="1"/>
          </p:nvPr>
        </p:nvSpPr>
        <p:spPr>
          <a:xfrm>
            <a:off x="9326880" y="3543216"/>
            <a:ext cx="2407920" cy="2630592"/>
          </a:xfrm>
          <a:prstGeom prst="rect">
            <a:avLst/>
          </a:prstGeom>
        </p:spPr>
        <p:txBody>
          <a:bodyPr wrap="square">
            <a:spAutoFit/>
          </a:bodyPr>
          <a:lstStyle>
            <a:lvl1pPr>
              <a:defRPr sz="1200">
                <a:latin typeface="+mn-lt"/>
                <a:cs typeface="Calibri Light" panose="020F0302020204030204" pitchFamily="34" charset="0"/>
              </a:defRPr>
            </a:lvl1pPr>
          </a:lstStyle>
          <a:p>
            <a:pPr lvl="0"/>
            <a:r>
              <a:rPr lang="en-US"/>
              <a:t>Lorem ipsum dolor sit amet, consectetur adipiscing elit. Leo luctus adipiscing feugiat viverra facilisi. Tristique aliquet tempor, tortor amet scelerisque fermentum. Venenatis, quam consequat netus magna eleifend eget. Eros orci commodo at pellentesque tellus malesuada. Leo dui sapien, imperdiet molestie tristique. Cras sit integer porttitor enim mauris morbi tincidunt sem volutpat. Magna in aliquam eget consectetur consequat. </a:t>
            </a:r>
          </a:p>
        </p:txBody>
      </p:sp>
      <p:sp>
        <p:nvSpPr>
          <p:cNvPr id="24" name="Picture Placeholder 23">
            <a:extLst>
              <a:ext uri="{FF2B5EF4-FFF2-40B4-BE49-F238E27FC236}">
                <a16:creationId xmlns:a16="http://schemas.microsoft.com/office/drawing/2014/main" id="{F84AF8F5-D562-4FBF-9069-09A640AACD09}"/>
              </a:ext>
            </a:extLst>
          </p:cNvPr>
          <p:cNvSpPr>
            <a:spLocks noGrp="1"/>
          </p:cNvSpPr>
          <p:nvPr>
            <p:ph type="pic" sz="quarter" idx="27"/>
          </p:nvPr>
        </p:nvSpPr>
        <p:spPr>
          <a:xfrm>
            <a:off x="463731" y="1389801"/>
            <a:ext cx="2408238" cy="1371600"/>
          </a:xfrm>
          <a:prstGeom prst="rect">
            <a:avLst/>
          </a:prstGeom>
          <a:solidFill>
            <a:schemeClr val="bg1">
              <a:lumMod val="95000"/>
            </a:schemeClr>
          </a:solidFill>
        </p:spPr>
        <p:txBody>
          <a:bodyPr/>
          <a:lstStyle/>
          <a:p>
            <a:r>
              <a:rPr lang="en-US"/>
              <a:t>Click icon to add picture</a:t>
            </a:r>
          </a:p>
        </p:txBody>
      </p:sp>
      <p:sp>
        <p:nvSpPr>
          <p:cNvPr id="25" name="Picture Placeholder 23">
            <a:extLst>
              <a:ext uri="{FF2B5EF4-FFF2-40B4-BE49-F238E27FC236}">
                <a16:creationId xmlns:a16="http://schemas.microsoft.com/office/drawing/2014/main" id="{4F5537FA-B25A-4A75-AFE8-CB3D2D4EA781}"/>
              </a:ext>
            </a:extLst>
          </p:cNvPr>
          <p:cNvSpPr>
            <a:spLocks noGrp="1"/>
          </p:cNvSpPr>
          <p:nvPr>
            <p:ph type="pic" sz="quarter" idx="28"/>
          </p:nvPr>
        </p:nvSpPr>
        <p:spPr>
          <a:xfrm>
            <a:off x="3413442" y="1389801"/>
            <a:ext cx="2408238" cy="1371600"/>
          </a:xfrm>
          <a:prstGeom prst="rect">
            <a:avLst/>
          </a:prstGeom>
          <a:solidFill>
            <a:schemeClr val="bg1">
              <a:lumMod val="95000"/>
            </a:schemeClr>
          </a:solidFill>
        </p:spPr>
        <p:txBody>
          <a:bodyPr/>
          <a:lstStyle/>
          <a:p>
            <a:r>
              <a:rPr lang="en-US"/>
              <a:t>Click icon to add picture</a:t>
            </a:r>
          </a:p>
        </p:txBody>
      </p:sp>
      <p:sp>
        <p:nvSpPr>
          <p:cNvPr id="26" name="Picture Placeholder 23">
            <a:extLst>
              <a:ext uri="{FF2B5EF4-FFF2-40B4-BE49-F238E27FC236}">
                <a16:creationId xmlns:a16="http://schemas.microsoft.com/office/drawing/2014/main" id="{62EC0755-06FE-418F-830B-3953EAC2B2B8}"/>
              </a:ext>
            </a:extLst>
          </p:cNvPr>
          <p:cNvSpPr>
            <a:spLocks noGrp="1"/>
          </p:cNvSpPr>
          <p:nvPr>
            <p:ph type="pic" sz="quarter" idx="29"/>
          </p:nvPr>
        </p:nvSpPr>
        <p:spPr>
          <a:xfrm>
            <a:off x="6363153" y="1389801"/>
            <a:ext cx="2408238" cy="1371600"/>
          </a:xfrm>
          <a:prstGeom prst="rect">
            <a:avLst/>
          </a:prstGeom>
          <a:solidFill>
            <a:schemeClr val="bg1">
              <a:lumMod val="95000"/>
            </a:schemeClr>
          </a:solidFill>
        </p:spPr>
        <p:txBody>
          <a:bodyPr/>
          <a:lstStyle/>
          <a:p>
            <a:r>
              <a:rPr lang="en-US"/>
              <a:t>Click icon to add picture</a:t>
            </a:r>
          </a:p>
        </p:txBody>
      </p:sp>
      <p:sp>
        <p:nvSpPr>
          <p:cNvPr id="27" name="Picture Placeholder 23">
            <a:extLst>
              <a:ext uri="{FF2B5EF4-FFF2-40B4-BE49-F238E27FC236}">
                <a16:creationId xmlns:a16="http://schemas.microsoft.com/office/drawing/2014/main" id="{5145A383-DF32-4D59-98B6-07591E0CE3E3}"/>
              </a:ext>
            </a:extLst>
          </p:cNvPr>
          <p:cNvSpPr>
            <a:spLocks noGrp="1"/>
          </p:cNvSpPr>
          <p:nvPr>
            <p:ph type="pic" sz="quarter" idx="30"/>
          </p:nvPr>
        </p:nvSpPr>
        <p:spPr>
          <a:xfrm>
            <a:off x="9312864" y="1389801"/>
            <a:ext cx="2408238" cy="1371600"/>
          </a:xfrm>
          <a:prstGeom prst="rect">
            <a:avLst/>
          </a:prstGeom>
          <a:solidFill>
            <a:schemeClr val="bg1">
              <a:lumMod val="95000"/>
            </a:schemeClr>
          </a:solidFill>
        </p:spPr>
        <p:txBody>
          <a:bodyPr/>
          <a:lstStyle/>
          <a:p>
            <a:r>
              <a:rPr lang="en-US"/>
              <a:t>Click icon to add picture</a:t>
            </a:r>
          </a:p>
        </p:txBody>
      </p:sp>
      <p:sp>
        <p:nvSpPr>
          <p:cNvPr id="2" name="Title 1">
            <a:extLst>
              <a:ext uri="{FF2B5EF4-FFF2-40B4-BE49-F238E27FC236}">
                <a16:creationId xmlns:a16="http://schemas.microsoft.com/office/drawing/2014/main" id="{A1E02B5D-C175-DE3C-BEC7-EB4A41870F21}"/>
              </a:ext>
            </a:extLst>
          </p:cNvPr>
          <p:cNvSpPr>
            <a:spLocks noGrp="1"/>
          </p:cNvSpPr>
          <p:nvPr>
            <p:ph type="title"/>
          </p:nvPr>
        </p:nvSpPr>
        <p:spPr>
          <a:xfrm>
            <a:off x="457200" y="723900"/>
            <a:ext cx="11271069" cy="457200"/>
          </a:xfrm>
        </p:spPr>
        <p:txBody>
          <a:bodyPr/>
          <a:lstStyle>
            <a:lvl1pPr>
              <a:defRPr b="1">
                <a:solidFill>
                  <a:schemeClr val="tx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293C67F9-F2A6-3918-0A8D-555112C9F469}"/>
              </a:ext>
            </a:extLst>
          </p:cNvPr>
          <p:cNvSpPr>
            <a:spLocks noGrp="1"/>
          </p:cNvSpPr>
          <p:nvPr>
            <p:ph type="body" sz="quarter" idx="15" hasCustomPrompt="1"/>
          </p:nvPr>
        </p:nvSpPr>
        <p:spPr>
          <a:xfrm>
            <a:off x="457201" y="382446"/>
            <a:ext cx="2695074" cy="207101"/>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spTree>
    <p:extLst>
      <p:ext uri="{BB962C8B-B14F-4D97-AF65-F5344CB8AC3E}">
        <p14:creationId xmlns:p14="http://schemas.microsoft.com/office/powerpoint/2010/main" val="407003133"/>
      </p:ext>
    </p:extLst>
  </p:cSld>
  <p:clrMapOvr>
    <a:masterClrMapping/>
  </p:clrMapOvr>
  <p:transition/>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Column Pictures-Leila ">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4B02766-9497-4A26-BB62-880E91855227}"/>
              </a:ext>
            </a:extLst>
          </p:cNvPr>
          <p:cNvSpPr>
            <a:spLocks noGrp="1"/>
          </p:cNvSpPr>
          <p:nvPr>
            <p:ph type="body" sz="quarter" idx="16" hasCustomPrompt="1"/>
          </p:nvPr>
        </p:nvSpPr>
        <p:spPr>
          <a:xfrm>
            <a:off x="457192" y="2921251"/>
            <a:ext cx="3600000" cy="462114"/>
          </a:xfrm>
          <a:prstGeom prst="rect">
            <a:avLst/>
          </a:prstGeom>
        </p:spPr>
        <p:txBody>
          <a:bodyPr wrap="square">
            <a:noAutofit/>
          </a:bodyPr>
          <a:lstStyle>
            <a:lvl1pPr>
              <a:defRPr sz="1400" b="1">
                <a:latin typeface="+mn-lt"/>
                <a:cs typeface="Calibri Light" panose="020F0302020204030204" pitchFamily="34" charset="0"/>
              </a:defRPr>
            </a:lvl1pPr>
          </a:lstStyle>
          <a:p>
            <a:pPr lvl="0"/>
            <a:r>
              <a:rPr lang="en-US"/>
              <a:t>Lorem ipsum dolor sit amet, consectetur adipiscing elit. </a:t>
            </a:r>
          </a:p>
        </p:txBody>
      </p:sp>
      <p:sp>
        <p:nvSpPr>
          <p:cNvPr id="6" name="Text Placeholder 2">
            <a:extLst>
              <a:ext uri="{FF2B5EF4-FFF2-40B4-BE49-F238E27FC236}">
                <a16:creationId xmlns:a16="http://schemas.microsoft.com/office/drawing/2014/main" id="{14ACCEEE-9EE8-4BBF-B992-09ACA791A933}"/>
              </a:ext>
            </a:extLst>
          </p:cNvPr>
          <p:cNvSpPr>
            <a:spLocks noGrp="1"/>
          </p:cNvSpPr>
          <p:nvPr>
            <p:ph type="body" sz="quarter" idx="18" hasCustomPrompt="1"/>
          </p:nvPr>
        </p:nvSpPr>
        <p:spPr>
          <a:xfrm>
            <a:off x="457192" y="3543216"/>
            <a:ext cx="3600000" cy="2630592"/>
          </a:xfrm>
          <a:prstGeom prst="rect">
            <a:avLst/>
          </a:prstGeom>
        </p:spPr>
        <p:txBody>
          <a:bodyPr wrap="square">
            <a:noAutofit/>
          </a:bodyPr>
          <a:lstStyle>
            <a:lvl1pPr>
              <a:defRPr sz="1200">
                <a:latin typeface="+mn-lt"/>
                <a:cs typeface="Calibri Light" panose="020F0302020204030204" pitchFamily="34" charset="0"/>
              </a:defRPr>
            </a:lvl1pPr>
          </a:lstStyle>
          <a:p>
            <a:pPr lvl="0"/>
            <a:r>
              <a:rPr lang="en-US"/>
              <a:t>Lorem ipsum dolor sit amet, consectetur adipiscing elit. Leo luctus adipiscing feugiat viverra facilisi. Tristique aliquet tempor, tortor amet scelerisque fermentum. Venenatis, quam consequat netus magna eleifend eget. Eros orci commodo at pellentesque tellus malesuada. Leo dui sapien, imperdiet molestie tristique. Cras sit integer porttitor enim mauris morbi tincidunt sem volutpat. Magna in aliquam eget consectetur consequat. </a:t>
            </a:r>
          </a:p>
        </p:txBody>
      </p:sp>
      <p:sp>
        <p:nvSpPr>
          <p:cNvPr id="9" name="Text Placeholder 2">
            <a:extLst>
              <a:ext uri="{FF2B5EF4-FFF2-40B4-BE49-F238E27FC236}">
                <a16:creationId xmlns:a16="http://schemas.microsoft.com/office/drawing/2014/main" id="{D2C8C061-6443-461A-A052-E19A46AADCA8}"/>
              </a:ext>
            </a:extLst>
          </p:cNvPr>
          <p:cNvSpPr>
            <a:spLocks noGrp="1"/>
          </p:cNvSpPr>
          <p:nvPr>
            <p:ph type="body" sz="quarter" idx="19" hasCustomPrompt="1"/>
          </p:nvPr>
        </p:nvSpPr>
        <p:spPr>
          <a:xfrm>
            <a:off x="4307656" y="2921251"/>
            <a:ext cx="3600000" cy="462114"/>
          </a:xfrm>
          <a:prstGeom prst="rect">
            <a:avLst/>
          </a:prstGeom>
        </p:spPr>
        <p:txBody>
          <a:bodyPr wrap="square">
            <a:noAutofit/>
          </a:bodyPr>
          <a:lstStyle>
            <a:lvl1pPr>
              <a:defRPr sz="1400" b="1">
                <a:latin typeface="+mn-lt"/>
                <a:cs typeface="Calibri Light" panose="020F0302020204030204" pitchFamily="34" charset="0"/>
              </a:defRPr>
            </a:lvl1pPr>
          </a:lstStyle>
          <a:p>
            <a:pPr lvl="0"/>
            <a:r>
              <a:rPr lang="en-US"/>
              <a:t>Lorem ipsum dolor sit amet, consectetur adipiscing elit. </a:t>
            </a:r>
          </a:p>
        </p:txBody>
      </p:sp>
      <p:sp>
        <p:nvSpPr>
          <p:cNvPr id="10" name="Text Placeholder 2">
            <a:extLst>
              <a:ext uri="{FF2B5EF4-FFF2-40B4-BE49-F238E27FC236}">
                <a16:creationId xmlns:a16="http://schemas.microsoft.com/office/drawing/2014/main" id="{626FC49A-5396-46E4-8A00-C0A017834ED3}"/>
              </a:ext>
            </a:extLst>
          </p:cNvPr>
          <p:cNvSpPr>
            <a:spLocks noGrp="1"/>
          </p:cNvSpPr>
          <p:nvPr>
            <p:ph type="body" sz="quarter" idx="20" hasCustomPrompt="1"/>
          </p:nvPr>
        </p:nvSpPr>
        <p:spPr>
          <a:xfrm>
            <a:off x="4307656" y="3543216"/>
            <a:ext cx="3600000" cy="2630592"/>
          </a:xfrm>
          <a:prstGeom prst="rect">
            <a:avLst/>
          </a:prstGeom>
        </p:spPr>
        <p:txBody>
          <a:bodyPr wrap="square">
            <a:noAutofit/>
          </a:bodyPr>
          <a:lstStyle>
            <a:lvl1pPr>
              <a:defRPr sz="1200">
                <a:latin typeface="+mn-lt"/>
                <a:cs typeface="Calibri Light" panose="020F0302020204030204" pitchFamily="34" charset="0"/>
              </a:defRPr>
            </a:lvl1pPr>
          </a:lstStyle>
          <a:p>
            <a:pPr lvl="0"/>
            <a:r>
              <a:rPr lang="en-US"/>
              <a:t>Lorem ipsum dolor sit amet, consectetur adipiscing elit. Leo luctus adipiscing feugiat viverra facilisi. Tristique aliquet tempor, tortor amet scelerisque fermentum. Venenatis, quam consequat netus magna eleifend eget. Eros orci commodo at pellentesque tellus malesuada. Leo dui sapien, imperdiet molestie tristique. Cras sit integer porttitor enim mauris morbi tincidunt sem volutpat. Magna in aliquam eget consectetur consequat. </a:t>
            </a:r>
          </a:p>
        </p:txBody>
      </p:sp>
      <p:sp>
        <p:nvSpPr>
          <p:cNvPr id="13" name="Text Placeholder 2">
            <a:extLst>
              <a:ext uri="{FF2B5EF4-FFF2-40B4-BE49-F238E27FC236}">
                <a16:creationId xmlns:a16="http://schemas.microsoft.com/office/drawing/2014/main" id="{AEEE17DA-6635-495B-A481-BBD7188AD456}"/>
              </a:ext>
            </a:extLst>
          </p:cNvPr>
          <p:cNvSpPr>
            <a:spLocks noGrp="1"/>
          </p:cNvSpPr>
          <p:nvPr>
            <p:ph type="body" sz="quarter" idx="21" hasCustomPrompt="1"/>
          </p:nvPr>
        </p:nvSpPr>
        <p:spPr>
          <a:xfrm>
            <a:off x="8147867" y="2921251"/>
            <a:ext cx="3600000" cy="462114"/>
          </a:xfrm>
          <a:prstGeom prst="rect">
            <a:avLst/>
          </a:prstGeom>
        </p:spPr>
        <p:txBody>
          <a:bodyPr wrap="square">
            <a:noAutofit/>
          </a:bodyPr>
          <a:lstStyle>
            <a:lvl1pPr>
              <a:defRPr sz="1400" b="1">
                <a:latin typeface="+mn-lt"/>
                <a:cs typeface="Calibri Light" panose="020F0302020204030204" pitchFamily="34" charset="0"/>
              </a:defRPr>
            </a:lvl1pPr>
          </a:lstStyle>
          <a:p>
            <a:pPr lvl="0"/>
            <a:r>
              <a:rPr lang="en-US"/>
              <a:t>Lorem ipsum dolor sit amet, consectetur adipiscing elit. </a:t>
            </a:r>
          </a:p>
        </p:txBody>
      </p:sp>
      <p:sp>
        <p:nvSpPr>
          <p:cNvPr id="14" name="Text Placeholder 2">
            <a:extLst>
              <a:ext uri="{FF2B5EF4-FFF2-40B4-BE49-F238E27FC236}">
                <a16:creationId xmlns:a16="http://schemas.microsoft.com/office/drawing/2014/main" id="{BF29616B-A8DB-42A6-A277-8CAE573E985F}"/>
              </a:ext>
            </a:extLst>
          </p:cNvPr>
          <p:cNvSpPr>
            <a:spLocks noGrp="1"/>
          </p:cNvSpPr>
          <p:nvPr>
            <p:ph type="body" sz="quarter" idx="22" hasCustomPrompt="1"/>
          </p:nvPr>
        </p:nvSpPr>
        <p:spPr>
          <a:xfrm>
            <a:off x="8147867" y="3543216"/>
            <a:ext cx="3600000" cy="2630592"/>
          </a:xfrm>
          <a:prstGeom prst="rect">
            <a:avLst/>
          </a:prstGeom>
        </p:spPr>
        <p:txBody>
          <a:bodyPr wrap="square">
            <a:noAutofit/>
          </a:bodyPr>
          <a:lstStyle>
            <a:lvl1pPr>
              <a:defRPr sz="1200">
                <a:latin typeface="+mn-lt"/>
                <a:cs typeface="Calibri Light" panose="020F0302020204030204" pitchFamily="34" charset="0"/>
              </a:defRPr>
            </a:lvl1pPr>
          </a:lstStyle>
          <a:p>
            <a:pPr lvl="0"/>
            <a:r>
              <a:rPr lang="en-US"/>
              <a:t>Lorem ipsum dolor sit amet, consectetur adipiscing elit. Leo luctus adipiscing feugiat viverra facilisi. Tristique aliquet tempor, tortor amet scelerisque fermentum. Venenatis, quam consequat netus magna eleifend eget. Eros orci commodo at pellentesque tellus malesuada. Leo dui sapien, imperdiet molestie tristique. Cras sit integer porttitor enim mauris morbi tincidunt sem volutpat. Magna in aliquam eget consectetur consequat. </a:t>
            </a:r>
          </a:p>
        </p:txBody>
      </p:sp>
      <p:sp>
        <p:nvSpPr>
          <p:cNvPr id="24" name="Picture Placeholder 23">
            <a:extLst>
              <a:ext uri="{FF2B5EF4-FFF2-40B4-BE49-F238E27FC236}">
                <a16:creationId xmlns:a16="http://schemas.microsoft.com/office/drawing/2014/main" id="{F84AF8F5-D562-4FBF-9069-09A640AACD09}"/>
              </a:ext>
            </a:extLst>
          </p:cNvPr>
          <p:cNvSpPr>
            <a:spLocks noGrp="1"/>
          </p:cNvSpPr>
          <p:nvPr>
            <p:ph type="pic" sz="quarter" idx="27"/>
          </p:nvPr>
        </p:nvSpPr>
        <p:spPr>
          <a:xfrm>
            <a:off x="463723" y="1389801"/>
            <a:ext cx="3600000" cy="1371600"/>
          </a:xfrm>
          <a:prstGeom prst="rect">
            <a:avLst/>
          </a:prstGeom>
          <a:solidFill>
            <a:schemeClr val="bg1">
              <a:lumMod val="95000"/>
            </a:schemeClr>
          </a:solidFill>
        </p:spPr>
        <p:txBody>
          <a:bodyPr>
            <a:noAutofit/>
          </a:bodyPr>
          <a:lstStyle/>
          <a:p>
            <a:r>
              <a:rPr lang="en-US"/>
              <a:t>Click icon to add picture</a:t>
            </a:r>
          </a:p>
        </p:txBody>
      </p:sp>
      <p:sp>
        <p:nvSpPr>
          <p:cNvPr id="25" name="Picture Placeholder 23">
            <a:extLst>
              <a:ext uri="{FF2B5EF4-FFF2-40B4-BE49-F238E27FC236}">
                <a16:creationId xmlns:a16="http://schemas.microsoft.com/office/drawing/2014/main" id="{4F5537FA-B25A-4A75-AFE8-CB3D2D4EA781}"/>
              </a:ext>
            </a:extLst>
          </p:cNvPr>
          <p:cNvSpPr>
            <a:spLocks noGrp="1"/>
          </p:cNvSpPr>
          <p:nvPr>
            <p:ph type="pic" sz="quarter" idx="28"/>
          </p:nvPr>
        </p:nvSpPr>
        <p:spPr>
          <a:xfrm>
            <a:off x="4307338" y="1389801"/>
            <a:ext cx="3600000" cy="1371600"/>
          </a:xfrm>
          <a:prstGeom prst="rect">
            <a:avLst/>
          </a:prstGeom>
          <a:solidFill>
            <a:schemeClr val="bg1">
              <a:lumMod val="95000"/>
            </a:schemeClr>
          </a:solidFill>
        </p:spPr>
        <p:txBody>
          <a:bodyPr>
            <a:noAutofit/>
          </a:bodyPr>
          <a:lstStyle/>
          <a:p>
            <a:r>
              <a:rPr lang="en-US"/>
              <a:t>Click icon to add picture</a:t>
            </a:r>
          </a:p>
        </p:txBody>
      </p:sp>
      <p:sp>
        <p:nvSpPr>
          <p:cNvPr id="26" name="Picture Placeholder 23">
            <a:extLst>
              <a:ext uri="{FF2B5EF4-FFF2-40B4-BE49-F238E27FC236}">
                <a16:creationId xmlns:a16="http://schemas.microsoft.com/office/drawing/2014/main" id="{62EC0755-06FE-418F-830B-3953EAC2B2B8}"/>
              </a:ext>
            </a:extLst>
          </p:cNvPr>
          <p:cNvSpPr>
            <a:spLocks noGrp="1"/>
          </p:cNvSpPr>
          <p:nvPr>
            <p:ph type="pic" sz="quarter" idx="29"/>
          </p:nvPr>
        </p:nvSpPr>
        <p:spPr>
          <a:xfrm>
            <a:off x="8140700" y="1389801"/>
            <a:ext cx="3600000" cy="1371600"/>
          </a:xfrm>
          <a:prstGeom prst="rect">
            <a:avLst/>
          </a:prstGeom>
          <a:solidFill>
            <a:schemeClr val="bg1">
              <a:lumMod val="95000"/>
            </a:schemeClr>
          </a:solidFill>
        </p:spPr>
        <p:txBody>
          <a:bodyPr>
            <a:noAutofit/>
          </a:bodyPr>
          <a:lstStyle/>
          <a:p>
            <a:r>
              <a:rPr lang="en-US"/>
              <a:t>Click icon to add picture</a:t>
            </a:r>
          </a:p>
        </p:txBody>
      </p:sp>
      <p:sp>
        <p:nvSpPr>
          <p:cNvPr id="2" name="Title 1">
            <a:extLst>
              <a:ext uri="{FF2B5EF4-FFF2-40B4-BE49-F238E27FC236}">
                <a16:creationId xmlns:a16="http://schemas.microsoft.com/office/drawing/2014/main" id="{A1E02B5D-C175-DE3C-BEC7-EB4A41870F21}"/>
              </a:ext>
            </a:extLst>
          </p:cNvPr>
          <p:cNvSpPr>
            <a:spLocks noGrp="1"/>
          </p:cNvSpPr>
          <p:nvPr>
            <p:ph type="title"/>
          </p:nvPr>
        </p:nvSpPr>
        <p:spPr>
          <a:xfrm>
            <a:off x="457200" y="723900"/>
            <a:ext cx="11271069" cy="457200"/>
          </a:xfrm>
        </p:spPr>
        <p:txBody>
          <a:bodyPr/>
          <a:lstStyle>
            <a:lvl1pPr>
              <a:defRPr b="1">
                <a:solidFill>
                  <a:schemeClr val="tx1"/>
                </a:solidFill>
                <a:latin typeface="+mn-lt"/>
              </a:defRPr>
            </a:lvl1pPr>
          </a:lstStyle>
          <a:p>
            <a:r>
              <a:rPr lang="en-US"/>
              <a:t>Click to edit Master title style</a:t>
            </a:r>
          </a:p>
        </p:txBody>
      </p:sp>
      <p:sp>
        <p:nvSpPr>
          <p:cNvPr id="4" name="Text Placeholder 10">
            <a:extLst>
              <a:ext uri="{FF2B5EF4-FFF2-40B4-BE49-F238E27FC236}">
                <a16:creationId xmlns:a16="http://schemas.microsoft.com/office/drawing/2014/main" id="{293C67F9-F2A6-3918-0A8D-555112C9F469}"/>
              </a:ext>
            </a:extLst>
          </p:cNvPr>
          <p:cNvSpPr>
            <a:spLocks noGrp="1"/>
          </p:cNvSpPr>
          <p:nvPr>
            <p:ph type="body" sz="quarter" idx="15" hasCustomPrompt="1"/>
          </p:nvPr>
        </p:nvSpPr>
        <p:spPr>
          <a:xfrm>
            <a:off x="457201" y="382446"/>
            <a:ext cx="2695074" cy="207101"/>
          </a:xfrm>
          <a:prstGeom prst="rect">
            <a:avLst/>
          </a:prstGeom>
        </p:spPr>
        <p:txBody>
          <a:bodyPr vert="horz" lIns="0" tIns="0" rIns="0" bIns="0" rtlCol="0">
            <a:noAutofit/>
          </a:bodyPr>
          <a:lstStyle>
            <a:lvl1pPr>
              <a:defRPr lang="en-US" sz="1000" cap="all" spc="300" baseline="0">
                <a:solidFill>
                  <a:schemeClr val="tx1"/>
                </a:solidFill>
                <a:latin typeface="Calibri" panose="020F0502020204030204" pitchFamily="34" charset="0"/>
              </a:defRPr>
            </a:lvl1pPr>
          </a:lstStyle>
          <a:p>
            <a:pPr lvl="0">
              <a:lnSpc>
                <a:spcPct val="100000"/>
              </a:lnSpc>
            </a:pPr>
            <a:r>
              <a:rPr lang="en-US"/>
              <a:t>Click to add section title</a:t>
            </a:r>
          </a:p>
        </p:txBody>
      </p:sp>
    </p:spTree>
    <p:extLst>
      <p:ext uri="{BB962C8B-B14F-4D97-AF65-F5344CB8AC3E}">
        <p14:creationId xmlns:p14="http://schemas.microsoft.com/office/powerpoint/2010/main" val="3809814755"/>
      </p:ext>
    </p:extLst>
  </p:cSld>
  <p:clrMapOvr>
    <a:masterClrMapping/>
  </p:clrMapOvr>
  <p:transition/>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ase Study-3 Pictures">
    <p:spTree>
      <p:nvGrpSpPr>
        <p:cNvPr id="1" name=""/>
        <p:cNvGrpSpPr/>
        <p:nvPr/>
      </p:nvGrpSpPr>
      <p:grpSpPr>
        <a:xfrm>
          <a:off x="0" y="0"/>
          <a:ext cx="0" cy="0"/>
          <a:chOff x="0" y="0"/>
          <a:chExt cx="0" cy="0"/>
        </a:xfrm>
      </p:grpSpPr>
      <p:sp>
        <p:nvSpPr>
          <p:cNvPr id="11" name="Title 1"/>
          <p:cNvSpPr>
            <a:spLocks noGrp="1"/>
          </p:cNvSpPr>
          <p:nvPr>
            <p:ph type="title"/>
          </p:nvPr>
        </p:nvSpPr>
        <p:spPr>
          <a:xfrm>
            <a:off x="457201" y="4124960"/>
            <a:ext cx="3312160" cy="246221"/>
          </a:xfrm>
        </p:spPr>
        <p:txBody>
          <a:bodyPr>
            <a:spAutoFit/>
          </a:bodyPr>
          <a:lstStyle>
            <a:lvl1pPr>
              <a:defRPr sz="1600" b="1">
                <a:solidFill>
                  <a:schemeClr val="tx1"/>
                </a:solidFill>
                <a:latin typeface="+mn-lt"/>
              </a:defRPr>
            </a:lvl1pPr>
          </a:lstStyle>
          <a:p>
            <a:r>
              <a:rPr lang="en-US"/>
              <a:t>Click to edit Master title style</a:t>
            </a:r>
          </a:p>
        </p:txBody>
      </p:sp>
      <p:sp>
        <p:nvSpPr>
          <p:cNvPr id="10" name="Text Placeholder 2">
            <a:extLst>
              <a:ext uri="{FF2B5EF4-FFF2-40B4-BE49-F238E27FC236}">
                <a16:creationId xmlns:a16="http://schemas.microsoft.com/office/drawing/2014/main" id="{DCFE7496-2B11-468F-A424-81EF7552D417}"/>
              </a:ext>
            </a:extLst>
          </p:cNvPr>
          <p:cNvSpPr>
            <a:spLocks noGrp="1"/>
          </p:cNvSpPr>
          <p:nvPr>
            <p:ph type="body" sz="quarter" idx="17" hasCustomPrompt="1"/>
          </p:nvPr>
        </p:nvSpPr>
        <p:spPr>
          <a:xfrm>
            <a:off x="469773" y="4502295"/>
            <a:ext cx="3299588" cy="802399"/>
          </a:xfrm>
          <a:prstGeom prst="rect">
            <a:avLst/>
          </a:prstGeom>
        </p:spPr>
        <p:txBody>
          <a:bodyPr wrap="square">
            <a:spAutoFit/>
          </a:bodyPr>
          <a:lstStyle>
            <a:lvl1pPr>
              <a:defRPr sz="1200">
                <a:solidFill>
                  <a:schemeClr val="tx1"/>
                </a:solidFill>
                <a:latin typeface="+mn-lt"/>
                <a:cs typeface="Calibri Light" panose="020F0302020204030204" pitchFamily="34" charset="0"/>
              </a:defRPr>
            </a:lvl1pPr>
            <a:lvl2pPr>
              <a:buNone/>
              <a:defRPr/>
            </a:lvl2pPr>
            <a:lvl3pPr>
              <a:buNone/>
              <a:defRPr/>
            </a:lvl3pPr>
          </a:lstStyle>
          <a:p>
            <a:pPr lvl="0"/>
            <a:r>
              <a:rPr lang="en-US"/>
              <a:t>Lorem Ipsum is simply dummy text of the printing and typesetting industry. Lorem Ipsum has been the industry's standard dummy text ever since the 1500s, when an unknown printer took a galley of type and</a:t>
            </a:r>
          </a:p>
        </p:txBody>
      </p:sp>
      <p:sp>
        <p:nvSpPr>
          <p:cNvPr id="13" name="Picture Placeholder 12">
            <a:extLst>
              <a:ext uri="{FF2B5EF4-FFF2-40B4-BE49-F238E27FC236}">
                <a16:creationId xmlns:a16="http://schemas.microsoft.com/office/drawing/2014/main" id="{256621FE-2493-434D-BD83-B0B78B101F25}"/>
              </a:ext>
            </a:extLst>
          </p:cNvPr>
          <p:cNvSpPr>
            <a:spLocks noGrp="1"/>
          </p:cNvSpPr>
          <p:nvPr>
            <p:ph type="pic" sz="quarter" idx="18"/>
          </p:nvPr>
        </p:nvSpPr>
        <p:spPr>
          <a:xfrm>
            <a:off x="0" y="0"/>
            <a:ext cx="4076700" cy="3429000"/>
          </a:xfrm>
          <a:prstGeom prst="rect">
            <a:avLst/>
          </a:prstGeom>
          <a:solidFill>
            <a:schemeClr val="bg2"/>
          </a:solidFill>
        </p:spPr>
        <p:txBody>
          <a:bodyPr/>
          <a:lstStyle/>
          <a:p>
            <a:r>
              <a:rPr lang="en-US"/>
              <a:t>Click icon to add picture</a:t>
            </a:r>
          </a:p>
        </p:txBody>
      </p:sp>
      <p:sp>
        <p:nvSpPr>
          <p:cNvPr id="14" name="Picture Placeholder 12">
            <a:extLst>
              <a:ext uri="{FF2B5EF4-FFF2-40B4-BE49-F238E27FC236}">
                <a16:creationId xmlns:a16="http://schemas.microsoft.com/office/drawing/2014/main" id="{2F7B19A9-71C0-403D-B507-22838A53F144}"/>
              </a:ext>
            </a:extLst>
          </p:cNvPr>
          <p:cNvSpPr>
            <a:spLocks noGrp="1"/>
          </p:cNvSpPr>
          <p:nvPr>
            <p:ph type="pic" sz="quarter" idx="19"/>
          </p:nvPr>
        </p:nvSpPr>
        <p:spPr>
          <a:xfrm>
            <a:off x="4076700" y="0"/>
            <a:ext cx="4064000" cy="3429000"/>
          </a:xfrm>
          <a:prstGeom prst="rect">
            <a:avLst/>
          </a:prstGeom>
          <a:solidFill>
            <a:schemeClr val="bg2"/>
          </a:solidFill>
        </p:spPr>
        <p:txBody>
          <a:bodyPr/>
          <a:lstStyle/>
          <a:p>
            <a:r>
              <a:rPr lang="en-US"/>
              <a:t>Click icon to add picture</a:t>
            </a:r>
          </a:p>
        </p:txBody>
      </p:sp>
      <p:sp>
        <p:nvSpPr>
          <p:cNvPr id="15" name="Picture Placeholder 12">
            <a:extLst>
              <a:ext uri="{FF2B5EF4-FFF2-40B4-BE49-F238E27FC236}">
                <a16:creationId xmlns:a16="http://schemas.microsoft.com/office/drawing/2014/main" id="{584A1708-3D5F-4AC2-B35F-FB446EFEB7C2}"/>
              </a:ext>
            </a:extLst>
          </p:cNvPr>
          <p:cNvSpPr>
            <a:spLocks noGrp="1"/>
          </p:cNvSpPr>
          <p:nvPr>
            <p:ph type="pic" sz="quarter" idx="20"/>
          </p:nvPr>
        </p:nvSpPr>
        <p:spPr>
          <a:xfrm>
            <a:off x="8140700" y="0"/>
            <a:ext cx="4064000" cy="3429000"/>
          </a:xfrm>
          <a:prstGeom prst="rect">
            <a:avLst/>
          </a:prstGeom>
          <a:solidFill>
            <a:schemeClr val="bg2"/>
          </a:solidFill>
        </p:spPr>
        <p:txBody>
          <a:bodyPr/>
          <a:lstStyle/>
          <a:p>
            <a:r>
              <a:rPr lang="en-US"/>
              <a:t>Click icon to add picture</a:t>
            </a:r>
          </a:p>
        </p:txBody>
      </p:sp>
      <p:sp>
        <p:nvSpPr>
          <p:cNvPr id="17" name="Text Placeholder 2">
            <a:extLst>
              <a:ext uri="{FF2B5EF4-FFF2-40B4-BE49-F238E27FC236}">
                <a16:creationId xmlns:a16="http://schemas.microsoft.com/office/drawing/2014/main" id="{97BF9D5A-73E5-43EB-95F4-FF5636951647}"/>
              </a:ext>
            </a:extLst>
          </p:cNvPr>
          <p:cNvSpPr>
            <a:spLocks noGrp="1"/>
          </p:cNvSpPr>
          <p:nvPr>
            <p:ph type="body" sz="quarter" idx="21" hasCustomPrompt="1"/>
          </p:nvPr>
        </p:nvSpPr>
        <p:spPr>
          <a:xfrm>
            <a:off x="4314697" y="4502295"/>
            <a:ext cx="3299588" cy="802399"/>
          </a:xfrm>
          <a:prstGeom prst="rect">
            <a:avLst/>
          </a:prstGeom>
        </p:spPr>
        <p:txBody>
          <a:bodyPr wrap="square">
            <a:spAutoFit/>
          </a:bodyPr>
          <a:lstStyle>
            <a:lvl1pPr>
              <a:defRPr sz="1200">
                <a:solidFill>
                  <a:schemeClr val="tx1"/>
                </a:solidFill>
                <a:latin typeface="+mn-lt"/>
                <a:cs typeface="Calibri Light" panose="020F0302020204030204" pitchFamily="34" charset="0"/>
              </a:defRPr>
            </a:lvl1pPr>
            <a:lvl2pPr>
              <a:buNone/>
              <a:defRPr/>
            </a:lvl2pPr>
            <a:lvl3pPr>
              <a:buNone/>
              <a:defRPr/>
            </a:lvl3pPr>
          </a:lstStyle>
          <a:p>
            <a:pPr lvl="0"/>
            <a:r>
              <a:rPr lang="en-US"/>
              <a:t>Lorem Ipsum is simply dummy text of the printing and typesetting industry. Lorem Ipsum has been the industry's standard dummy text ever since the 1500s, when an unknown printer took a galley of type and</a:t>
            </a:r>
          </a:p>
        </p:txBody>
      </p:sp>
      <p:sp>
        <p:nvSpPr>
          <p:cNvPr id="19" name="Text Placeholder 2">
            <a:extLst>
              <a:ext uri="{FF2B5EF4-FFF2-40B4-BE49-F238E27FC236}">
                <a16:creationId xmlns:a16="http://schemas.microsoft.com/office/drawing/2014/main" id="{6AC52B6B-2068-4BD5-8D7B-E2AA5CC142A6}"/>
              </a:ext>
            </a:extLst>
          </p:cNvPr>
          <p:cNvSpPr>
            <a:spLocks noGrp="1"/>
          </p:cNvSpPr>
          <p:nvPr>
            <p:ph type="body" sz="quarter" idx="22" hasCustomPrompt="1"/>
          </p:nvPr>
        </p:nvSpPr>
        <p:spPr>
          <a:xfrm>
            <a:off x="8406449" y="4502295"/>
            <a:ext cx="3299588" cy="802399"/>
          </a:xfrm>
          <a:prstGeom prst="rect">
            <a:avLst/>
          </a:prstGeom>
        </p:spPr>
        <p:txBody>
          <a:bodyPr wrap="square">
            <a:spAutoFit/>
          </a:bodyPr>
          <a:lstStyle>
            <a:lvl1pPr>
              <a:defRPr sz="1200">
                <a:solidFill>
                  <a:schemeClr val="tx1"/>
                </a:solidFill>
                <a:latin typeface="+mn-lt"/>
                <a:cs typeface="Calibri Light" panose="020F0302020204030204" pitchFamily="34" charset="0"/>
              </a:defRPr>
            </a:lvl1pPr>
            <a:lvl2pPr>
              <a:buNone/>
              <a:defRPr/>
            </a:lvl2pPr>
            <a:lvl3pPr>
              <a:buNone/>
              <a:defRPr/>
            </a:lvl3pPr>
          </a:lstStyle>
          <a:p>
            <a:pPr lvl="0"/>
            <a:r>
              <a:rPr lang="en-US"/>
              <a:t>Lorem Ipsum is simply dummy text of the printing and typesetting industry. Lorem Ipsum has been the industry's standard dummy text ever since the 1500s, when an unknown printer took a galley of type and</a:t>
            </a:r>
          </a:p>
        </p:txBody>
      </p:sp>
      <p:sp>
        <p:nvSpPr>
          <p:cNvPr id="4" name="Text Placeholder 3">
            <a:extLst>
              <a:ext uri="{FF2B5EF4-FFF2-40B4-BE49-F238E27FC236}">
                <a16:creationId xmlns:a16="http://schemas.microsoft.com/office/drawing/2014/main" id="{AC56DCAB-CD09-4E29-A907-70E7EBE0E688}"/>
              </a:ext>
            </a:extLst>
          </p:cNvPr>
          <p:cNvSpPr>
            <a:spLocks noGrp="1"/>
          </p:cNvSpPr>
          <p:nvPr>
            <p:ph type="body" sz="quarter" idx="23"/>
          </p:nvPr>
        </p:nvSpPr>
        <p:spPr>
          <a:xfrm>
            <a:off x="4302125" y="4124325"/>
            <a:ext cx="3311525" cy="246221"/>
          </a:xfrm>
          <a:prstGeom prst="rect">
            <a:avLst/>
          </a:prstGeom>
        </p:spPr>
        <p:txBody>
          <a:bodyPr vert="horz" lIns="0" tIns="0" rIns="0" bIns="0" rtlCol="0" anchor="t">
            <a:spAutoFit/>
          </a:bodyPr>
          <a:lstStyle>
            <a:lvl1pPr>
              <a:defRPr lang="en-US" sz="1600" b="1" smtClean="0"/>
            </a:lvl1pPr>
            <a:lvl2pPr>
              <a:defRPr lang="en-US" smtClean="0"/>
            </a:lvl2pPr>
            <a:lvl3pPr>
              <a:defRPr lang="en-US" smtClean="0"/>
            </a:lvl3pPr>
            <a:lvl4pPr>
              <a:defRPr lang="en-US" smtClean="0"/>
            </a:lvl4pPr>
            <a:lvl5pPr>
              <a:defRPr lang="en-US"/>
            </a:lvl5pPr>
          </a:lstStyle>
          <a:p>
            <a:pPr lvl="0">
              <a:lnSpc>
                <a:spcPct val="100000"/>
              </a:lnSpc>
              <a:spcBef>
                <a:spcPct val="0"/>
              </a:spcBef>
            </a:pPr>
            <a:r>
              <a:rPr lang="en-US"/>
              <a:t>Click to edit Master text styles</a:t>
            </a:r>
          </a:p>
        </p:txBody>
      </p:sp>
      <p:sp>
        <p:nvSpPr>
          <p:cNvPr id="6" name="Text Placeholder 5">
            <a:extLst>
              <a:ext uri="{FF2B5EF4-FFF2-40B4-BE49-F238E27FC236}">
                <a16:creationId xmlns:a16="http://schemas.microsoft.com/office/drawing/2014/main" id="{AC9A5C7D-52BE-42FF-9382-B63BBD810FDD}"/>
              </a:ext>
            </a:extLst>
          </p:cNvPr>
          <p:cNvSpPr>
            <a:spLocks noGrp="1"/>
          </p:cNvSpPr>
          <p:nvPr>
            <p:ph type="body" sz="quarter" idx="24"/>
          </p:nvPr>
        </p:nvSpPr>
        <p:spPr>
          <a:xfrm>
            <a:off x="8406449" y="4114800"/>
            <a:ext cx="3312160" cy="246221"/>
          </a:xfrm>
          <a:prstGeom prst="rect">
            <a:avLst/>
          </a:prstGeom>
        </p:spPr>
        <p:txBody>
          <a:bodyPr vert="horz" lIns="0" tIns="0" rIns="0" bIns="0" rtlCol="0" anchor="t">
            <a:spAutoFit/>
          </a:bodyPr>
          <a:lstStyle>
            <a:lvl1pPr>
              <a:defRPr lang="en-US" sz="1600" b="1" smtClean="0"/>
            </a:lvl1pPr>
            <a:lvl2pPr>
              <a:defRPr lang="en-US" smtClean="0"/>
            </a:lvl2pPr>
            <a:lvl3pPr>
              <a:defRPr lang="en-US" smtClean="0"/>
            </a:lvl3pPr>
            <a:lvl4pPr>
              <a:defRPr lang="en-US" smtClean="0"/>
            </a:lvl4pPr>
            <a:lvl5pPr>
              <a:defRPr lang="en-US"/>
            </a:lvl5pPr>
          </a:lstStyle>
          <a:p>
            <a:pPr lvl="0">
              <a:lnSpc>
                <a:spcPct val="100000"/>
              </a:lnSpc>
              <a:spcBef>
                <a:spcPct val="0"/>
              </a:spcBef>
            </a:pPr>
            <a:r>
              <a:rPr lang="en-US"/>
              <a:t>Click to edit Master text styles</a:t>
            </a:r>
          </a:p>
        </p:txBody>
      </p:sp>
    </p:spTree>
    <p:extLst>
      <p:ext uri="{BB962C8B-B14F-4D97-AF65-F5344CB8AC3E}">
        <p14:creationId xmlns:p14="http://schemas.microsoft.com/office/powerpoint/2010/main" val="479879658"/>
      </p:ext>
    </p:extLst>
  </p:cSld>
  <p:clrMapOvr>
    <a:masterClrMapping/>
  </p:clrMapOvr>
  <p:transition/>
  <p:extLst>
    <p:ext uri="{DCECCB84-F9BA-43D5-87BE-67443E8EF086}">
      <p15:sldGuideLst xmlns:p15="http://schemas.microsoft.com/office/powerpoint/2012/main"/>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ase Study-4 Pictures-Leila">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56621FE-2493-434D-BD83-B0B78B101F25}"/>
              </a:ext>
            </a:extLst>
          </p:cNvPr>
          <p:cNvSpPr>
            <a:spLocks noGrp="1"/>
          </p:cNvSpPr>
          <p:nvPr>
            <p:ph type="pic" sz="quarter" idx="18"/>
          </p:nvPr>
        </p:nvSpPr>
        <p:spPr>
          <a:xfrm>
            <a:off x="-1" y="0"/>
            <a:ext cx="3060000" cy="3429000"/>
          </a:xfrm>
          <a:prstGeom prst="rect">
            <a:avLst/>
          </a:prstGeom>
          <a:solidFill>
            <a:schemeClr val="bg2"/>
          </a:solidFill>
        </p:spPr>
        <p:txBody>
          <a:bodyPr/>
          <a:lstStyle/>
          <a:p>
            <a:r>
              <a:rPr lang="en-US"/>
              <a:t>Click icon to add picture</a:t>
            </a:r>
          </a:p>
        </p:txBody>
      </p:sp>
      <p:sp>
        <p:nvSpPr>
          <p:cNvPr id="14" name="Picture Placeholder 12">
            <a:extLst>
              <a:ext uri="{FF2B5EF4-FFF2-40B4-BE49-F238E27FC236}">
                <a16:creationId xmlns:a16="http://schemas.microsoft.com/office/drawing/2014/main" id="{2F7B19A9-71C0-403D-B507-22838A53F144}"/>
              </a:ext>
            </a:extLst>
          </p:cNvPr>
          <p:cNvSpPr>
            <a:spLocks noGrp="1"/>
          </p:cNvSpPr>
          <p:nvPr>
            <p:ph type="pic" sz="quarter" idx="19"/>
          </p:nvPr>
        </p:nvSpPr>
        <p:spPr>
          <a:xfrm>
            <a:off x="3043999" y="0"/>
            <a:ext cx="3060000" cy="3429000"/>
          </a:xfrm>
          <a:prstGeom prst="rect">
            <a:avLst/>
          </a:prstGeom>
          <a:solidFill>
            <a:schemeClr val="bg2"/>
          </a:solidFill>
        </p:spPr>
        <p:txBody>
          <a:bodyPr/>
          <a:lstStyle/>
          <a:p>
            <a:r>
              <a:rPr lang="en-US"/>
              <a:t>Click icon to add picture</a:t>
            </a:r>
          </a:p>
        </p:txBody>
      </p:sp>
      <p:sp>
        <p:nvSpPr>
          <p:cNvPr id="15" name="Picture Placeholder 12">
            <a:extLst>
              <a:ext uri="{FF2B5EF4-FFF2-40B4-BE49-F238E27FC236}">
                <a16:creationId xmlns:a16="http://schemas.microsoft.com/office/drawing/2014/main" id="{584A1708-3D5F-4AC2-B35F-FB446EFEB7C2}"/>
              </a:ext>
            </a:extLst>
          </p:cNvPr>
          <p:cNvSpPr>
            <a:spLocks noGrp="1"/>
          </p:cNvSpPr>
          <p:nvPr>
            <p:ph type="pic" sz="quarter" idx="20"/>
          </p:nvPr>
        </p:nvSpPr>
        <p:spPr>
          <a:xfrm>
            <a:off x="6087999" y="0"/>
            <a:ext cx="3060000" cy="3429000"/>
          </a:xfrm>
          <a:prstGeom prst="rect">
            <a:avLst/>
          </a:prstGeom>
          <a:solidFill>
            <a:schemeClr val="bg2"/>
          </a:solidFill>
        </p:spPr>
        <p:txBody>
          <a:bodyPr/>
          <a:lstStyle/>
          <a:p>
            <a:r>
              <a:rPr lang="en-US"/>
              <a:t>Click icon to add picture</a:t>
            </a:r>
          </a:p>
        </p:txBody>
      </p:sp>
      <p:sp>
        <p:nvSpPr>
          <p:cNvPr id="2" name="Picture Placeholder 12">
            <a:extLst>
              <a:ext uri="{FF2B5EF4-FFF2-40B4-BE49-F238E27FC236}">
                <a16:creationId xmlns:a16="http://schemas.microsoft.com/office/drawing/2014/main" id="{4C3044EB-579C-1960-F9EB-F116665A7292}"/>
              </a:ext>
            </a:extLst>
          </p:cNvPr>
          <p:cNvSpPr>
            <a:spLocks noGrp="1"/>
          </p:cNvSpPr>
          <p:nvPr>
            <p:ph type="pic" sz="quarter" idx="25"/>
          </p:nvPr>
        </p:nvSpPr>
        <p:spPr>
          <a:xfrm>
            <a:off x="9132000" y="0"/>
            <a:ext cx="3060000" cy="3429000"/>
          </a:xfrm>
          <a:prstGeom prst="rect">
            <a:avLst/>
          </a:prstGeom>
          <a:solidFill>
            <a:schemeClr val="bg2"/>
          </a:solidFill>
        </p:spPr>
        <p:txBody>
          <a:bodyPr/>
          <a:lstStyle/>
          <a:p>
            <a:r>
              <a:rPr lang="en-US"/>
              <a:t>Click icon to add picture</a:t>
            </a:r>
          </a:p>
        </p:txBody>
      </p:sp>
      <p:sp>
        <p:nvSpPr>
          <p:cNvPr id="3" name="Text Placeholder 2">
            <a:extLst>
              <a:ext uri="{FF2B5EF4-FFF2-40B4-BE49-F238E27FC236}">
                <a16:creationId xmlns:a16="http://schemas.microsoft.com/office/drawing/2014/main" id="{C9D6271A-50EF-A83C-8073-0A6628457E18}"/>
              </a:ext>
            </a:extLst>
          </p:cNvPr>
          <p:cNvSpPr>
            <a:spLocks noGrp="1"/>
          </p:cNvSpPr>
          <p:nvPr>
            <p:ph type="body" sz="quarter" idx="16" hasCustomPrompt="1"/>
          </p:nvPr>
        </p:nvSpPr>
        <p:spPr>
          <a:xfrm>
            <a:off x="457200" y="3731479"/>
            <a:ext cx="2407920" cy="462114"/>
          </a:xfrm>
          <a:prstGeom prst="rect">
            <a:avLst/>
          </a:prstGeom>
        </p:spPr>
        <p:txBody>
          <a:bodyPr wrap="square">
            <a:spAutoFit/>
          </a:bodyPr>
          <a:lstStyle>
            <a:lvl1pPr>
              <a:defRPr sz="1400" b="1">
                <a:latin typeface="+mn-lt"/>
                <a:cs typeface="Calibri Light" panose="020F0302020204030204" pitchFamily="34" charset="0"/>
              </a:defRPr>
            </a:lvl1pPr>
          </a:lstStyle>
          <a:p>
            <a:pPr lvl="0"/>
            <a:r>
              <a:rPr lang="en-US"/>
              <a:t>Lorem ipsum dolor sit amet, consectetur adipiscing elit. </a:t>
            </a:r>
          </a:p>
        </p:txBody>
      </p:sp>
      <p:sp>
        <p:nvSpPr>
          <p:cNvPr id="5" name="Text Placeholder 2">
            <a:extLst>
              <a:ext uri="{FF2B5EF4-FFF2-40B4-BE49-F238E27FC236}">
                <a16:creationId xmlns:a16="http://schemas.microsoft.com/office/drawing/2014/main" id="{33A26170-4FED-69CC-E7CF-6F163320DA0C}"/>
              </a:ext>
            </a:extLst>
          </p:cNvPr>
          <p:cNvSpPr>
            <a:spLocks noGrp="1"/>
          </p:cNvSpPr>
          <p:nvPr>
            <p:ph type="body" sz="quarter" idx="26" hasCustomPrompt="1"/>
          </p:nvPr>
        </p:nvSpPr>
        <p:spPr>
          <a:xfrm>
            <a:off x="457200" y="4353444"/>
            <a:ext cx="2407920" cy="1208664"/>
          </a:xfrm>
          <a:prstGeom prst="rect">
            <a:avLst/>
          </a:prstGeom>
        </p:spPr>
        <p:txBody>
          <a:bodyPr wrap="square">
            <a:spAutoFit/>
          </a:bodyPr>
          <a:lstStyle>
            <a:lvl1pPr>
              <a:defRPr sz="1200">
                <a:latin typeface="+mn-lt"/>
                <a:cs typeface="Calibri Light" panose="020F0302020204030204" pitchFamily="34" charset="0"/>
              </a:defRPr>
            </a:lvl1pPr>
          </a:lstStyle>
          <a:p>
            <a:pPr lvl="0"/>
            <a:r>
              <a:rPr lang="en-US"/>
              <a:t>Lorem ipsum dolor sit amet, consectetur adipiscing elit. Leo luctus adipiscing feugiat viverra facilisi. Tristique aliquet tempor, tortor amet scelerisque fermentum. Venenatis, quam consequat netus magna</a:t>
            </a:r>
          </a:p>
        </p:txBody>
      </p:sp>
      <p:sp>
        <p:nvSpPr>
          <p:cNvPr id="7" name="Text Placeholder 2">
            <a:extLst>
              <a:ext uri="{FF2B5EF4-FFF2-40B4-BE49-F238E27FC236}">
                <a16:creationId xmlns:a16="http://schemas.microsoft.com/office/drawing/2014/main" id="{EFF5574A-DA2F-79E2-5257-E464C4DCBED9}"/>
              </a:ext>
            </a:extLst>
          </p:cNvPr>
          <p:cNvSpPr>
            <a:spLocks noGrp="1"/>
          </p:cNvSpPr>
          <p:nvPr>
            <p:ph type="body" sz="quarter" idx="27" hasCustomPrompt="1"/>
          </p:nvPr>
        </p:nvSpPr>
        <p:spPr>
          <a:xfrm>
            <a:off x="3370039" y="3731479"/>
            <a:ext cx="2407920" cy="462114"/>
          </a:xfrm>
          <a:prstGeom prst="rect">
            <a:avLst/>
          </a:prstGeom>
        </p:spPr>
        <p:txBody>
          <a:bodyPr wrap="square">
            <a:spAutoFit/>
          </a:bodyPr>
          <a:lstStyle>
            <a:lvl1pPr>
              <a:defRPr sz="1400" b="1">
                <a:latin typeface="+mn-lt"/>
                <a:cs typeface="Calibri Light" panose="020F0302020204030204" pitchFamily="34" charset="0"/>
              </a:defRPr>
            </a:lvl1pPr>
          </a:lstStyle>
          <a:p>
            <a:pPr lvl="0"/>
            <a:r>
              <a:rPr lang="en-US"/>
              <a:t>Lorem ipsum dolor sit amet, consectetur adipiscing elit. </a:t>
            </a:r>
          </a:p>
        </p:txBody>
      </p:sp>
      <p:sp>
        <p:nvSpPr>
          <p:cNvPr id="8" name="Text Placeholder 2">
            <a:extLst>
              <a:ext uri="{FF2B5EF4-FFF2-40B4-BE49-F238E27FC236}">
                <a16:creationId xmlns:a16="http://schemas.microsoft.com/office/drawing/2014/main" id="{2E50C4C1-6951-43AE-9158-49572E0C92C6}"/>
              </a:ext>
            </a:extLst>
          </p:cNvPr>
          <p:cNvSpPr>
            <a:spLocks noGrp="1"/>
          </p:cNvSpPr>
          <p:nvPr>
            <p:ph type="body" sz="quarter" idx="28" hasCustomPrompt="1"/>
          </p:nvPr>
        </p:nvSpPr>
        <p:spPr>
          <a:xfrm>
            <a:off x="3370039" y="4353444"/>
            <a:ext cx="2407920" cy="1208664"/>
          </a:xfrm>
          <a:prstGeom prst="rect">
            <a:avLst/>
          </a:prstGeom>
        </p:spPr>
        <p:txBody>
          <a:bodyPr wrap="square">
            <a:spAutoFit/>
          </a:bodyPr>
          <a:lstStyle>
            <a:lvl1pPr>
              <a:defRPr sz="1200">
                <a:latin typeface="+mn-lt"/>
                <a:cs typeface="Calibri Light" panose="020F0302020204030204" pitchFamily="34" charset="0"/>
              </a:defRPr>
            </a:lvl1pPr>
          </a:lstStyle>
          <a:p>
            <a:pPr lvl="0"/>
            <a:r>
              <a:rPr lang="en-US"/>
              <a:t>Lorem ipsum dolor sit amet, consectetur adipiscing elit. Leo luctus adipiscing feugiat viverra facilisi. Tristique aliquet tempor, tortor amet scelerisque fermentum. Venenatis, quam consequat netus magna</a:t>
            </a:r>
          </a:p>
        </p:txBody>
      </p:sp>
      <p:sp>
        <p:nvSpPr>
          <p:cNvPr id="9" name="Text Placeholder 2">
            <a:extLst>
              <a:ext uri="{FF2B5EF4-FFF2-40B4-BE49-F238E27FC236}">
                <a16:creationId xmlns:a16="http://schemas.microsoft.com/office/drawing/2014/main" id="{7000C3D5-7B7C-EDA2-9F53-869EC3327CCF}"/>
              </a:ext>
            </a:extLst>
          </p:cNvPr>
          <p:cNvSpPr>
            <a:spLocks noGrp="1"/>
          </p:cNvSpPr>
          <p:nvPr>
            <p:ph type="body" sz="quarter" idx="21" hasCustomPrompt="1"/>
          </p:nvPr>
        </p:nvSpPr>
        <p:spPr>
          <a:xfrm>
            <a:off x="6414039" y="3731479"/>
            <a:ext cx="2407920" cy="462114"/>
          </a:xfrm>
          <a:prstGeom prst="rect">
            <a:avLst/>
          </a:prstGeom>
        </p:spPr>
        <p:txBody>
          <a:bodyPr wrap="square">
            <a:spAutoFit/>
          </a:bodyPr>
          <a:lstStyle>
            <a:lvl1pPr>
              <a:defRPr sz="1400" b="1">
                <a:latin typeface="+mn-lt"/>
                <a:cs typeface="Calibri Light" panose="020F0302020204030204" pitchFamily="34" charset="0"/>
              </a:defRPr>
            </a:lvl1pPr>
          </a:lstStyle>
          <a:p>
            <a:pPr lvl="0"/>
            <a:r>
              <a:rPr lang="en-US"/>
              <a:t>Lorem ipsum dolor sit amet, consectetur adipiscing elit. </a:t>
            </a:r>
          </a:p>
        </p:txBody>
      </p:sp>
      <p:sp>
        <p:nvSpPr>
          <p:cNvPr id="12" name="Text Placeholder 2">
            <a:extLst>
              <a:ext uri="{FF2B5EF4-FFF2-40B4-BE49-F238E27FC236}">
                <a16:creationId xmlns:a16="http://schemas.microsoft.com/office/drawing/2014/main" id="{E9AE19AD-1845-6345-DD33-3FC9CF1784E4}"/>
              </a:ext>
            </a:extLst>
          </p:cNvPr>
          <p:cNvSpPr>
            <a:spLocks noGrp="1"/>
          </p:cNvSpPr>
          <p:nvPr>
            <p:ph type="body" sz="quarter" idx="22" hasCustomPrompt="1"/>
          </p:nvPr>
        </p:nvSpPr>
        <p:spPr>
          <a:xfrm>
            <a:off x="6414039" y="4353444"/>
            <a:ext cx="2407920" cy="1208664"/>
          </a:xfrm>
          <a:prstGeom prst="rect">
            <a:avLst/>
          </a:prstGeom>
        </p:spPr>
        <p:txBody>
          <a:bodyPr wrap="square">
            <a:spAutoFit/>
          </a:bodyPr>
          <a:lstStyle>
            <a:lvl1pPr>
              <a:defRPr sz="1200">
                <a:latin typeface="+mn-lt"/>
                <a:cs typeface="Calibri Light" panose="020F0302020204030204" pitchFamily="34" charset="0"/>
              </a:defRPr>
            </a:lvl1pPr>
          </a:lstStyle>
          <a:p>
            <a:pPr lvl="0"/>
            <a:r>
              <a:rPr lang="en-US"/>
              <a:t>Lorem ipsum dolor sit amet, consectetur adipiscing elit. Leo luctus adipiscing feugiat viverra facilisi. Tristique aliquet tempor, tortor amet scelerisque fermentum. Venenatis, quam consequat netus magna</a:t>
            </a:r>
          </a:p>
        </p:txBody>
      </p:sp>
      <p:sp>
        <p:nvSpPr>
          <p:cNvPr id="16" name="Text Placeholder 2">
            <a:extLst>
              <a:ext uri="{FF2B5EF4-FFF2-40B4-BE49-F238E27FC236}">
                <a16:creationId xmlns:a16="http://schemas.microsoft.com/office/drawing/2014/main" id="{EFF38F98-219B-60E4-DEE4-A49FED7181F5}"/>
              </a:ext>
            </a:extLst>
          </p:cNvPr>
          <p:cNvSpPr>
            <a:spLocks noGrp="1"/>
          </p:cNvSpPr>
          <p:nvPr>
            <p:ph type="body" sz="quarter" idx="23" hasCustomPrompt="1"/>
          </p:nvPr>
        </p:nvSpPr>
        <p:spPr>
          <a:xfrm>
            <a:off x="9326880" y="3731479"/>
            <a:ext cx="2407920" cy="462114"/>
          </a:xfrm>
          <a:prstGeom prst="rect">
            <a:avLst/>
          </a:prstGeom>
        </p:spPr>
        <p:txBody>
          <a:bodyPr wrap="square">
            <a:spAutoFit/>
          </a:bodyPr>
          <a:lstStyle>
            <a:lvl1pPr>
              <a:defRPr sz="1400" b="1">
                <a:latin typeface="+mn-lt"/>
                <a:cs typeface="Calibri Light" panose="020F0302020204030204" pitchFamily="34" charset="0"/>
              </a:defRPr>
            </a:lvl1pPr>
          </a:lstStyle>
          <a:p>
            <a:pPr lvl="0"/>
            <a:r>
              <a:rPr lang="en-US"/>
              <a:t>Lorem ipsum dolor sit amet, consectetur adipiscing elit. </a:t>
            </a:r>
          </a:p>
        </p:txBody>
      </p:sp>
      <p:sp>
        <p:nvSpPr>
          <p:cNvPr id="18" name="Text Placeholder 2">
            <a:extLst>
              <a:ext uri="{FF2B5EF4-FFF2-40B4-BE49-F238E27FC236}">
                <a16:creationId xmlns:a16="http://schemas.microsoft.com/office/drawing/2014/main" id="{76073D28-63C4-4EAB-D10E-E4C9A179B803}"/>
              </a:ext>
            </a:extLst>
          </p:cNvPr>
          <p:cNvSpPr>
            <a:spLocks noGrp="1"/>
          </p:cNvSpPr>
          <p:nvPr>
            <p:ph type="body" sz="quarter" idx="24" hasCustomPrompt="1"/>
          </p:nvPr>
        </p:nvSpPr>
        <p:spPr>
          <a:xfrm>
            <a:off x="9326880" y="4353444"/>
            <a:ext cx="2407920" cy="1208664"/>
          </a:xfrm>
          <a:prstGeom prst="rect">
            <a:avLst/>
          </a:prstGeom>
        </p:spPr>
        <p:txBody>
          <a:bodyPr wrap="square">
            <a:spAutoFit/>
          </a:bodyPr>
          <a:lstStyle>
            <a:lvl1pPr>
              <a:defRPr sz="1200">
                <a:latin typeface="+mn-lt"/>
                <a:cs typeface="Calibri Light" panose="020F0302020204030204" pitchFamily="34" charset="0"/>
              </a:defRPr>
            </a:lvl1pPr>
          </a:lstStyle>
          <a:p>
            <a:pPr lvl="0"/>
            <a:r>
              <a:rPr lang="en-US"/>
              <a:t>Lorem ipsum dolor sit amet, consectetur adipiscing elit. Leo luctus adipiscing feugiat viverra facilisi. Tristique aliquet tempor, tortor amet scelerisque fermentum. Venenatis, quam consequat netus magna</a:t>
            </a:r>
          </a:p>
        </p:txBody>
      </p:sp>
    </p:spTree>
    <p:extLst>
      <p:ext uri="{BB962C8B-B14F-4D97-AF65-F5344CB8AC3E}">
        <p14:creationId xmlns:p14="http://schemas.microsoft.com/office/powerpoint/2010/main" val="3529401764"/>
      </p:ext>
    </p:extLst>
  </p:cSld>
  <p:clrMapOvr>
    <a:masterClrMapping/>
  </p:clrMapOvr>
  <p:transition/>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ase Study-4 Pictures">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256621FE-2493-434D-BD83-B0B78B101F25}"/>
              </a:ext>
            </a:extLst>
          </p:cNvPr>
          <p:cNvSpPr>
            <a:spLocks noGrp="1"/>
          </p:cNvSpPr>
          <p:nvPr>
            <p:ph type="pic" sz="quarter" idx="18"/>
          </p:nvPr>
        </p:nvSpPr>
        <p:spPr>
          <a:xfrm>
            <a:off x="-1" y="0"/>
            <a:ext cx="3045667" cy="6858000"/>
          </a:xfrm>
          <a:prstGeom prst="rect">
            <a:avLst/>
          </a:prstGeom>
          <a:solidFill>
            <a:schemeClr val="bg2"/>
          </a:solidFill>
        </p:spPr>
        <p:txBody>
          <a:bodyPr/>
          <a:lstStyle/>
          <a:p>
            <a:r>
              <a:rPr lang="en-US"/>
              <a:t>Click icon to add picture</a:t>
            </a:r>
          </a:p>
        </p:txBody>
      </p:sp>
      <p:sp>
        <p:nvSpPr>
          <p:cNvPr id="16" name="Picture Placeholder 12">
            <a:extLst>
              <a:ext uri="{FF2B5EF4-FFF2-40B4-BE49-F238E27FC236}">
                <a16:creationId xmlns:a16="http://schemas.microsoft.com/office/drawing/2014/main" id="{95D56692-426B-4F40-8BC1-45B989D44140}"/>
              </a:ext>
            </a:extLst>
          </p:cNvPr>
          <p:cNvSpPr>
            <a:spLocks noGrp="1"/>
          </p:cNvSpPr>
          <p:nvPr>
            <p:ph type="pic" sz="quarter" idx="19"/>
          </p:nvPr>
        </p:nvSpPr>
        <p:spPr>
          <a:xfrm>
            <a:off x="3048777" y="0"/>
            <a:ext cx="3045667" cy="6858000"/>
          </a:xfrm>
          <a:prstGeom prst="rect">
            <a:avLst/>
          </a:prstGeom>
          <a:solidFill>
            <a:schemeClr val="bg2"/>
          </a:solidFill>
        </p:spPr>
        <p:txBody>
          <a:bodyPr/>
          <a:lstStyle/>
          <a:p>
            <a:r>
              <a:rPr lang="en-US"/>
              <a:t>Click icon to add picture</a:t>
            </a:r>
          </a:p>
        </p:txBody>
      </p:sp>
      <p:sp>
        <p:nvSpPr>
          <p:cNvPr id="18" name="Picture Placeholder 12">
            <a:extLst>
              <a:ext uri="{FF2B5EF4-FFF2-40B4-BE49-F238E27FC236}">
                <a16:creationId xmlns:a16="http://schemas.microsoft.com/office/drawing/2014/main" id="{32D43E18-54F7-4125-A364-D733497B4F32}"/>
              </a:ext>
            </a:extLst>
          </p:cNvPr>
          <p:cNvSpPr>
            <a:spLocks noGrp="1"/>
          </p:cNvSpPr>
          <p:nvPr>
            <p:ph type="pic" sz="quarter" idx="20"/>
          </p:nvPr>
        </p:nvSpPr>
        <p:spPr>
          <a:xfrm>
            <a:off x="6097555" y="0"/>
            <a:ext cx="3045667" cy="6858000"/>
          </a:xfrm>
          <a:prstGeom prst="rect">
            <a:avLst/>
          </a:prstGeom>
          <a:solidFill>
            <a:schemeClr val="bg2"/>
          </a:solidFill>
        </p:spPr>
        <p:txBody>
          <a:bodyPr/>
          <a:lstStyle/>
          <a:p>
            <a:r>
              <a:rPr lang="en-US"/>
              <a:t>Click icon to add picture</a:t>
            </a:r>
          </a:p>
        </p:txBody>
      </p:sp>
      <p:sp>
        <p:nvSpPr>
          <p:cNvPr id="20" name="Picture Placeholder 12">
            <a:extLst>
              <a:ext uri="{FF2B5EF4-FFF2-40B4-BE49-F238E27FC236}">
                <a16:creationId xmlns:a16="http://schemas.microsoft.com/office/drawing/2014/main" id="{0D751945-7936-4E08-A1DF-7F344072146F}"/>
              </a:ext>
            </a:extLst>
          </p:cNvPr>
          <p:cNvSpPr>
            <a:spLocks noGrp="1"/>
          </p:cNvSpPr>
          <p:nvPr>
            <p:ph type="pic" sz="quarter" idx="21"/>
          </p:nvPr>
        </p:nvSpPr>
        <p:spPr>
          <a:xfrm>
            <a:off x="9146333" y="0"/>
            <a:ext cx="3045667" cy="6858000"/>
          </a:xfrm>
          <a:prstGeom prst="rect">
            <a:avLst/>
          </a:prstGeom>
          <a:solidFill>
            <a:schemeClr val="bg2"/>
          </a:solidFill>
        </p:spPr>
        <p:txBody>
          <a:bodyPr/>
          <a:lstStyle/>
          <a:p>
            <a:r>
              <a:rPr lang="en-US"/>
              <a:t>Click icon to add picture</a:t>
            </a:r>
          </a:p>
        </p:txBody>
      </p:sp>
      <p:pic>
        <p:nvPicPr>
          <p:cNvPr id="2" name="Graphic 1">
            <a:extLst>
              <a:ext uri="{FF2B5EF4-FFF2-40B4-BE49-F238E27FC236}">
                <a16:creationId xmlns:a16="http://schemas.microsoft.com/office/drawing/2014/main" id="{0F219C23-5248-6A23-1656-7F24D37DB200}"/>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4" name="TextBox 3">
            <a:extLst>
              <a:ext uri="{FF2B5EF4-FFF2-40B4-BE49-F238E27FC236}">
                <a16:creationId xmlns:a16="http://schemas.microsoft.com/office/drawing/2014/main" id="{9D0F7879-EF16-5C25-BC5F-DF85AD10BA3F}"/>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5" name="Text Placeholder 3">
            <a:extLst>
              <a:ext uri="{FF2B5EF4-FFF2-40B4-BE49-F238E27FC236}">
                <a16:creationId xmlns:a16="http://schemas.microsoft.com/office/drawing/2014/main" id="{47931746-EE72-E501-E583-1218E82991FF}"/>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pPr lvl="0"/>
              <a:t>‹#›</a:t>
            </a:fld>
            <a:endParaRPr lang="en-US" sz="1000"/>
          </a:p>
        </p:txBody>
      </p:sp>
    </p:spTree>
    <p:extLst>
      <p:ext uri="{BB962C8B-B14F-4D97-AF65-F5344CB8AC3E}">
        <p14:creationId xmlns:p14="http://schemas.microsoft.com/office/powerpoint/2010/main" val="3778869737"/>
      </p:ext>
    </p:extLst>
  </p:cSld>
  <p:clrMapOvr>
    <a:masterClrMapping/>
  </p:clrMapOvr>
  <p:transition/>
  <p:extLst>
    <p:ext uri="{DCECCB84-F9BA-43D5-87BE-67443E8EF086}">
      <p15:sldGuideLst xmlns:p15="http://schemas.microsoft.com/office/powerpoint/2012/main"/>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Full Pictur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BE84340-BD33-8E44-99AA-69963886122B}"/>
              </a:ext>
            </a:extLst>
          </p:cNvPr>
          <p:cNvSpPr>
            <a:spLocks noGrp="1"/>
          </p:cNvSpPr>
          <p:nvPr>
            <p:ph type="pic" sz="quarter" idx="10"/>
          </p:nvPr>
        </p:nvSpPr>
        <p:spPr>
          <a:xfrm>
            <a:off x="0" y="0"/>
            <a:ext cx="12192000" cy="6858000"/>
          </a:xfrm>
          <a:prstGeom prst="rect">
            <a:avLst/>
          </a:prstGeom>
        </p:spPr>
        <p:txBody>
          <a:bodyPr/>
          <a:lstStyle/>
          <a:p>
            <a:r>
              <a:rPr lang="en-US"/>
              <a:t>Click icon to add picture</a:t>
            </a:r>
          </a:p>
        </p:txBody>
      </p:sp>
    </p:spTree>
    <p:extLst>
      <p:ext uri="{BB962C8B-B14F-4D97-AF65-F5344CB8AC3E}">
        <p14:creationId xmlns:p14="http://schemas.microsoft.com/office/powerpoint/2010/main" val="2181603165"/>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2DEA7B-FE87-E4A3-0E28-5A6940077AAF}"/>
              </a:ext>
            </a:extLst>
          </p:cNvPr>
          <p:cNvSpPr/>
          <p:nvPr userDrawn="1"/>
        </p:nvSpPr>
        <p:spPr bwMode="auto">
          <a:xfrm>
            <a:off x="1020000" y="999000"/>
            <a:ext cx="10152000" cy="4860000"/>
          </a:xfrm>
          <a:prstGeom prst="rect">
            <a:avLst/>
          </a:prstGeom>
          <a:gradFill>
            <a:gsLst>
              <a:gs pos="66000">
                <a:schemeClr val="accent5"/>
              </a:gs>
              <a:gs pos="0">
                <a:schemeClr val="accent2"/>
              </a:gs>
              <a:gs pos="100000">
                <a:schemeClr val="accent4"/>
              </a:gs>
            </a:gsLst>
            <a:lin ang="1800000" scaled="0"/>
          </a:gradFill>
          <a:ln>
            <a:noFill/>
          </a:ln>
          <a:effectLst/>
        </p:spPr>
        <p:txBody>
          <a:bodyPr wrap="square" lIns="0" tIns="0" rIns="0" bIns="0" rtlCol="0" anchor="ctr"/>
          <a:lstStyle/>
          <a:p>
            <a:pPr lvl="0" algn="ctr"/>
            <a:endParaRPr lang="en-US" sz="2400">
              <a:solidFill>
                <a:schemeClr val="bg1"/>
              </a:solidFill>
              <a:latin typeface="Calibri Light" panose="020F0302020204030204" pitchFamily="34" charset="0"/>
              <a:ea typeface="Human Sans ExtraLight" charset="0"/>
              <a:cs typeface="Human Sans ExtraLight" charset="0"/>
            </a:endParaRPr>
          </a:p>
        </p:txBody>
      </p:sp>
      <p:sp>
        <p:nvSpPr>
          <p:cNvPr id="9" name="Title 8">
            <a:extLst>
              <a:ext uri="{FF2B5EF4-FFF2-40B4-BE49-F238E27FC236}">
                <a16:creationId xmlns:a16="http://schemas.microsoft.com/office/drawing/2014/main" id="{388A2ACC-EFED-3CEF-B58F-EA44CFA34596}"/>
              </a:ext>
            </a:extLst>
          </p:cNvPr>
          <p:cNvSpPr>
            <a:spLocks noGrp="1"/>
          </p:cNvSpPr>
          <p:nvPr>
            <p:ph type="title" hasCustomPrompt="1"/>
          </p:nvPr>
        </p:nvSpPr>
        <p:spPr>
          <a:xfrm>
            <a:off x="2149475" y="2464175"/>
            <a:ext cx="7899400" cy="615553"/>
          </a:xfrm>
          <a:prstGeom prst="rect">
            <a:avLst/>
          </a:prstGeom>
        </p:spPr>
        <p:txBody>
          <a:bodyPr vert="horz" wrap="square" lIns="0" tIns="0" rIns="0" bIns="0" rtlCol="0" anchor="t">
            <a:spAutoFit/>
          </a:bodyPr>
          <a:lstStyle>
            <a:lvl1pPr>
              <a:defRPr lang="en-US" sz="4000" b="0" i="0" spc="0">
                <a:solidFill>
                  <a:schemeClr val="bg1"/>
                </a:solidFill>
                <a:effectLst/>
                <a:latin typeface="Calibri Light" panose="020F0302020204030204" pitchFamily="34" charset="0"/>
                <a:cs typeface="Calibri Light" panose="020F0302020204030204" pitchFamily="34" charset="0"/>
              </a:defRPr>
            </a:lvl1pPr>
          </a:lstStyle>
          <a:p>
            <a:pPr lvl="0"/>
            <a:r>
              <a:rPr lang="en-US"/>
              <a:t>Insert your quote here</a:t>
            </a:r>
          </a:p>
        </p:txBody>
      </p:sp>
      <p:sp>
        <p:nvSpPr>
          <p:cNvPr id="2" name="Title 8">
            <a:extLst>
              <a:ext uri="{FF2B5EF4-FFF2-40B4-BE49-F238E27FC236}">
                <a16:creationId xmlns:a16="http://schemas.microsoft.com/office/drawing/2014/main" id="{A967559A-5EC8-8B92-65E3-76928C972876}"/>
              </a:ext>
            </a:extLst>
          </p:cNvPr>
          <p:cNvSpPr txBox="1"/>
          <p:nvPr userDrawn="1"/>
        </p:nvSpPr>
        <p:spPr>
          <a:xfrm>
            <a:off x="2062976" y="1531155"/>
            <a:ext cx="1248633" cy="1477328"/>
          </a:xfrm>
          <a:prstGeom prst="rect">
            <a:avLst/>
          </a:prstGeom>
        </p:spPr>
        <p:txBody>
          <a:bodyPr vert="horz" wrap="square" lIns="0" tIns="0" rIns="0" bIns="0" rtlCol="0" anchor="t">
            <a:spAutoFit/>
          </a:bodyPr>
          <a:lstStyle>
            <a:lvl1pPr algn="l" defTabSz="914400" rtl="0" eaLnBrk="1" latinLnBrk="0" hangingPunct="1">
              <a:lnSpc>
                <a:spcPct val="100000"/>
              </a:lnSpc>
              <a:spcBef>
                <a:spcPct val="0"/>
              </a:spcBef>
              <a:buNone/>
              <a:defRPr lang="en-US" sz="4000" b="0" i="0" kern="1200" spc="0">
                <a:gradFill>
                  <a:gsLst>
                    <a:gs pos="50000">
                      <a:schemeClr val="accent2"/>
                    </a:gs>
                    <a:gs pos="70000">
                      <a:schemeClr val="accent5"/>
                    </a:gs>
                    <a:gs pos="100000">
                      <a:schemeClr val="accent4"/>
                    </a:gs>
                  </a:gsLst>
                  <a:lin ang="1200000" scaled="0"/>
                </a:gradFill>
                <a:effectLst/>
                <a:latin typeface="Calibri Light" panose="020F0302020204030204" pitchFamily="34" charset="0"/>
                <a:ea typeface="Calibri" panose="020F0502020204030204" pitchFamily="34" charset="0"/>
                <a:cs typeface="Calibri Light" panose="020F0302020204030204" pitchFamily="34" charset="0"/>
              </a:defRPr>
            </a:lvl1pPr>
          </a:lstStyle>
          <a:p>
            <a:r>
              <a:rPr lang="en-GB" sz="9600">
                <a:solidFill>
                  <a:schemeClr val="bg1"/>
                </a:solidFill>
              </a:rPr>
              <a:t>“</a:t>
            </a:r>
          </a:p>
        </p:txBody>
      </p:sp>
    </p:spTree>
    <p:extLst>
      <p:ext uri="{BB962C8B-B14F-4D97-AF65-F5344CB8AC3E}">
        <p14:creationId xmlns:p14="http://schemas.microsoft.com/office/powerpoint/2010/main" val="2178379899"/>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ank_you">
    <p:bg>
      <p:bgPr>
        <a:solidFill>
          <a:schemeClr val="tx1"/>
        </a:soli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2B93596-9EFA-D1CF-1891-B79E8C134296}"/>
              </a:ext>
            </a:extLst>
          </p:cNvPr>
          <p:cNvSpPr>
            <a:spLocks noGrp="1"/>
          </p:cNvSpPr>
          <p:nvPr>
            <p:ph type="body" sz="quarter" idx="12"/>
          </p:nvPr>
        </p:nvSpPr>
        <p:spPr>
          <a:xfrm>
            <a:off x="6008594" y="1585875"/>
            <a:ext cx="3827462" cy="257250"/>
          </a:xfrm>
          <a:prstGeom prst="rect">
            <a:avLst/>
          </a:prstGeom>
        </p:spPr>
        <p:txBody>
          <a:bodyPr/>
          <a:lstStyle>
            <a:lvl1pPr>
              <a:defRPr sz="1600" b="0" i="0">
                <a:solidFill>
                  <a:schemeClr val="bg1"/>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7" name="Text Placeholder 3">
            <a:extLst>
              <a:ext uri="{FF2B5EF4-FFF2-40B4-BE49-F238E27FC236}">
                <a16:creationId xmlns:a16="http://schemas.microsoft.com/office/drawing/2014/main" id="{6FDC7A20-9DDC-243D-12E0-D419647A673B}"/>
              </a:ext>
            </a:extLst>
          </p:cNvPr>
          <p:cNvSpPr>
            <a:spLocks noGrp="1"/>
          </p:cNvSpPr>
          <p:nvPr>
            <p:ph type="body" sz="quarter" idx="13"/>
          </p:nvPr>
        </p:nvSpPr>
        <p:spPr>
          <a:xfrm>
            <a:off x="6008594" y="2359058"/>
            <a:ext cx="3827462" cy="289438"/>
          </a:xfrm>
          <a:prstGeom prst="rect">
            <a:avLst/>
          </a:prstGeom>
        </p:spPr>
        <p:txBody>
          <a:bodyPr/>
          <a:lstStyle>
            <a:lvl1pPr>
              <a:defRPr sz="1800" b="1" i="0">
                <a:solidFill>
                  <a:schemeClr val="accent2"/>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8" name="Text Placeholder 4">
            <a:extLst>
              <a:ext uri="{FF2B5EF4-FFF2-40B4-BE49-F238E27FC236}">
                <a16:creationId xmlns:a16="http://schemas.microsoft.com/office/drawing/2014/main" id="{DF0BB83A-8F61-9449-F88A-D14428FB92FB}"/>
              </a:ext>
            </a:extLst>
          </p:cNvPr>
          <p:cNvSpPr>
            <a:spLocks noGrp="1"/>
          </p:cNvSpPr>
          <p:nvPr>
            <p:ph type="body" sz="quarter" idx="14"/>
          </p:nvPr>
        </p:nvSpPr>
        <p:spPr>
          <a:xfrm>
            <a:off x="6008594" y="2744373"/>
            <a:ext cx="3827462" cy="225126"/>
          </a:xfrm>
          <a:prstGeom prst="rect">
            <a:avLst/>
          </a:prstGeom>
        </p:spPr>
        <p:txBody>
          <a:bodyPr/>
          <a:lstStyle>
            <a:lvl1pPr>
              <a:defRPr sz="1400" b="0" i="0">
                <a:solidFill>
                  <a:schemeClr val="accent2"/>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9" name="Text Placeholder 5">
            <a:extLst>
              <a:ext uri="{FF2B5EF4-FFF2-40B4-BE49-F238E27FC236}">
                <a16:creationId xmlns:a16="http://schemas.microsoft.com/office/drawing/2014/main" id="{928CEB9B-E281-2F84-4094-6D6C75AE1667}"/>
              </a:ext>
            </a:extLst>
          </p:cNvPr>
          <p:cNvSpPr>
            <a:spLocks noGrp="1"/>
          </p:cNvSpPr>
          <p:nvPr>
            <p:ph type="body" sz="quarter" idx="15"/>
          </p:nvPr>
        </p:nvSpPr>
        <p:spPr>
          <a:xfrm>
            <a:off x="6008594" y="3273458"/>
            <a:ext cx="3827462" cy="225126"/>
          </a:xfrm>
          <a:prstGeom prst="rect">
            <a:avLst/>
          </a:prstGeom>
        </p:spPr>
        <p:txBody>
          <a:bodyPr/>
          <a:lstStyle>
            <a:lvl1pPr>
              <a:defRPr sz="14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4B5D4FBD-9119-A47E-823E-8468ED6CF450}"/>
              </a:ext>
            </a:extLst>
          </p:cNvPr>
          <p:cNvSpPr>
            <a:spLocks noGrp="1"/>
          </p:cNvSpPr>
          <p:nvPr>
            <p:ph type="body" sz="quarter" idx="16"/>
          </p:nvPr>
        </p:nvSpPr>
        <p:spPr>
          <a:xfrm>
            <a:off x="6008594" y="3560388"/>
            <a:ext cx="3827462" cy="225126"/>
          </a:xfrm>
          <a:prstGeom prst="rect">
            <a:avLst/>
          </a:prstGeom>
        </p:spPr>
        <p:txBody>
          <a:bodyPr/>
          <a:lstStyle>
            <a:lvl1pPr>
              <a:defRPr sz="14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text styles</a:t>
            </a:r>
          </a:p>
        </p:txBody>
      </p:sp>
      <p:sp>
        <p:nvSpPr>
          <p:cNvPr id="11" name="Text Placeholder 7">
            <a:extLst>
              <a:ext uri="{FF2B5EF4-FFF2-40B4-BE49-F238E27FC236}">
                <a16:creationId xmlns:a16="http://schemas.microsoft.com/office/drawing/2014/main" id="{C67B81F6-EE7E-69A9-E411-F7C52303401A}"/>
              </a:ext>
            </a:extLst>
          </p:cNvPr>
          <p:cNvSpPr>
            <a:spLocks noGrp="1"/>
          </p:cNvSpPr>
          <p:nvPr>
            <p:ph type="body" sz="quarter" idx="17"/>
          </p:nvPr>
        </p:nvSpPr>
        <p:spPr>
          <a:xfrm>
            <a:off x="6008594" y="4117149"/>
            <a:ext cx="3827462" cy="1173078"/>
          </a:xfrm>
          <a:prstGeom prst="rect">
            <a:avLst/>
          </a:prstGeom>
        </p:spPr>
        <p:txBody>
          <a:bodyPr/>
          <a:lstStyle>
            <a:lvl1pPr>
              <a:defRPr sz="1400" b="0" i="0">
                <a:solidFill>
                  <a:schemeClr val="bg1"/>
                </a:solidFill>
                <a:latin typeface="Calibri Light" panose="020F0302020204030204" pitchFamily="34" charset="0"/>
                <a:cs typeface="Calibri Light" panose="020F0302020204030204" pitchFamily="34" charset="0"/>
              </a:defRPr>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2">
            <a:extLst>
              <a:ext uri="{FF2B5EF4-FFF2-40B4-BE49-F238E27FC236}">
                <a16:creationId xmlns:a16="http://schemas.microsoft.com/office/drawing/2014/main" id="{7D40B0A2-8366-4164-6D42-A15D2F6F574B}"/>
              </a:ext>
            </a:extLst>
          </p:cNvPr>
          <p:cNvSpPr>
            <a:spLocks noGrp="1"/>
          </p:cNvSpPr>
          <p:nvPr>
            <p:ph type="title" hasCustomPrompt="1"/>
          </p:nvPr>
        </p:nvSpPr>
        <p:spPr>
          <a:xfrm>
            <a:off x="457200" y="1353882"/>
            <a:ext cx="4220135" cy="1107996"/>
          </a:xfrm>
          <a:prstGeom prst="rect">
            <a:avLst/>
          </a:prstGeom>
        </p:spPr>
        <p:txBody>
          <a:bodyPr wrap="square">
            <a:spAutoFit/>
          </a:bodyPr>
          <a:lstStyle>
            <a:lvl1pPr>
              <a:defRPr sz="7200" b="0" i="0">
                <a:gradFill>
                  <a:gsLst>
                    <a:gs pos="50000">
                      <a:schemeClr val="accent2"/>
                    </a:gs>
                    <a:gs pos="70000">
                      <a:schemeClr val="accent5"/>
                    </a:gs>
                    <a:gs pos="100000">
                      <a:schemeClr val="accent4"/>
                    </a:gs>
                  </a:gsLst>
                  <a:lin ang="1200000" scaled="0"/>
                </a:gradFill>
                <a:latin typeface="Calibri" panose="020F0502020204030204" pitchFamily="34" charset="0"/>
                <a:cs typeface="Calibri" panose="020F0502020204030204" pitchFamily="34" charset="0"/>
              </a:defRPr>
            </a:lvl1pPr>
          </a:lstStyle>
          <a:p>
            <a:r>
              <a:rPr lang="en-US"/>
              <a:t>Thank you!</a:t>
            </a:r>
          </a:p>
        </p:txBody>
      </p:sp>
      <p:cxnSp>
        <p:nvCxnSpPr>
          <p:cNvPr id="16" name="Straight Connector 15">
            <a:extLst>
              <a:ext uri="{FF2B5EF4-FFF2-40B4-BE49-F238E27FC236}">
                <a16:creationId xmlns:a16="http://schemas.microsoft.com/office/drawing/2014/main" id="{32A2464A-FAB8-9787-5897-30B871357252}"/>
              </a:ext>
            </a:extLst>
          </p:cNvPr>
          <p:cNvCxnSpPr/>
          <p:nvPr userDrawn="1"/>
        </p:nvCxnSpPr>
        <p:spPr>
          <a:xfrm>
            <a:off x="6008594" y="1981200"/>
            <a:ext cx="6248400" cy="0"/>
          </a:xfrm>
          <a:prstGeom prst="line">
            <a:avLst/>
          </a:prstGeom>
          <a:ln w="6350">
            <a:solidFill>
              <a:schemeClr val="bg1">
                <a:alpha val="65123"/>
              </a:schemeClr>
            </a:solidFill>
          </a:ln>
        </p:spPr>
        <p:style>
          <a:lnRef idx="1">
            <a:schemeClr val="accent1"/>
          </a:lnRef>
          <a:fillRef idx="0">
            <a:schemeClr val="accent1"/>
          </a:fillRef>
          <a:effectRef idx="0">
            <a:schemeClr val="accent1"/>
          </a:effectRef>
          <a:fontRef idx="minor">
            <a:schemeClr val="tx1"/>
          </a:fontRef>
        </p:style>
      </p:cxnSp>
      <p:pic>
        <p:nvPicPr>
          <p:cNvPr id="2" name="Graphic 1">
            <a:extLst>
              <a:ext uri="{FF2B5EF4-FFF2-40B4-BE49-F238E27FC236}">
                <a16:creationId xmlns:a16="http://schemas.microsoft.com/office/drawing/2014/main" id="{84736574-B51A-9653-821A-E3F5C3FCDF51}"/>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57201" y="6438901"/>
            <a:ext cx="540540" cy="190499"/>
          </a:xfrm>
          <a:prstGeom prst="rect">
            <a:avLst/>
          </a:prstGeom>
        </p:spPr>
      </p:pic>
      <p:sp>
        <p:nvSpPr>
          <p:cNvPr id="3" name="TextBox 2">
            <a:extLst>
              <a:ext uri="{FF2B5EF4-FFF2-40B4-BE49-F238E27FC236}">
                <a16:creationId xmlns:a16="http://schemas.microsoft.com/office/drawing/2014/main" id="{6191EA3E-7B20-955D-0C59-DF85A9153658}"/>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bg1"/>
                </a:solidFill>
              </a:rPr>
              <a:t>EPAM Proprietary &amp; Confidential.</a:t>
            </a:r>
          </a:p>
        </p:txBody>
      </p:sp>
      <p:sp>
        <p:nvSpPr>
          <p:cNvPr id="4" name="Text Placeholder 3">
            <a:extLst>
              <a:ext uri="{FF2B5EF4-FFF2-40B4-BE49-F238E27FC236}">
                <a16:creationId xmlns:a16="http://schemas.microsoft.com/office/drawing/2014/main" id="{A9BB0EE7-0219-6A5E-BA7F-872F2C48D7E9}"/>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bg1"/>
                </a:solidFill>
              </a:rPr>
              <a:pPr lvl="0"/>
              <a:t>‹#›</a:t>
            </a:fld>
            <a:endParaRPr lang="en-US" sz="1000">
              <a:solidFill>
                <a:schemeClr val="bg1"/>
              </a:solidFill>
            </a:endParaRPr>
          </a:p>
        </p:txBody>
      </p:sp>
    </p:spTree>
    <p:extLst>
      <p:ext uri="{BB962C8B-B14F-4D97-AF65-F5344CB8AC3E}">
        <p14:creationId xmlns:p14="http://schemas.microsoft.com/office/powerpoint/2010/main" val="705194015"/>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64.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42" Type="http://schemas.openxmlformats.org/officeDocument/2006/relationships/slideLayout" Target="../slideLayouts/slideLayout80.xml"/><Relationship Id="rId47" Type="http://schemas.openxmlformats.org/officeDocument/2006/relationships/slideLayout" Target="../slideLayouts/slideLayout85.xml"/><Relationship Id="rId50" Type="http://schemas.openxmlformats.org/officeDocument/2006/relationships/slideLayout" Target="../slideLayouts/slideLayout88.xml"/><Relationship Id="rId55" Type="http://schemas.openxmlformats.org/officeDocument/2006/relationships/slideLayout" Target="../slideLayouts/slideLayout93.xml"/><Relationship Id="rId63" Type="http://schemas.openxmlformats.org/officeDocument/2006/relationships/slideLayout" Target="../slideLayouts/slideLayout10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9" Type="http://schemas.openxmlformats.org/officeDocument/2006/relationships/slideLayout" Target="../slideLayouts/slideLayout67.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slideLayout" Target="../slideLayouts/slideLayout78.xml"/><Relationship Id="rId45" Type="http://schemas.openxmlformats.org/officeDocument/2006/relationships/slideLayout" Target="../slideLayouts/slideLayout83.xml"/><Relationship Id="rId53" Type="http://schemas.openxmlformats.org/officeDocument/2006/relationships/slideLayout" Target="../slideLayouts/slideLayout91.xml"/><Relationship Id="rId58" Type="http://schemas.openxmlformats.org/officeDocument/2006/relationships/slideLayout" Target="../slideLayouts/slideLayout96.xml"/><Relationship Id="rId66" Type="http://schemas.openxmlformats.org/officeDocument/2006/relationships/image" Target="../media/image6.png"/><Relationship Id="rId5" Type="http://schemas.openxmlformats.org/officeDocument/2006/relationships/slideLayout" Target="../slideLayouts/slideLayout43.xml"/><Relationship Id="rId61" Type="http://schemas.openxmlformats.org/officeDocument/2006/relationships/slideLayout" Target="../slideLayouts/slideLayout99.xml"/><Relationship Id="rId19" Type="http://schemas.openxmlformats.org/officeDocument/2006/relationships/slideLayout" Target="../slideLayouts/slideLayout5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43" Type="http://schemas.openxmlformats.org/officeDocument/2006/relationships/slideLayout" Target="../slideLayouts/slideLayout81.xml"/><Relationship Id="rId48" Type="http://schemas.openxmlformats.org/officeDocument/2006/relationships/slideLayout" Target="../slideLayouts/slideLayout86.xml"/><Relationship Id="rId56" Type="http://schemas.openxmlformats.org/officeDocument/2006/relationships/slideLayout" Target="../slideLayouts/slideLayout94.xml"/><Relationship Id="rId64" Type="http://schemas.openxmlformats.org/officeDocument/2006/relationships/slideLayout" Target="../slideLayouts/slideLayout102.xml"/><Relationship Id="rId8" Type="http://schemas.openxmlformats.org/officeDocument/2006/relationships/slideLayout" Target="../slideLayouts/slideLayout46.xml"/><Relationship Id="rId51" Type="http://schemas.openxmlformats.org/officeDocument/2006/relationships/slideLayout" Target="../slideLayouts/slideLayout89.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46" Type="http://schemas.openxmlformats.org/officeDocument/2006/relationships/slideLayout" Target="../slideLayouts/slideLayout84.xml"/><Relationship Id="rId59" Type="http://schemas.openxmlformats.org/officeDocument/2006/relationships/slideLayout" Target="../slideLayouts/slideLayout97.xml"/><Relationship Id="rId67" Type="http://schemas.openxmlformats.org/officeDocument/2006/relationships/image" Target="../media/image7.svg"/><Relationship Id="rId20" Type="http://schemas.openxmlformats.org/officeDocument/2006/relationships/slideLayout" Target="../slideLayouts/slideLayout58.xml"/><Relationship Id="rId41" Type="http://schemas.openxmlformats.org/officeDocument/2006/relationships/slideLayout" Target="../slideLayouts/slideLayout79.xml"/><Relationship Id="rId54" Type="http://schemas.openxmlformats.org/officeDocument/2006/relationships/slideLayout" Target="../slideLayouts/slideLayout92.xml"/><Relationship Id="rId62" Type="http://schemas.openxmlformats.org/officeDocument/2006/relationships/slideLayout" Target="../slideLayouts/slideLayout10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49" Type="http://schemas.openxmlformats.org/officeDocument/2006/relationships/slideLayout" Target="../slideLayouts/slideLayout87.xml"/><Relationship Id="rId57" Type="http://schemas.openxmlformats.org/officeDocument/2006/relationships/slideLayout" Target="../slideLayouts/slideLayout95.xml"/><Relationship Id="rId10" Type="http://schemas.openxmlformats.org/officeDocument/2006/relationships/slideLayout" Target="../slideLayouts/slideLayout48.xml"/><Relationship Id="rId31" Type="http://schemas.openxmlformats.org/officeDocument/2006/relationships/slideLayout" Target="../slideLayouts/slideLayout69.xml"/><Relationship Id="rId44" Type="http://schemas.openxmlformats.org/officeDocument/2006/relationships/slideLayout" Target="../slideLayouts/slideLayout82.xml"/><Relationship Id="rId52" Type="http://schemas.openxmlformats.org/officeDocument/2006/relationships/slideLayout" Target="../slideLayouts/slideLayout90.xml"/><Relationship Id="rId60" Type="http://schemas.openxmlformats.org/officeDocument/2006/relationships/slideLayout" Target="../slideLayouts/slideLayout98.xml"/><Relationship Id="rId65" Type="http://schemas.openxmlformats.org/officeDocument/2006/relationships/theme" Target="../theme/theme2.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685800"/>
            <a:ext cx="10970652" cy="495299"/>
          </a:xfrm>
          <a:prstGeom prst="rect">
            <a:avLst/>
          </a:prstGeom>
        </p:spPr>
        <p:txBody>
          <a:bodyPr vert="horz" lIns="0" tIns="0" rIns="0" bIns="0" rtlCol="0" anchor="t">
            <a:noAutofit/>
          </a:bodyPr>
          <a:lstStyle/>
          <a:p>
            <a:pPr lvl="0"/>
            <a:r>
              <a:rPr lang="en-US"/>
              <a:t>Click to edit Master title style</a:t>
            </a:r>
          </a:p>
        </p:txBody>
      </p:sp>
      <p:pic>
        <p:nvPicPr>
          <p:cNvPr id="7" name="Graphic 6">
            <a:extLst>
              <a:ext uri="{FF2B5EF4-FFF2-40B4-BE49-F238E27FC236}">
                <a16:creationId xmlns:a16="http://schemas.microsoft.com/office/drawing/2014/main" id="{BB532318-7ECA-4FB6-ADB1-48895B543C86}"/>
              </a:ext>
            </a:extLst>
          </p:cNvPr>
          <p:cNvPicPr>
            <a:picLocks noChangeAspect="1"/>
          </p:cNvPicPr>
          <p:nvPr userDrawn="1"/>
        </p:nvPicPr>
        <p:blipFill>
          <a:blip r:embed="rId40">
            <a:extLst>
              <a:ext uri="{28A0092B-C50C-407E-A947-70E740481C1C}">
                <a14:useLocalDpi xmlns:a14="http://schemas.microsoft.com/office/drawing/2010/main"/>
              </a:ext>
              <a:ext uri="{96DAC541-7B7A-43D3-8B79-37D633B846F1}">
                <asvg:svgBlip xmlns:asvg="http://schemas.microsoft.com/office/drawing/2016/SVG/main" r:embed="rId41"/>
              </a:ext>
            </a:extLst>
          </a:blip>
          <a:stretch>
            <a:fillRect/>
          </a:stretch>
        </p:blipFill>
        <p:spPr>
          <a:xfrm>
            <a:off x="611749" y="6459287"/>
            <a:ext cx="318829" cy="112363"/>
          </a:xfrm>
          <a:prstGeom prst="rect">
            <a:avLst/>
          </a:prstGeom>
        </p:spPr>
      </p:pic>
      <p:sp>
        <p:nvSpPr>
          <p:cNvPr id="11" name="TextBox 10">
            <a:extLst>
              <a:ext uri="{FF2B5EF4-FFF2-40B4-BE49-F238E27FC236}">
                <a16:creationId xmlns:a16="http://schemas.microsoft.com/office/drawing/2014/main" id="{3F641FF6-5DCC-D34B-9DD7-29931472CBC7}"/>
              </a:ext>
            </a:extLst>
          </p:cNvPr>
          <p:cNvSpPr txBox="1"/>
          <p:nvPr userDrawn="1"/>
        </p:nvSpPr>
        <p:spPr>
          <a:xfrm>
            <a:off x="9881448"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lumMod val="50000"/>
                    <a:lumOff val="50000"/>
                  </a:schemeClr>
                </a:solidFill>
              </a:rPr>
              <a:t>EPAM Proprietary &amp; Confidential.</a:t>
            </a:r>
          </a:p>
        </p:txBody>
      </p:sp>
      <p:sp>
        <p:nvSpPr>
          <p:cNvPr id="12" name="Text Placeholder 3">
            <a:extLst>
              <a:ext uri="{FF2B5EF4-FFF2-40B4-BE49-F238E27FC236}">
                <a16:creationId xmlns:a16="http://schemas.microsoft.com/office/drawing/2014/main" id="{41DA6592-6579-C548-911C-85A5195E10BA}"/>
              </a:ext>
            </a:extLst>
          </p:cNvPr>
          <p:cNvSpPr txBox="1"/>
          <p:nvPr userDrawn="1"/>
        </p:nvSpPr>
        <p:spPr>
          <a:xfrm>
            <a:off x="11330667"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solidFill>
                  <a:schemeClr val="tx1">
                    <a:lumMod val="50000"/>
                    <a:lumOff val="50000"/>
                  </a:schemeClr>
                </a:solidFill>
              </a:rPr>
              <a:pPr lvl="0"/>
              <a:t>‹#›</a:t>
            </a:fld>
            <a:endParaRPr lang="en-US" sz="1000">
              <a:solidFill>
                <a:schemeClr val="tx1">
                  <a:lumMod val="50000"/>
                  <a:lumOff val="50000"/>
                </a:schemeClr>
              </a:solidFill>
            </a:endParaRPr>
          </a:p>
        </p:txBody>
      </p:sp>
      <p:sp>
        <p:nvSpPr>
          <p:cNvPr id="3" name="Text Placeholder 2">
            <a:extLst>
              <a:ext uri="{FF2B5EF4-FFF2-40B4-BE49-F238E27FC236}">
                <a16:creationId xmlns:a16="http://schemas.microsoft.com/office/drawing/2014/main" id="{1B3A0289-E5C4-74D3-46E5-CB49BE90222C}"/>
              </a:ext>
            </a:extLst>
          </p:cNvPr>
          <p:cNvSpPr>
            <a:spLocks noGrp="1"/>
          </p:cNvSpPr>
          <p:nvPr>
            <p:ph type="body" idx="1"/>
          </p:nvPr>
        </p:nvSpPr>
        <p:spPr>
          <a:xfrm>
            <a:off x="611749" y="1600201"/>
            <a:ext cx="10970651" cy="4572000"/>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73023393"/>
      </p:ext>
    </p:extLst>
  </p:cSld>
  <p:clrMap bg1="lt1" tx1="dk1" bg2="lt2" tx2="dk2" accent1="accent1" accent2="accent2" accent3="accent3" accent4="accent4" accent5="accent5" accent6="accent6" hlink="hlink" folHlink="folHlink"/>
  <p:sldLayoutIdLst>
    <p:sldLayoutId id="2147485259" r:id="rId1"/>
    <p:sldLayoutId id="2147485260" r:id="rId2"/>
    <p:sldLayoutId id="2147485263" r:id="rId3"/>
    <p:sldLayoutId id="2147485264" r:id="rId4"/>
    <p:sldLayoutId id="2147485265" r:id="rId5"/>
    <p:sldLayoutId id="2147485266" r:id="rId6"/>
    <p:sldLayoutId id="2147485267" r:id="rId7"/>
    <p:sldLayoutId id="2147485268" r:id="rId8"/>
    <p:sldLayoutId id="2147485269" r:id="rId9"/>
    <p:sldLayoutId id="2147485270" r:id="rId10"/>
    <p:sldLayoutId id="2147485271" r:id="rId11"/>
    <p:sldLayoutId id="2147485277" r:id="rId12"/>
    <p:sldLayoutId id="2147485278" r:id="rId13"/>
    <p:sldLayoutId id="2147485279" r:id="rId14"/>
    <p:sldLayoutId id="2147485280" r:id="rId15"/>
    <p:sldLayoutId id="2147485281" r:id="rId16"/>
    <p:sldLayoutId id="2147485406" r:id="rId17"/>
    <p:sldLayoutId id="2147485282" r:id="rId18"/>
    <p:sldLayoutId id="2147485407" r:id="rId19"/>
    <p:sldLayoutId id="2147485283" r:id="rId20"/>
    <p:sldLayoutId id="2147485286" r:id="rId21"/>
    <p:sldLayoutId id="2147485289" r:id="rId22"/>
    <p:sldLayoutId id="2147485291" r:id="rId23"/>
    <p:sldLayoutId id="2147485292" r:id="rId24"/>
    <p:sldLayoutId id="2147485296" r:id="rId25"/>
    <p:sldLayoutId id="2147485310" r:id="rId26"/>
    <p:sldLayoutId id="2147485312" r:id="rId27"/>
    <p:sldLayoutId id="2147485313" r:id="rId28"/>
    <p:sldLayoutId id="2147485314" r:id="rId29"/>
    <p:sldLayoutId id="2147485315" r:id="rId30"/>
    <p:sldLayoutId id="2147485316" r:id="rId31"/>
    <p:sldLayoutId id="2147485317" r:id="rId32"/>
    <p:sldLayoutId id="2147485318" r:id="rId33"/>
    <p:sldLayoutId id="2147485319" r:id="rId34"/>
    <p:sldLayoutId id="2147485320" r:id="rId35"/>
    <p:sldLayoutId id="2147485321" r:id="rId36"/>
    <p:sldLayoutId id="2147485322" r:id="rId37"/>
    <p:sldLayoutId id="2147485408" r:id="rId38"/>
  </p:sldLayoutIdLst>
  <p:transition/>
  <p:hf hdr="0" dt="0"/>
  <p:txStyles>
    <p:titleStyle>
      <a:lvl1pPr algn="l" defTabSz="914400" rtl="0" eaLnBrk="1" latinLnBrk="0" hangingPunct="1">
        <a:lnSpc>
          <a:spcPct val="100000"/>
        </a:lnSpc>
        <a:spcBef>
          <a:spcPct val="0"/>
        </a:spcBef>
        <a:buNone/>
        <a:defRPr lang="en-US" sz="2800" b="1" i="0" kern="1200">
          <a:solidFill>
            <a:schemeClr val="tx1"/>
          </a:solidFill>
          <a:latin typeface="Aptos SemiBold" panose="020B0004020202020204" pitchFamily="34" charset="0"/>
          <a:ea typeface="Aptos SemiBold" panose="020B0004020202020204" pitchFamily="34" charset="0"/>
          <a:cs typeface="Calibri" panose="020F0502020204030204" pitchFamily="34" charset="0"/>
        </a:defRPr>
      </a:lvl1pPr>
    </p:titleStyle>
    <p:bodyStyle>
      <a:lvl1pPr marL="0" indent="0" algn="l" defTabSz="914400" rtl="0" eaLnBrk="1" latinLnBrk="0" hangingPunct="1">
        <a:lnSpc>
          <a:spcPct val="110000"/>
        </a:lnSpc>
        <a:spcBef>
          <a:spcPts val="600"/>
        </a:spcBef>
        <a:spcAft>
          <a:spcPct val="0"/>
        </a:spcAft>
        <a:buFont typeface="Arial" panose="020B0604020202020204" pitchFamily="34" charset="0"/>
        <a:buNone/>
        <a:defRPr sz="1600" b="0" i="0" kern="1200">
          <a:solidFill>
            <a:schemeClr val="tx1"/>
          </a:solidFill>
          <a:latin typeface="Aptos" panose="020B0004020202020204" pitchFamily="34" charset="0"/>
          <a:ea typeface="Aptos" panose="020B0004020202020204" pitchFamily="34" charset="0"/>
          <a:cs typeface="Calibri" panose="020F0502020204030204" pitchFamily="34" charset="0"/>
        </a:defRPr>
      </a:lvl1pPr>
      <a:lvl2pPr marL="253800" indent="-2520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sz="1600" b="0" i="0" kern="1200">
          <a:solidFill>
            <a:schemeClr val="tx1"/>
          </a:solidFill>
          <a:latin typeface="Aptos" panose="020B0004020202020204" pitchFamily="34" charset="0"/>
          <a:ea typeface="Aptos" panose="020B0004020202020204" pitchFamily="34" charset="0"/>
          <a:cs typeface="Calibri" panose="020F0502020204030204" pitchFamily="34" charset="0"/>
        </a:defRPr>
      </a:lvl2pPr>
      <a:lvl3pPr marL="504000" indent="-252000" algn="l" defTabSz="914400" rtl="0" eaLnBrk="1" latinLnBrk="0" hangingPunct="1">
        <a:lnSpc>
          <a:spcPct val="100000"/>
        </a:lnSpc>
        <a:spcBef>
          <a:spcPts val="600"/>
        </a:spcBef>
        <a:spcAft>
          <a:spcPts val="600"/>
        </a:spcAft>
        <a:buFont typeface="Courier New" panose="02070309020205020404" pitchFamily="49" charset="0"/>
        <a:buChar char="o"/>
        <a:defRPr sz="1400" b="0" i="0" kern="1200">
          <a:solidFill>
            <a:schemeClr val="tx1"/>
          </a:solidFill>
          <a:latin typeface="Aptos" panose="020B0004020202020204" pitchFamily="34" charset="0"/>
          <a:ea typeface="Aptos" panose="020B0004020202020204" pitchFamily="34" charset="0"/>
          <a:cs typeface="Calibri" panose="020F0502020204030204" pitchFamily="34" charset="0"/>
        </a:defRPr>
      </a:lvl3pPr>
      <a:lvl4pPr marL="1600200" indent="-228600" algn="l" defTabSz="914400" rtl="0" eaLnBrk="1" latinLnBrk="0" hangingPunct="1">
        <a:lnSpc>
          <a:spcPct val="110000"/>
        </a:lnSpc>
        <a:spcBef>
          <a:spcPts val="600"/>
        </a:spcBef>
        <a:spcAft>
          <a:spcPct val="0"/>
        </a:spcAft>
        <a:buFont typeface="Arial" panose="020B0604020202020204" pitchFamily="34" charset="0"/>
        <a:buChar char="•"/>
        <a:defRPr sz="1600" b="0" i="0" kern="1200">
          <a:solidFill>
            <a:schemeClr val="tx1"/>
          </a:solidFill>
          <a:latin typeface="+mn-lt"/>
          <a:ea typeface="Calibri" panose="020F0502020204030204" pitchFamily="34" charset="0"/>
          <a:cs typeface="Calibri" panose="020F0502020204030204" pitchFamily="34" charset="0"/>
        </a:defRPr>
      </a:lvl4pPr>
      <a:lvl5pPr marL="2057400" indent="-228600" algn="l" defTabSz="914400" rtl="0" eaLnBrk="1" latinLnBrk="0" hangingPunct="1">
        <a:lnSpc>
          <a:spcPct val="110000"/>
        </a:lnSpc>
        <a:spcBef>
          <a:spcPts val="600"/>
        </a:spcBef>
        <a:spcAft>
          <a:spcPct val="0"/>
        </a:spcAft>
        <a:buFont typeface="Arial" panose="020B0604020202020204" pitchFamily="34" charset="0"/>
        <a:buChar char="•"/>
        <a:defRPr sz="1600" b="0" i="0" kern="1200">
          <a:solidFill>
            <a:schemeClr val="tx1"/>
          </a:solidFill>
          <a:latin typeface="+mn-lt"/>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userDrawn="1">
          <p15:clr>
            <a:srgbClr val="F26B43"/>
          </p15:clr>
        </p15:guide>
        <p15:guide id="16" orient="horz" pos="239">
          <p15:clr>
            <a:srgbClr val="F26B43"/>
          </p15:clr>
        </p15:guide>
        <p15:guide id="17" orient="horz" pos="432" userDrawn="1">
          <p15:clr>
            <a:srgbClr val="F26B43"/>
          </p15:clr>
        </p15:guide>
        <p15:guide id="20" orient="horz" pos="744">
          <p15:clr>
            <a:srgbClr val="F26B43"/>
          </p15:clr>
        </p15:guide>
        <p15:guide id="41" orient="horz" pos="3888">
          <p15:clr>
            <a:srgbClr val="F26B43"/>
          </p15:clr>
        </p15:guide>
        <p15:guide id="43" orient="horz" pos="4176">
          <p15:clr>
            <a:srgbClr val="F26B43"/>
          </p15:clr>
        </p15:guide>
        <p15:guide id="56" orient="horz">
          <p15:clr>
            <a:srgbClr val="F26B43"/>
          </p15:clr>
        </p15:guide>
        <p15:guide id="58" orient="horz" pos="4032">
          <p15:clr>
            <a:srgbClr val="F26B43"/>
          </p15:clr>
        </p15:guide>
        <p15:guide id="59" pos="384" userDrawn="1">
          <p15:clr>
            <a:srgbClr val="F26B43"/>
          </p15:clr>
        </p15:guide>
        <p15:guide id="61" pos="7296" userDrawn="1">
          <p15:clr>
            <a:srgbClr val="F26B43"/>
          </p15:clr>
        </p15:guide>
        <p15:guide id="64" pos="1008" userDrawn="1">
          <p15:clr>
            <a:srgbClr val="F26B43"/>
          </p15:clr>
        </p15:guide>
        <p15:guide id="65" pos="1584" userDrawn="1">
          <p15:clr>
            <a:srgbClr val="F26B43"/>
          </p15:clr>
        </p15:guide>
        <p15:guide id="68" pos="2736" userDrawn="1">
          <p15:clr>
            <a:srgbClr val="F26B43"/>
          </p15:clr>
        </p15:guide>
        <p15:guide id="69" pos="2160" userDrawn="1">
          <p15:clr>
            <a:srgbClr val="F26B43"/>
          </p15:clr>
        </p15:guide>
        <p15:guide id="72" pos="3312" userDrawn="1">
          <p15:clr>
            <a:srgbClr val="F26B43"/>
          </p15:clr>
        </p15:guide>
        <p15:guide id="73" pos="3888" userDrawn="1">
          <p15:clr>
            <a:srgbClr val="F26B43"/>
          </p15:clr>
        </p15:guide>
        <p15:guide id="76" pos="5040" userDrawn="1">
          <p15:clr>
            <a:srgbClr val="F26B43"/>
          </p15:clr>
        </p15:guide>
        <p15:guide id="77" pos="4464" userDrawn="1">
          <p15:clr>
            <a:srgbClr val="F26B43"/>
          </p15:clr>
        </p15:guide>
        <p15:guide id="80" pos="5616" userDrawn="1">
          <p15:clr>
            <a:srgbClr val="F26B43"/>
          </p15:clr>
        </p15:guide>
        <p15:guide id="81" pos="6096" userDrawn="1">
          <p15:clr>
            <a:srgbClr val="F26B43"/>
          </p15:clr>
        </p15:guide>
        <p15:guide id="82" pos="6192" userDrawn="1">
          <p15:clr>
            <a:srgbClr val="F26B43"/>
          </p15:clr>
        </p15:guide>
        <p15:guide id="83" pos="6768" userDrawn="1">
          <p15:clr>
            <a:srgbClr val="F26B43"/>
          </p15:clr>
        </p15:guide>
        <p15:guide id="84" pos="6672" userDrawn="1">
          <p15:clr>
            <a:srgbClr val="F26B43"/>
          </p15:clr>
        </p15:guide>
        <p15:guide id="85" pos="5520" userDrawn="1">
          <p15:clr>
            <a:srgbClr val="F26B43"/>
          </p15:clr>
        </p15:guide>
        <p15:guide id="86" pos="4944" userDrawn="1">
          <p15:clr>
            <a:srgbClr val="F26B43"/>
          </p15:clr>
        </p15:guide>
        <p15:guide id="87" pos="4368" userDrawn="1">
          <p15:clr>
            <a:srgbClr val="F26B43"/>
          </p15:clr>
        </p15:guide>
        <p15:guide id="88" pos="3792" userDrawn="1">
          <p15:clr>
            <a:srgbClr val="F26B43"/>
          </p15:clr>
        </p15:guide>
        <p15:guide id="89" pos="3216" userDrawn="1">
          <p15:clr>
            <a:srgbClr val="F26B43"/>
          </p15:clr>
        </p15:guide>
        <p15:guide id="90" pos="2640" userDrawn="1">
          <p15:clr>
            <a:srgbClr val="F26B43"/>
          </p15:clr>
        </p15:guide>
        <p15:guide id="91" pos="2064" userDrawn="1">
          <p15:clr>
            <a:srgbClr val="F26B43"/>
          </p15:clr>
        </p15:guide>
        <p15:guide id="92" pos="1488" userDrawn="1">
          <p15:clr>
            <a:srgbClr val="F26B43"/>
          </p15:clr>
        </p15:guide>
        <p15:guide id="93" pos="91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23899"/>
            <a:ext cx="11277599" cy="457200"/>
          </a:xfrm>
          <a:prstGeom prst="rect">
            <a:avLst/>
          </a:prstGeom>
        </p:spPr>
        <p:txBody>
          <a:bodyPr vert="horz" lIns="0" tIns="0" rIns="0" bIns="0" rtlCol="0" anchor="t">
            <a:noAutofit/>
          </a:bodyPr>
          <a:lstStyle/>
          <a:p>
            <a:pPr lvl="0"/>
            <a:r>
              <a:rPr lang="en-US"/>
              <a:t>Click to edit Master title style</a:t>
            </a:r>
          </a:p>
        </p:txBody>
      </p:sp>
      <p:pic>
        <p:nvPicPr>
          <p:cNvPr id="7" name="Graphic 6">
            <a:extLst>
              <a:ext uri="{FF2B5EF4-FFF2-40B4-BE49-F238E27FC236}">
                <a16:creationId xmlns:a16="http://schemas.microsoft.com/office/drawing/2014/main" id="{BB532318-7ECA-4FB6-ADB1-48895B543C86}"/>
              </a:ext>
            </a:extLst>
          </p:cNvPr>
          <p:cNvPicPr>
            <a:picLocks noChangeAspect="1"/>
          </p:cNvPicPr>
          <p:nvPr userDrawn="1"/>
        </p:nvPicPr>
        <p:blipFill>
          <a:blip r:embed="rId66">
            <a:extLst>
              <a:ext uri="{28A0092B-C50C-407E-A947-70E740481C1C}">
                <a14:useLocalDpi xmlns:a14="http://schemas.microsoft.com/office/drawing/2010/main"/>
              </a:ext>
              <a:ext uri="{96DAC541-7B7A-43D3-8B79-37D633B846F1}">
                <asvg:svgBlip xmlns:asvg="http://schemas.microsoft.com/office/drawing/2016/SVG/main" r:embed="rId67"/>
              </a:ext>
            </a:extLst>
          </a:blip>
          <a:stretch>
            <a:fillRect/>
          </a:stretch>
        </p:blipFill>
        <p:spPr>
          <a:xfrm>
            <a:off x="457201" y="6438901"/>
            <a:ext cx="540540" cy="190499"/>
          </a:xfrm>
          <a:prstGeom prst="rect">
            <a:avLst/>
          </a:prstGeom>
        </p:spPr>
      </p:pic>
      <p:sp>
        <p:nvSpPr>
          <p:cNvPr id="11" name="TextBox 10">
            <a:extLst>
              <a:ext uri="{FF2B5EF4-FFF2-40B4-BE49-F238E27FC236}">
                <a16:creationId xmlns:a16="http://schemas.microsoft.com/office/drawing/2014/main" id="{3F641FF6-5DCC-D34B-9DD7-29931472CBC7}"/>
              </a:ext>
            </a:extLst>
          </p:cNvPr>
          <p:cNvSpPr txBox="1"/>
          <p:nvPr userDrawn="1"/>
        </p:nvSpPr>
        <p:spPr>
          <a:xfrm>
            <a:off x="10048875" y="6406590"/>
            <a:ext cx="1396815" cy="222809"/>
          </a:xfrm>
          <a:prstGeom prst="rect">
            <a:avLst/>
          </a:prstGeom>
        </p:spPr>
        <p:txBody>
          <a:bodyPr vert="horz" lIns="0" tIns="0" rIns="0" bIns="0" rtlCol="0" anchor="ctr" anchorCtr="0">
            <a:noAutofit/>
          </a:bodyPr>
          <a:lstStyle>
            <a:defPPr>
              <a:defRPr lang="en-US"/>
            </a:defPPr>
            <a:lvl1pPr algn="r">
              <a:defRPr kumimoji="0" sz="6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stStyle>
          <a:p>
            <a:pPr algn="r"/>
            <a:r>
              <a:rPr lang="en-US">
                <a:solidFill>
                  <a:schemeClr val="tx1"/>
                </a:solidFill>
              </a:rPr>
              <a:t>EPAM Proprietary &amp; Confidential.</a:t>
            </a:r>
          </a:p>
        </p:txBody>
      </p:sp>
      <p:sp>
        <p:nvSpPr>
          <p:cNvPr id="12" name="Text Placeholder 3">
            <a:extLst>
              <a:ext uri="{FF2B5EF4-FFF2-40B4-BE49-F238E27FC236}">
                <a16:creationId xmlns:a16="http://schemas.microsoft.com/office/drawing/2014/main" id="{41DA6592-6579-C548-911C-85A5195E10BA}"/>
              </a:ext>
            </a:extLst>
          </p:cNvPr>
          <p:cNvSpPr txBox="1"/>
          <p:nvPr userDrawn="1"/>
        </p:nvSpPr>
        <p:spPr>
          <a:xfrm>
            <a:off x="11498094" y="6406591"/>
            <a:ext cx="242932" cy="218934"/>
          </a:xfrm>
          <a:prstGeom prst="rect">
            <a:avLst/>
          </a:prstGeom>
        </p:spPr>
        <p:txBody>
          <a:bodyPr vert="horz" lIns="0" tIns="0" rIns="0" bIns="0" rtlCol="0" anchor="ctr">
            <a:noAutofit/>
          </a:bodyPr>
          <a:lstStyle>
            <a:defPPr>
              <a:defRPr lang="en-US"/>
            </a:defPPr>
            <a:lvl1pPr algn="r">
              <a:defRPr kumimoji="0" sz="800" b="0" i="0" u="none" strike="noStrike" cap="none" spc="0" normalizeH="0" baseline="0">
                <a:ln>
                  <a:noFill/>
                </a:ln>
                <a:solidFill>
                  <a:srgbClr val="222222"/>
                </a:solidFill>
                <a:effectLst/>
                <a:uLnTx/>
                <a:uFillTx/>
                <a:ea typeface="Calibri" panose="020F0502020204030204" pitchFamily="34" charset="0"/>
                <a:cs typeface="Calibri" panose="020F0502020204030204" pitchFamily="34" charset="0"/>
              </a:defRPr>
            </a:lvl1pPr>
            <a:lvl2pPr marL="182880" indent="-182880" algn="l" defTabSz="914400" rtl="0" eaLnBrk="1" latinLnBrk="0" hangingPunct="1">
              <a:lnSpc>
                <a:spcPct val="100000"/>
              </a:lnSpc>
              <a:spcBef>
                <a:spcPts val="600"/>
              </a:spcBef>
              <a:buClr>
                <a:schemeClr val="accent2"/>
              </a:buClr>
              <a:buFont typeface="Arial" panose="020B0604020202020204" pitchFamily="34" charset="0"/>
              <a:buChar char="•"/>
              <a:defRPr sz="1600" kern="1200">
                <a:solidFill>
                  <a:schemeClr val="tx1"/>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1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fld id="{07FA7470-6506-4B71-AD87-6F7FA0DD0168}" type="slidenum">
              <a:rPr lang="en-US" sz="1000" smtClean="0"/>
              <a:pPr lvl="0"/>
              <a:t>‹#›</a:t>
            </a:fld>
            <a:endParaRPr lang="en-US" sz="1000"/>
          </a:p>
        </p:txBody>
      </p:sp>
      <p:sp>
        <p:nvSpPr>
          <p:cNvPr id="3" name="Text Placeholder 2">
            <a:extLst>
              <a:ext uri="{FF2B5EF4-FFF2-40B4-BE49-F238E27FC236}">
                <a16:creationId xmlns:a16="http://schemas.microsoft.com/office/drawing/2014/main" id="{1B3A0289-E5C4-74D3-46E5-CB49BE90222C}"/>
              </a:ext>
            </a:extLst>
          </p:cNvPr>
          <p:cNvSpPr>
            <a:spLocks noGrp="1"/>
          </p:cNvSpPr>
          <p:nvPr>
            <p:ph type="body" idx="1"/>
          </p:nvPr>
        </p:nvSpPr>
        <p:spPr>
          <a:xfrm>
            <a:off x="467139" y="1680713"/>
            <a:ext cx="11267660" cy="4491487"/>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81792315"/>
      </p:ext>
    </p:extLst>
  </p:cSld>
  <p:clrMap bg1="lt1" tx1="dk1" bg2="lt2" tx2="dk2" accent1="accent1" accent2="accent2" accent3="accent3" accent4="accent4" accent5="accent5" accent6="accent6" hlink="hlink" folHlink="folHlink"/>
  <p:sldLayoutIdLst>
    <p:sldLayoutId id="2147485410" r:id="rId1"/>
    <p:sldLayoutId id="2147485411" r:id="rId2"/>
    <p:sldLayoutId id="2147485412" r:id="rId3"/>
    <p:sldLayoutId id="2147485413" r:id="rId4"/>
    <p:sldLayoutId id="2147485414" r:id="rId5"/>
    <p:sldLayoutId id="2147485415" r:id="rId6"/>
    <p:sldLayoutId id="2147485416" r:id="rId7"/>
    <p:sldLayoutId id="2147485417" r:id="rId8"/>
    <p:sldLayoutId id="2147485418" r:id="rId9"/>
    <p:sldLayoutId id="2147485419" r:id="rId10"/>
    <p:sldLayoutId id="2147485420" r:id="rId11"/>
    <p:sldLayoutId id="2147485421" r:id="rId12"/>
    <p:sldLayoutId id="2147485422" r:id="rId13"/>
    <p:sldLayoutId id="2147485423" r:id="rId14"/>
    <p:sldLayoutId id="2147485424" r:id="rId15"/>
    <p:sldLayoutId id="2147485425" r:id="rId16"/>
    <p:sldLayoutId id="2147485426" r:id="rId17"/>
    <p:sldLayoutId id="2147485427" r:id="rId18"/>
    <p:sldLayoutId id="2147485428" r:id="rId19"/>
    <p:sldLayoutId id="2147485429" r:id="rId20"/>
    <p:sldLayoutId id="2147485430" r:id="rId21"/>
    <p:sldLayoutId id="2147485431" r:id="rId22"/>
    <p:sldLayoutId id="2147485432" r:id="rId23"/>
    <p:sldLayoutId id="2147485433" r:id="rId24"/>
    <p:sldLayoutId id="2147485434" r:id="rId25"/>
    <p:sldLayoutId id="2147485435" r:id="rId26"/>
    <p:sldLayoutId id="2147485436" r:id="rId27"/>
    <p:sldLayoutId id="2147485437" r:id="rId28"/>
    <p:sldLayoutId id="2147485438" r:id="rId29"/>
    <p:sldLayoutId id="2147485439" r:id="rId30"/>
    <p:sldLayoutId id="2147485440" r:id="rId31"/>
    <p:sldLayoutId id="2147485441" r:id="rId32"/>
    <p:sldLayoutId id="2147485442" r:id="rId33"/>
    <p:sldLayoutId id="2147485443" r:id="rId34"/>
    <p:sldLayoutId id="2147485444" r:id="rId35"/>
    <p:sldLayoutId id="2147485445" r:id="rId36"/>
    <p:sldLayoutId id="2147485446" r:id="rId37"/>
    <p:sldLayoutId id="2147485447" r:id="rId38"/>
    <p:sldLayoutId id="2147485448" r:id="rId39"/>
    <p:sldLayoutId id="2147485449" r:id="rId40"/>
    <p:sldLayoutId id="2147485450" r:id="rId41"/>
    <p:sldLayoutId id="2147485451" r:id="rId42"/>
    <p:sldLayoutId id="2147485452" r:id="rId43"/>
    <p:sldLayoutId id="2147485453" r:id="rId44"/>
    <p:sldLayoutId id="2147485454" r:id="rId45"/>
    <p:sldLayoutId id="2147485455" r:id="rId46"/>
    <p:sldLayoutId id="2147485456" r:id="rId47"/>
    <p:sldLayoutId id="2147485457" r:id="rId48"/>
    <p:sldLayoutId id="2147485458" r:id="rId49"/>
    <p:sldLayoutId id="2147485459" r:id="rId50"/>
    <p:sldLayoutId id="2147485460" r:id="rId51"/>
    <p:sldLayoutId id="2147485461" r:id="rId52"/>
    <p:sldLayoutId id="2147485462" r:id="rId53"/>
    <p:sldLayoutId id="2147485463" r:id="rId54"/>
    <p:sldLayoutId id="2147485464" r:id="rId55"/>
    <p:sldLayoutId id="2147485465" r:id="rId56"/>
    <p:sldLayoutId id="2147485466" r:id="rId57"/>
    <p:sldLayoutId id="2147485467" r:id="rId58"/>
    <p:sldLayoutId id="2147485468" r:id="rId59"/>
    <p:sldLayoutId id="2147485469" r:id="rId60"/>
    <p:sldLayoutId id="2147485470" r:id="rId61"/>
    <p:sldLayoutId id="2147485471" r:id="rId62"/>
    <p:sldLayoutId id="2147485472" r:id="rId63"/>
    <p:sldLayoutId id="2147485473" r:id="rId64"/>
  </p:sldLayoutIdLst>
  <p:transition/>
  <p:hf hdr="0" dt="0"/>
  <p:txStyles>
    <p:titleStyle>
      <a:lvl1pPr algn="l" defTabSz="914400" rtl="0" eaLnBrk="1" latinLnBrk="0" hangingPunct="1">
        <a:lnSpc>
          <a:spcPct val="100000"/>
        </a:lnSpc>
        <a:spcBef>
          <a:spcPct val="0"/>
        </a:spcBef>
        <a:buNone/>
        <a:defRPr lang="en-US" sz="2200" b="1" i="0" kern="1200">
          <a:solidFill>
            <a:schemeClr val="tx1"/>
          </a:solidFill>
          <a:latin typeface="+mn-lt"/>
          <a:ea typeface="Calibri" panose="020F0502020204030204" pitchFamily="34" charset="0"/>
          <a:cs typeface="Calibri" panose="020F0502020204030204" pitchFamily="34" charset="0"/>
        </a:defRPr>
      </a:lvl1pPr>
    </p:titleStyle>
    <p:bodyStyle>
      <a:lvl1pPr marL="0" indent="0" algn="l" defTabSz="914400" rtl="0" eaLnBrk="1" latinLnBrk="0" hangingPunct="1">
        <a:lnSpc>
          <a:spcPct val="110000"/>
        </a:lnSpc>
        <a:spcBef>
          <a:spcPts val="600"/>
        </a:spcBef>
        <a:spcAft>
          <a:spcPct val="0"/>
        </a:spcAft>
        <a:buFont typeface="Arial" panose="020B0604020202020204" pitchFamily="34" charset="0"/>
        <a:buNone/>
        <a:defRPr sz="1600" b="0" i="0" kern="1200">
          <a:solidFill>
            <a:schemeClr val="tx1"/>
          </a:solidFill>
          <a:latin typeface="+mn-lt"/>
          <a:ea typeface="Calibri" panose="020F0502020204030204" pitchFamily="34" charset="0"/>
          <a:cs typeface="Calibri" panose="020F0502020204030204" pitchFamily="34" charset="0"/>
        </a:defRPr>
      </a:lvl1pPr>
      <a:lvl2pPr marL="253800" indent="-252000" algn="l" defTabSz="914400" rtl="0" eaLnBrk="1" latinLnBrk="0" hangingPunct="1">
        <a:lnSpc>
          <a:spcPct val="100000"/>
        </a:lnSpc>
        <a:spcBef>
          <a:spcPts val="600"/>
        </a:spcBef>
        <a:spcAft>
          <a:spcPts val="600"/>
        </a:spcAft>
        <a:buClr>
          <a:schemeClr val="tx1"/>
        </a:buClr>
        <a:buFont typeface="Arial" panose="020B0604020202020204" pitchFamily="34" charset="0"/>
        <a:buChar char="•"/>
        <a:defRPr sz="1600" b="0" i="0" kern="1200">
          <a:solidFill>
            <a:schemeClr val="tx1"/>
          </a:solidFill>
          <a:latin typeface="+mn-lt"/>
          <a:ea typeface="Calibri" panose="020F0502020204030204" pitchFamily="34" charset="0"/>
          <a:cs typeface="Calibri" panose="020F0502020204030204" pitchFamily="34" charset="0"/>
        </a:defRPr>
      </a:lvl2pPr>
      <a:lvl3pPr marL="504000" indent="-252000" algn="l" defTabSz="914400" rtl="0" eaLnBrk="1" latinLnBrk="0" hangingPunct="1">
        <a:lnSpc>
          <a:spcPct val="100000"/>
        </a:lnSpc>
        <a:spcBef>
          <a:spcPts val="600"/>
        </a:spcBef>
        <a:spcAft>
          <a:spcPts val="600"/>
        </a:spcAft>
        <a:buFont typeface="Courier New" panose="02070309020205020404" pitchFamily="49" charset="0"/>
        <a:buChar char="o"/>
        <a:defRPr sz="1400" b="0" i="0" kern="1200">
          <a:solidFill>
            <a:schemeClr val="tx1"/>
          </a:solidFill>
          <a:latin typeface="+mn-lt"/>
          <a:ea typeface="Calibri" panose="020F0502020204030204" pitchFamily="34" charset="0"/>
          <a:cs typeface="Calibri" panose="020F0502020204030204" pitchFamily="34" charset="0"/>
        </a:defRPr>
      </a:lvl3pPr>
      <a:lvl4pPr marL="1600200" indent="-228600" algn="l" defTabSz="914400" rtl="0" eaLnBrk="1" latinLnBrk="0" hangingPunct="1">
        <a:lnSpc>
          <a:spcPct val="110000"/>
        </a:lnSpc>
        <a:spcBef>
          <a:spcPts val="600"/>
        </a:spcBef>
        <a:spcAft>
          <a:spcPct val="0"/>
        </a:spcAft>
        <a:buFont typeface="Arial" panose="020B0604020202020204" pitchFamily="34" charset="0"/>
        <a:buChar char="•"/>
        <a:defRPr sz="1600" b="0" i="0" kern="1200">
          <a:solidFill>
            <a:schemeClr val="tx1"/>
          </a:solidFill>
          <a:latin typeface="+mn-lt"/>
          <a:ea typeface="Calibri" panose="020F0502020204030204" pitchFamily="34" charset="0"/>
          <a:cs typeface="Calibri" panose="020F0502020204030204" pitchFamily="34" charset="0"/>
        </a:defRPr>
      </a:lvl4pPr>
      <a:lvl5pPr marL="2057400" indent="-228600" algn="l" defTabSz="914400" rtl="0" eaLnBrk="1" latinLnBrk="0" hangingPunct="1">
        <a:lnSpc>
          <a:spcPct val="110000"/>
        </a:lnSpc>
        <a:spcBef>
          <a:spcPts val="600"/>
        </a:spcBef>
        <a:spcAft>
          <a:spcPct val="0"/>
        </a:spcAft>
        <a:buFont typeface="Arial" panose="020B0604020202020204" pitchFamily="34" charset="0"/>
        <a:buChar char="•"/>
        <a:defRPr sz="1600" b="0" i="0" kern="1200">
          <a:solidFill>
            <a:schemeClr val="tx1"/>
          </a:solidFill>
          <a:latin typeface="+mn-lt"/>
          <a:ea typeface="Calibri" panose="020F0502020204030204" pitchFamily="34" charset="0"/>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56">
          <p15:clr>
            <a:srgbClr val="F26B43"/>
          </p15:clr>
        </p15:guide>
        <p15:guide id="16" orient="horz" pos="239">
          <p15:clr>
            <a:srgbClr val="F26B43"/>
          </p15:clr>
        </p15:guide>
        <p15:guide id="17" orient="horz" pos="454">
          <p15:clr>
            <a:srgbClr val="F26B43"/>
          </p15:clr>
        </p15:guide>
        <p15:guide id="20" orient="horz" pos="744">
          <p15:clr>
            <a:srgbClr val="F26B43"/>
          </p15:clr>
        </p15:guide>
        <p15:guide id="41" orient="horz" pos="3888">
          <p15:clr>
            <a:srgbClr val="F26B43"/>
          </p15:clr>
        </p15:guide>
        <p15:guide id="43" orient="horz" pos="4176">
          <p15:clr>
            <a:srgbClr val="F26B43"/>
          </p15:clr>
        </p15:guide>
        <p15:guide id="56" orient="horz">
          <p15:clr>
            <a:srgbClr val="F26B43"/>
          </p15:clr>
        </p15:guide>
        <p15:guide id="58" orient="horz" pos="4032">
          <p15:clr>
            <a:srgbClr val="F26B43"/>
          </p15:clr>
        </p15:guide>
        <p15:guide id="59" pos="288">
          <p15:clr>
            <a:srgbClr val="F26B43"/>
          </p15:clr>
        </p15:guide>
        <p15:guide id="61" pos="7392">
          <p15:clr>
            <a:srgbClr val="F26B43"/>
          </p15:clr>
        </p15:guide>
        <p15:guide id="64" pos="1354">
          <p15:clr>
            <a:srgbClr val="F26B43"/>
          </p15:clr>
        </p15:guide>
        <p15:guide id="65" pos="1498">
          <p15:clr>
            <a:srgbClr val="F26B43"/>
          </p15:clr>
        </p15:guide>
        <p15:guide id="68" pos="2710">
          <p15:clr>
            <a:srgbClr val="F26B43"/>
          </p15:clr>
        </p15:guide>
        <p15:guide id="69" pos="2568">
          <p15:clr>
            <a:srgbClr val="F26B43"/>
          </p15:clr>
        </p15:guide>
        <p15:guide id="72" pos="3772">
          <p15:clr>
            <a:srgbClr val="F26B43"/>
          </p15:clr>
        </p15:guide>
        <p15:guide id="73" pos="3919">
          <p15:clr>
            <a:srgbClr val="F26B43"/>
          </p15:clr>
        </p15:guide>
        <p15:guide id="76" pos="5128">
          <p15:clr>
            <a:srgbClr val="F26B43"/>
          </p15:clr>
        </p15:guide>
        <p15:guide id="77" pos="4981">
          <p15:clr>
            <a:srgbClr val="F26B43"/>
          </p15:clr>
        </p15:guide>
        <p15:guide id="80" pos="6186">
          <p15:clr>
            <a:srgbClr val="F26B43"/>
          </p15:clr>
        </p15:guide>
        <p15:guide id="81" pos="633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9.xml"/><Relationship Id="rId4" Type="http://schemas.openxmlformats.org/officeDocument/2006/relationships/image" Target="../media/image25.svg"/></Relationships>
</file>

<file path=ppt/slides/_rels/slide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58.xml"/><Relationship Id="rId5" Type="http://schemas.openxmlformats.org/officeDocument/2006/relationships/slide" Target="slide7.xml"/><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4.png"/><Relationship Id="rId1" Type="http://schemas.openxmlformats.org/officeDocument/2006/relationships/slideLayout" Target="../slideLayouts/slideLayout60.xml"/><Relationship Id="rId4" Type="http://schemas.openxmlformats.org/officeDocument/2006/relationships/image" Target="../media/image4.emf"/></Relationships>
</file>

<file path=ppt/slides/_rels/slide2.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59.xml"/><Relationship Id="rId6" Type="http://schemas.openxmlformats.org/officeDocument/2006/relationships/image" Target="../media/image29.svg"/><Relationship Id="rId11" Type="http://schemas.openxmlformats.org/officeDocument/2006/relationships/slide" Target="slide7.xml"/><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svg"/><Relationship Id="rId2" Type="http://schemas.openxmlformats.org/officeDocument/2006/relationships/notesSlide" Target="../notesSlides/notesSlide3.xml"/><Relationship Id="rId1" Type="http://schemas.openxmlformats.org/officeDocument/2006/relationships/slideLayout" Target="../slideLayouts/slideLayout58.xml"/><Relationship Id="rId6" Type="http://schemas.openxmlformats.org/officeDocument/2006/relationships/image" Target="../media/image37.png"/><Relationship Id="rId5" Type="http://schemas.openxmlformats.org/officeDocument/2006/relationships/image" Target="../media/image36.svg"/><Relationship Id="rId10" Type="http://schemas.openxmlformats.org/officeDocument/2006/relationships/slide" Target="slide7.xml"/><Relationship Id="rId4" Type="http://schemas.openxmlformats.org/officeDocument/2006/relationships/image" Target="../media/image35.png"/><Relationship Id="rId9" Type="http://schemas.openxmlformats.org/officeDocument/2006/relationships/image" Target="../media/image40.svg"/></Relationships>
</file>

<file path=ppt/slides/_rels/slide5.xml.rels><?xml version="1.0" encoding="UTF-8" standalone="yes"?>
<Relationships xmlns="http://schemas.openxmlformats.org/package/2006/relationships"><Relationship Id="rId8" Type="http://schemas.openxmlformats.org/officeDocument/2006/relationships/image" Target="../media/image46.svg"/><Relationship Id="rId13" Type="http://schemas.openxmlformats.org/officeDocument/2006/relationships/slide" Target="slide7.xml"/><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svg"/><Relationship Id="rId2" Type="http://schemas.openxmlformats.org/officeDocument/2006/relationships/notesSlide" Target="../notesSlides/notesSlide4.xml"/><Relationship Id="rId1" Type="http://schemas.openxmlformats.org/officeDocument/2006/relationships/slideLayout" Target="../slideLayouts/slideLayout58.xml"/><Relationship Id="rId6" Type="http://schemas.openxmlformats.org/officeDocument/2006/relationships/image" Target="../media/image44.sv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svg"/><Relationship Id="rId4" Type="http://schemas.openxmlformats.org/officeDocument/2006/relationships/image" Target="../media/image42.sv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58.xml"/><Relationship Id="rId6" Type="http://schemas.openxmlformats.org/officeDocument/2006/relationships/image" Target="../media/image54.svg"/><Relationship Id="rId11" Type="http://schemas.openxmlformats.org/officeDocument/2006/relationships/slide" Target="slide7.xml"/><Relationship Id="rId5" Type="http://schemas.openxmlformats.org/officeDocument/2006/relationships/image" Target="../media/image53.png"/><Relationship Id="rId10" Type="http://schemas.openxmlformats.org/officeDocument/2006/relationships/image" Target="../media/image58.svg"/><Relationship Id="rId4" Type="http://schemas.openxmlformats.org/officeDocument/2006/relationships/image" Target="../media/image52.svg"/><Relationship Id="rId9" Type="http://schemas.openxmlformats.org/officeDocument/2006/relationships/image" Target="../media/image57.png"/></Relationships>
</file>

<file path=ppt/slides/_rels/slide7.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6.xml"/><Relationship Id="rId1" Type="http://schemas.openxmlformats.org/officeDocument/2006/relationships/slideLayout" Target="../slideLayouts/slideLayout58.xml"/><Relationship Id="rId6" Type="http://schemas.openxmlformats.org/officeDocument/2006/relationships/image" Target="../media/image62.svg"/><Relationship Id="rId11" Type="http://schemas.openxmlformats.org/officeDocument/2006/relationships/slide" Target="slide7.xml"/><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slide" Target="slide7.xml"/><Relationship Id="rId2" Type="http://schemas.openxmlformats.org/officeDocument/2006/relationships/notesSlide" Target="../notesSlides/notesSlide7.xml"/><Relationship Id="rId1" Type="http://schemas.openxmlformats.org/officeDocument/2006/relationships/slideLayout" Target="../slideLayouts/slideLayout58.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6D0FC86-67E8-1728-6F4A-30279D09B02C}"/>
              </a:ext>
            </a:extLst>
          </p:cNvPr>
          <p:cNvPicPr>
            <a:picLocks noChangeAspect="1"/>
          </p:cNvPicPr>
          <p:nvPr/>
        </p:nvPicPr>
        <p:blipFill>
          <a:blip r:embed="rId2">
            <a:alphaModFix/>
            <a:extLst>
              <a:ext uri="{28A0092B-C50C-407E-A947-70E740481C1C}">
                <a14:useLocalDpi xmlns:a14="http://schemas.microsoft.com/office/drawing/2010/main" val="0"/>
              </a:ext>
            </a:extLst>
          </a:blip>
          <a:srcRect l="16226" r="30068"/>
          <a:stretch/>
        </p:blipFill>
        <p:spPr>
          <a:xfrm>
            <a:off x="5203372" y="893"/>
            <a:ext cx="6988628" cy="6857107"/>
          </a:xfrm>
          <a:prstGeom prst="rect">
            <a:avLst/>
          </a:prstGeom>
        </p:spPr>
      </p:pic>
      <p:sp>
        <p:nvSpPr>
          <p:cNvPr id="6" name="Rectangle 5">
            <a:extLst>
              <a:ext uri="{FF2B5EF4-FFF2-40B4-BE49-F238E27FC236}">
                <a16:creationId xmlns:a16="http://schemas.microsoft.com/office/drawing/2014/main" id="{45792B78-2F31-F530-92E3-23270805690B}"/>
              </a:ext>
            </a:extLst>
          </p:cNvPr>
          <p:cNvSpPr/>
          <p:nvPr/>
        </p:nvSpPr>
        <p:spPr bwMode="auto">
          <a:xfrm>
            <a:off x="0" y="-893"/>
            <a:ext cx="12192000" cy="6858000"/>
          </a:xfrm>
          <a:prstGeom prst="rect">
            <a:avLst/>
          </a:prstGeom>
          <a:gradFill flip="none" rotWithShape="1">
            <a:gsLst>
              <a:gs pos="37000">
                <a:schemeClr val="tx1"/>
              </a:gs>
              <a:gs pos="100000">
                <a:schemeClr val="tx1">
                  <a:alpha val="0"/>
                </a:schemeClr>
              </a:gs>
            </a:gsLst>
            <a:lin ang="0" scaled="1"/>
            <a:tileRect/>
          </a:gradFill>
          <a:ln>
            <a:noFill/>
          </a:ln>
          <a:effectLst/>
        </p:spPr>
        <p:txBody>
          <a:bodyPr wrap="square" lIns="0" tIns="0" rIns="0" bIns="0" rtlCol="0" anchor="ctr"/>
          <a:lstStyle/>
          <a:p>
            <a:pPr algn="ctr"/>
            <a:endParaRPr lang="en-US" sz="2400">
              <a:solidFill>
                <a:schemeClr val="bg1"/>
              </a:solidFill>
              <a:latin typeface="Calibri Light" panose="020F0302020204030204" pitchFamily="34" charset="0"/>
              <a:ea typeface="Human Sans ExtraLight" charset="0"/>
              <a:cs typeface="Human Sans ExtraLight" charset="0"/>
            </a:endParaRPr>
          </a:p>
        </p:txBody>
      </p:sp>
      <p:sp>
        <p:nvSpPr>
          <p:cNvPr id="2" name="Text Placeholder 1">
            <a:extLst>
              <a:ext uri="{FF2B5EF4-FFF2-40B4-BE49-F238E27FC236}">
                <a16:creationId xmlns:a16="http://schemas.microsoft.com/office/drawing/2014/main" id="{1D5E7E64-2B68-4671-2361-B9BF26884AE7}"/>
              </a:ext>
            </a:extLst>
          </p:cNvPr>
          <p:cNvSpPr>
            <a:spLocks noGrp="1"/>
          </p:cNvSpPr>
          <p:nvPr>
            <p:ph type="body" sz="quarter" idx="11"/>
          </p:nvPr>
        </p:nvSpPr>
        <p:spPr/>
        <p:txBody>
          <a:bodyPr/>
          <a:lstStyle/>
          <a:p>
            <a:r>
              <a:rPr lang="en-US" dirty="0"/>
              <a:t>Service Offering</a:t>
            </a:r>
          </a:p>
        </p:txBody>
      </p:sp>
      <p:sp>
        <p:nvSpPr>
          <p:cNvPr id="3" name="Text Placeholder 2">
            <a:extLst>
              <a:ext uri="{FF2B5EF4-FFF2-40B4-BE49-F238E27FC236}">
                <a16:creationId xmlns:a16="http://schemas.microsoft.com/office/drawing/2014/main" id="{B04BE04D-9FA6-BB29-C5D9-00D5279427A5}"/>
              </a:ext>
            </a:extLst>
          </p:cNvPr>
          <p:cNvSpPr>
            <a:spLocks noGrp="1"/>
          </p:cNvSpPr>
          <p:nvPr>
            <p:ph type="body" sz="quarter" idx="12"/>
          </p:nvPr>
        </p:nvSpPr>
        <p:spPr>
          <a:xfrm>
            <a:off x="468775" y="5245390"/>
            <a:ext cx="6489700" cy="192938"/>
          </a:xfrm>
        </p:spPr>
        <p:txBody>
          <a:bodyPr/>
          <a:lstStyle/>
          <a:p>
            <a:r>
              <a:rPr lang="en-US" dirty="0"/>
              <a:t>March 2025</a:t>
            </a:r>
          </a:p>
        </p:txBody>
      </p:sp>
      <p:sp>
        <p:nvSpPr>
          <p:cNvPr id="4" name="Title 3">
            <a:extLst>
              <a:ext uri="{FF2B5EF4-FFF2-40B4-BE49-F238E27FC236}">
                <a16:creationId xmlns:a16="http://schemas.microsoft.com/office/drawing/2014/main" id="{80BB81B8-6374-DA79-789C-5112F6798469}"/>
              </a:ext>
            </a:extLst>
          </p:cNvPr>
          <p:cNvSpPr>
            <a:spLocks noGrp="1"/>
          </p:cNvSpPr>
          <p:nvPr>
            <p:ph type="title"/>
          </p:nvPr>
        </p:nvSpPr>
        <p:spPr>
          <a:xfrm>
            <a:off x="466165" y="1696496"/>
            <a:ext cx="7843822" cy="2462213"/>
          </a:xfrm>
        </p:spPr>
        <p:txBody>
          <a:bodyPr/>
          <a:lstStyle/>
          <a:p>
            <a:r>
              <a:rPr lang="en-US" sz="8000" dirty="0">
                <a:solidFill>
                  <a:schemeClr val="bg1"/>
                </a:solidFill>
                <a:latin typeface="+mn-lt"/>
              </a:rPr>
              <a:t>Product Integrity </a:t>
            </a:r>
            <a:br>
              <a:rPr lang="en-US" sz="8000" dirty="0">
                <a:solidFill>
                  <a:schemeClr val="accent1"/>
                </a:solidFill>
                <a:latin typeface="+mn-lt"/>
              </a:rPr>
            </a:br>
            <a:r>
              <a:rPr lang="en-US" sz="8000" dirty="0">
                <a:gradFill>
                  <a:gsLst>
                    <a:gs pos="54000">
                      <a:schemeClr val="accent2"/>
                    </a:gs>
                    <a:gs pos="100000">
                      <a:srgbClr val="00F6FF"/>
                    </a:gs>
                    <a:gs pos="0">
                      <a:srgbClr val="8453D2"/>
                    </a:gs>
                  </a:gsLst>
                  <a:lin ang="1200000" scaled="0"/>
                </a:gradFill>
                <a:latin typeface="+mn-lt"/>
              </a:rPr>
              <a:t>Risk Assessment </a:t>
            </a:r>
            <a:endParaRPr lang="en-US" dirty="0">
              <a:latin typeface="+mn-lt"/>
            </a:endParaRPr>
          </a:p>
        </p:txBody>
      </p:sp>
      <p:pic>
        <p:nvPicPr>
          <p:cNvPr id="7" name="Graphic 6">
            <a:extLst>
              <a:ext uri="{FF2B5EF4-FFF2-40B4-BE49-F238E27FC236}">
                <a16:creationId xmlns:a16="http://schemas.microsoft.com/office/drawing/2014/main" id="{B4C302E2-3F68-DAB4-7392-3F80306D08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2634" y="711796"/>
            <a:ext cx="1006594" cy="388510"/>
          </a:xfrm>
          <a:prstGeom prst="rect">
            <a:avLst/>
          </a:prstGeom>
        </p:spPr>
      </p:pic>
    </p:spTree>
    <p:extLst>
      <p:ext uri="{BB962C8B-B14F-4D97-AF65-F5344CB8AC3E}">
        <p14:creationId xmlns:p14="http://schemas.microsoft.com/office/powerpoint/2010/main" val="83804224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76C1E-06DA-5BD9-5A6F-1051484EEC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E99243-5148-DE6F-F0EF-C29D2768501F}"/>
              </a:ext>
            </a:extLst>
          </p:cNvPr>
          <p:cNvSpPr>
            <a:spLocks noGrp="1"/>
          </p:cNvSpPr>
          <p:nvPr>
            <p:ph type="title"/>
          </p:nvPr>
        </p:nvSpPr>
        <p:spPr>
          <a:xfrm>
            <a:off x="457200" y="723900"/>
            <a:ext cx="11274552" cy="338554"/>
          </a:xfrm>
        </p:spPr>
        <p:txBody>
          <a:bodyPr>
            <a:spAutoFit/>
          </a:bodyPr>
          <a:lstStyle/>
          <a:p>
            <a:pPr>
              <a:tabLst>
                <a:tab pos="8047038" algn="l"/>
              </a:tabLst>
            </a:pPr>
            <a:r>
              <a:rPr lang="en-US"/>
              <a:t>AI security hands-on </a:t>
            </a:r>
            <a:r>
              <a:rPr lang="en-US">
                <a:gradFill>
                  <a:gsLst>
                    <a:gs pos="84000">
                      <a:schemeClr val="accent2"/>
                    </a:gs>
                    <a:gs pos="100000">
                      <a:schemeClr val="accent5"/>
                    </a:gs>
                    <a:gs pos="66000">
                      <a:schemeClr val="accent4"/>
                    </a:gs>
                  </a:gsLst>
                  <a:lin ang="0" scaled="0"/>
                </a:gradFill>
              </a:rPr>
              <a:t>workshop</a:t>
            </a:r>
          </a:p>
        </p:txBody>
      </p:sp>
      <p:sp>
        <p:nvSpPr>
          <p:cNvPr id="23" name="TextBox 22">
            <a:extLst>
              <a:ext uri="{FF2B5EF4-FFF2-40B4-BE49-F238E27FC236}">
                <a16:creationId xmlns:a16="http://schemas.microsoft.com/office/drawing/2014/main" id="{CFA6081B-6791-8132-AD05-7B479BE7E861}"/>
              </a:ext>
            </a:extLst>
          </p:cNvPr>
          <p:cNvSpPr txBox="1"/>
          <p:nvPr/>
        </p:nvSpPr>
        <p:spPr>
          <a:xfrm>
            <a:off x="457200" y="1365872"/>
            <a:ext cx="4652494" cy="861774"/>
          </a:xfrm>
          <a:prstGeom prst="rect">
            <a:avLst/>
          </a:prstGeom>
          <a:noFill/>
        </p:spPr>
        <p:txBody>
          <a:bodyPr wrap="square" lIns="0" tIns="0" rIns="0" bIns="0" anchor="t">
            <a:spAutoFit/>
          </a:bodyPr>
          <a:lstStyle/>
          <a:p>
            <a:pPr>
              <a:spcAft>
                <a:spcPts val="1200"/>
              </a:spcAft>
            </a:pPr>
            <a:r>
              <a:rPr lang="en-GB" sz="1400">
                <a:ea typeface="+mn-lt"/>
                <a:cs typeface="Calibri Light" panose="020F0302020204030204" pitchFamily="34" charset="0"/>
              </a:rPr>
              <a:t>EPAM offer one-hour workshop on AI-apps security, </a:t>
            </a:r>
            <a:br>
              <a:rPr lang="ru-RU" sz="1400">
                <a:ea typeface="+mn-lt"/>
                <a:cs typeface="Calibri Light" panose="020F0302020204030204" pitchFamily="34" charset="0"/>
              </a:rPr>
            </a:br>
            <a:r>
              <a:rPr lang="en-GB" sz="1400">
                <a:ea typeface="+mn-lt"/>
                <a:cs typeface="Calibri Light" panose="020F0302020204030204" pitchFamily="34" charset="0"/>
              </a:rPr>
              <a:t>it explores security challenges when integrating Generative AI into applications, focusing on the Retrieval-Augmented Generation (RAG) pattern. </a:t>
            </a:r>
          </a:p>
        </p:txBody>
      </p:sp>
      <p:sp>
        <p:nvSpPr>
          <p:cNvPr id="28" name="Title 1">
            <a:extLst>
              <a:ext uri="{FF2B5EF4-FFF2-40B4-BE49-F238E27FC236}">
                <a16:creationId xmlns:a16="http://schemas.microsoft.com/office/drawing/2014/main" id="{0FFD0ADA-855E-2AD4-6A33-76D18282D578}"/>
              </a:ext>
            </a:extLst>
          </p:cNvPr>
          <p:cNvSpPr txBox="1">
            <a:spLocks/>
          </p:cNvSpPr>
          <p:nvPr/>
        </p:nvSpPr>
        <p:spPr>
          <a:xfrm>
            <a:off x="457200" y="4589755"/>
            <a:ext cx="2133348" cy="330027"/>
          </a:xfrm>
          <a:prstGeom prst="rect">
            <a:avLst/>
          </a:prstGeom>
          <a:noFill/>
        </p:spPr>
        <p:txBody>
          <a:bodyPr vert="horz" lIns="0" tIns="0" rIns="0" bIns="0" rtlCol="0" anchor="ctr">
            <a:noAutofit/>
          </a:bodyPr>
          <a:lstStyle>
            <a:lvl1pPr algn="l" defTabSz="914400" rtl="0" eaLnBrk="1" latinLnBrk="0" hangingPunct="1">
              <a:lnSpc>
                <a:spcPct val="100000"/>
              </a:lnSpc>
              <a:spcBef>
                <a:spcPct val="0"/>
              </a:spcBef>
              <a:buNone/>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a:defRPr/>
            </a:pPr>
            <a:r>
              <a:rPr lang="en-US" sz="1000" spc="300">
                <a:solidFill>
                  <a:schemeClr val="tx1">
                    <a:lumMod val="50000"/>
                    <a:lumOff val="50000"/>
                  </a:schemeClr>
                </a:solidFill>
                <a:latin typeface="+mn-lt"/>
                <a:cs typeface="Calibri"/>
              </a:rPr>
              <a:t>WORKSHOP DETAILS</a:t>
            </a:r>
          </a:p>
        </p:txBody>
      </p:sp>
      <p:grpSp>
        <p:nvGrpSpPr>
          <p:cNvPr id="22" name="Group 21">
            <a:extLst>
              <a:ext uri="{FF2B5EF4-FFF2-40B4-BE49-F238E27FC236}">
                <a16:creationId xmlns:a16="http://schemas.microsoft.com/office/drawing/2014/main" id="{09124524-F46C-3851-0B05-74B070B50504}"/>
              </a:ext>
            </a:extLst>
          </p:cNvPr>
          <p:cNvGrpSpPr/>
          <p:nvPr/>
        </p:nvGrpSpPr>
        <p:grpSpPr>
          <a:xfrm>
            <a:off x="6725267" y="910497"/>
            <a:ext cx="4982725" cy="5486400"/>
            <a:chOff x="6599674" y="685800"/>
            <a:chExt cx="4982725" cy="5486400"/>
          </a:xfrm>
        </p:grpSpPr>
        <p:sp>
          <p:nvSpPr>
            <p:cNvPr id="21" name="Rounded Rectangle 20">
              <a:extLst>
                <a:ext uri="{FF2B5EF4-FFF2-40B4-BE49-F238E27FC236}">
                  <a16:creationId xmlns:a16="http://schemas.microsoft.com/office/drawing/2014/main" id="{5DFEF6B0-62E1-068B-5F6F-EFEC3DF4FCB0}"/>
                </a:ext>
              </a:extLst>
            </p:cNvPr>
            <p:cNvSpPr/>
            <p:nvPr/>
          </p:nvSpPr>
          <p:spPr bwMode="auto">
            <a:xfrm>
              <a:off x="6599674" y="685800"/>
              <a:ext cx="4982725" cy="5486400"/>
            </a:xfrm>
            <a:prstGeom prst="roundRect">
              <a:avLst>
                <a:gd name="adj" fmla="val 2778"/>
              </a:avLst>
            </a:prstGeom>
            <a:solidFill>
              <a:schemeClr val="tx1"/>
            </a:solidFill>
            <a:ln>
              <a:noFill/>
            </a:ln>
            <a:effectLst/>
          </p:spPr>
          <p:txBody>
            <a:bodyPr wrap="square" lIns="0" tIns="0" rIns="0" bIns="0" rtlCol="0" anchor="ctr"/>
            <a:lstStyle/>
            <a:p>
              <a:pPr algn="ctr"/>
              <a:endParaRPr lang="en-US" sz="2400">
                <a:solidFill>
                  <a:schemeClr val="bg1"/>
                </a:solidFill>
                <a:ea typeface="Human Sans ExtraLight" charset="0"/>
                <a:cs typeface="Human Sans ExtraLight" charset="0"/>
              </a:endParaRPr>
            </a:p>
          </p:txBody>
        </p:sp>
        <p:pic>
          <p:nvPicPr>
            <p:cNvPr id="67" name="Picture 66">
              <a:extLst>
                <a:ext uri="{FF2B5EF4-FFF2-40B4-BE49-F238E27FC236}">
                  <a16:creationId xmlns:a16="http://schemas.microsoft.com/office/drawing/2014/main" id="{334E8FC8-14D2-178F-FA6D-E6EFE1054597}"/>
                </a:ext>
              </a:extLst>
            </p:cNvPr>
            <p:cNvPicPr>
              <a:picLocks noChangeAspect="1"/>
            </p:cNvPicPr>
            <p:nvPr/>
          </p:nvPicPr>
          <p:blipFill>
            <a:blip r:embed="rId3"/>
            <a:stretch>
              <a:fillRect/>
            </a:stretch>
          </p:blipFill>
          <p:spPr>
            <a:xfrm>
              <a:off x="6778737" y="3507149"/>
              <a:ext cx="4655612" cy="2621163"/>
            </a:xfrm>
            <a:prstGeom prst="rect">
              <a:avLst/>
            </a:prstGeom>
          </p:spPr>
        </p:pic>
        <p:pic>
          <p:nvPicPr>
            <p:cNvPr id="68" name="Picture 67">
              <a:extLst>
                <a:ext uri="{FF2B5EF4-FFF2-40B4-BE49-F238E27FC236}">
                  <a16:creationId xmlns:a16="http://schemas.microsoft.com/office/drawing/2014/main" id="{0F25007E-5EFE-E4CB-3363-9FCA7FAEC3F3}"/>
                </a:ext>
              </a:extLst>
            </p:cNvPr>
            <p:cNvPicPr>
              <a:picLocks noChangeAspect="1"/>
            </p:cNvPicPr>
            <p:nvPr/>
          </p:nvPicPr>
          <p:blipFill>
            <a:blip r:embed="rId4"/>
            <a:stretch>
              <a:fillRect/>
            </a:stretch>
          </p:blipFill>
          <p:spPr>
            <a:xfrm>
              <a:off x="6777607" y="774740"/>
              <a:ext cx="4657873" cy="2711199"/>
            </a:xfrm>
            <a:prstGeom prst="rect">
              <a:avLst/>
            </a:prstGeom>
          </p:spPr>
        </p:pic>
      </p:grpSp>
      <p:sp>
        <p:nvSpPr>
          <p:cNvPr id="72" name="TextBox 71">
            <a:extLst>
              <a:ext uri="{FF2B5EF4-FFF2-40B4-BE49-F238E27FC236}">
                <a16:creationId xmlns:a16="http://schemas.microsoft.com/office/drawing/2014/main" id="{27713EC4-41D2-8785-FBE0-877EFB9114CC}"/>
              </a:ext>
            </a:extLst>
          </p:cNvPr>
          <p:cNvSpPr txBox="1"/>
          <p:nvPr/>
        </p:nvSpPr>
        <p:spPr>
          <a:xfrm>
            <a:off x="457200" y="4950617"/>
            <a:ext cx="5414494" cy="1042208"/>
          </a:xfrm>
          <a:prstGeom prst="rect">
            <a:avLst/>
          </a:prstGeom>
          <a:noFill/>
        </p:spPr>
        <p:txBody>
          <a:bodyPr wrap="square" lIns="0" tIns="0" rIns="0" bIns="0" anchor="t">
            <a:spAutoFit/>
          </a:bodyPr>
          <a:lstStyle/>
          <a:p>
            <a:pPr>
              <a:lnSpc>
                <a:spcPts val="1400"/>
              </a:lnSpc>
              <a:spcAft>
                <a:spcPts val="1200"/>
              </a:spcAft>
            </a:pPr>
            <a:r>
              <a:rPr lang="en-GB" sz="1000">
                <a:ea typeface="+mn-lt"/>
                <a:cs typeface="Calibri Light" panose="020F0302020204030204" pitchFamily="34" charset="0"/>
              </a:rPr>
              <a:t>During the session, we examine practical attack scenarios, including how malicious actors can manipulate AI systems through contaminated data sources and indirect prompt injection, and demonstrate defensive strategies with their potential limitations.</a:t>
            </a:r>
          </a:p>
          <a:p>
            <a:pPr>
              <a:lnSpc>
                <a:spcPts val="1400"/>
              </a:lnSpc>
              <a:spcAft>
                <a:spcPts val="1200"/>
              </a:spcAft>
            </a:pPr>
            <a:r>
              <a:rPr lang="en-GB" sz="1000">
                <a:ea typeface="+mn-lt"/>
                <a:cs typeface="Calibri Light" panose="020F0302020204030204" pitchFamily="34" charset="0"/>
              </a:rPr>
              <a:t>The content will be instrumental for security experts, developers and architects building </a:t>
            </a:r>
            <a:r>
              <a:rPr lang="en-GB" sz="1000" err="1">
                <a:ea typeface="+mn-lt"/>
                <a:cs typeface="Calibri Light" panose="020F0302020204030204" pitchFamily="34" charset="0"/>
              </a:rPr>
              <a:t>GenAI</a:t>
            </a:r>
            <a:r>
              <a:rPr lang="en-GB" sz="1000">
                <a:ea typeface="+mn-lt"/>
                <a:cs typeface="Calibri Light" panose="020F0302020204030204" pitchFamily="34" charset="0"/>
              </a:rPr>
              <a:t> applications to implement justifiable security controls</a:t>
            </a:r>
          </a:p>
        </p:txBody>
      </p:sp>
      <p:grpSp>
        <p:nvGrpSpPr>
          <p:cNvPr id="25" name="Group 24">
            <a:extLst>
              <a:ext uri="{FF2B5EF4-FFF2-40B4-BE49-F238E27FC236}">
                <a16:creationId xmlns:a16="http://schemas.microsoft.com/office/drawing/2014/main" id="{76E9C1EB-8DF2-A0D2-74D2-DA9E2487E162}"/>
              </a:ext>
            </a:extLst>
          </p:cNvPr>
          <p:cNvGrpSpPr/>
          <p:nvPr/>
        </p:nvGrpSpPr>
        <p:grpSpPr>
          <a:xfrm>
            <a:off x="457200" y="2844023"/>
            <a:ext cx="5480921" cy="1181316"/>
            <a:chOff x="615080" y="3024647"/>
            <a:chExt cx="5480921" cy="1181316"/>
          </a:xfrm>
        </p:grpSpPr>
        <p:grpSp>
          <p:nvGrpSpPr>
            <p:cNvPr id="20" name="Group 19">
              <a:extLst>
                <a:ext uri="{FF2B5EF4-FFF2-40B4-BE49-F238E27FC236}">
                  <a16:creationId xmlns:a16="http://schemas.microsoft.com/office/drawing/2014/main" id="{D884CDBE-1669-2EC0-8CAB-FFB2D67A5521}"/>
                </a:ext>
              </a:extLst>
            </p:cNvPr>
            <p:cNvGrpSpPr/>
            <p:nvPr/>
          </p:nvGrpSpPr>
          <p:grpSpPr>
            <a:xfrm>
              <a:off x="615080" y="3024647"/>
              <a:ext cx="1369617" cy="449405"/>
              <a:chOff x="615080" y="2730734"/>
              <a:chExt cx="1369617" cy="449405"/>
            </a:xfrm>
          </p:grpSpPr>
          <p:sp>
            <p:nvSpPr>
              <p:cNvPr id="38" name="Rectangle 37">
                <a:extLst>
                  <a:ext uri="{FF2B5EF4-FFF2-40B4-BE49-F238E27FC236}">
                    <a16:creationId xmlns:a16="http://schemas.microsoft.com/office/drawing/2014/main" id="{BBF384DA-2F44-D2C9-DEFC-E082E61C8220}"/>
                  </a:ext>
                </a:extLst>
              </p:cNvPr>
              <p:cNvSpPr/>
              <p:nvPr/>
            </p:nvSpPr>
            <p:spPr bwMode="auto">
              <a:xfrm>
                <a:off x="615080" y="2730734"/>
                <a:ext cx="1369617" cy="282563"/>
              </a:xfrm>
              <a:prstGeom prst="rect">
                <a:avLst/>
              </a:prstGeom>
              <a:noFill/>
              <a:ln>
                <a:noFill/>
              </a:ln>
              <a:effectLst/>
            </p:spPr>
            <p:txBody>
              <a:bodyPr wrap="square" lIns="0" tIns="35990" rIns="0" bIns="0" rtlCol="0" anchor="t">
                <a:spAutoFit/>
              </a:bodyPr>
              <a:lstStyle/>
              <a:p>
                <a:pPr defTabSz="914218">
                  <a:defRPr/>
                </a:pPr>
                <a:r>
                  <a:rPr lang="en-US" sz="1600" b="1">
                    <a:ea typeface="Human Sans ExtraLight" charset="0"/>
                    <a:cs typeface="Calibri" panose="020F0502020204030204" pitchFamily="34" charset="0"/>
                  </a:rPr>
                  <a:t>1 hour</a:t>
                </a:r>
              </a:p>
            </p:txBody>
          </p:sp>
          <p:sp>
            <p:nvSpPr>
              <p:cNvPr id="39" name="Rectangle 38">
                <a:extLst>
                  <a:ext uri="{FF2B5EF4-FFF2-40B4-BE49-F238E27FC236}">
                    <a16:creationId xmlns:a16="http://schemas.microsoft.com/office/drawing/2014/main" id="{DED96A22-8522-32FC-46D6-2EA018E99DC7}"/>
                  </a:ext>
                </a:extLst>
              </p:cNvPr>
              <p:cNvSpPr/>
              <p:nvPr/>
            </p:nvSpPr>
            <p:spPr bwMode="auto">
              <a:xfrm>
                <a:off x="615080" y="3027541"/>
                <a:ext cx="541323" cy="152598"/>
              </a:xfrm>
              <a:prstGeom prst="rect">
                <a:avLst/>
              </a:prstGeom>
              <a:noFill/>
              <a:ln>
                <a:noFill/>
              </a:ln>
              <a:effectLst/>
            </p:spPr>
            <p:txBody>
              <a:bodyPr wrap="square" lIns="0" tIns="0" rIns="0" bIns="0" rtlCol="0" anchor="t">
                <a:spAutoFit/>
              </a:bodyPr>
              <a:lstStyle/>
              <a:p>
                <a:pPr defTabSz="914218">
                  <a:defRPr/>
                </a:pPr>
                <a:r>
                  <a:rPr lang="en-US" sz="1000">
                    <a:cs typeface="Calibri Light" panose="020F0302020204030204" pitchFamily="34" charset="0"/>
                  </a:rPr>
                  <a:t>Duration</a:t>
                </a:r>
                <a:endParaRPr lang="en-US" sz="1000">
                  <a:ea typeface="Human Sans ExtraLight" charset="0"/>
                  <a:cs typeface="Human Sans ExtraLight" charset="0"/>
                </a:endParaRPr>
              </a:p>
            </p:txBody>
          </p:sp>
        </p:grpSp>
        <p:grpSp>
          <p:nvGrpSpPr>
            <p:cNvPr id="15" name="Group 14">
              <a:extLst>
                <a:ext uri="{FF2B5EF4-FFF2-40B4-BE49-F238E27FC236}">
                  <a16:creationId xmlns:a16="http://schemas.microsoft.com/office/drawing/2014/main" id="{5247D324-FBA9-AE7D-4204-668B4D3E7595}"/>
                </a:ext>
              </a:extLst>
            </p:cNvPr>
            <p:cNvGrpSpPr/>
            <p:nvPr/>
          </p:nvGrpSpPr>
          <p:grpSpPr>
            <a:xfrm>
              <a:off x="3820886" y="3750915"/>
              <a:ext cx="2198211" cy="455048"/>
              <a:chOff x="615083" y="3591047"/>
              <a:chExt cx="2198211" cy="455048"/>
            </a:xfrm>
          </p:grpSpPr>
          <p:sp>
            <p:nvSpPr>
              <p:cNvPr id="41" name="Rectangle 40">
                <a:extLst>
                  <a:ext uri="{FF2B5EF4-FFF2-40B4-BE49-F238E27FC236}">
                    <a16:creationId xmlns:a16="http://schemas.microsoft.com/office/drawing/2014/main" id="{F572A19D-DEB0-3F9E-4A4C-7110A45946F3}"/>
                  </a:ext>
                </a:extLst>
              </p:cNvPr>
              <p:cNvSpPr/>
              <p:nvPr/>
            </p:nvSpPr>
            <p:spPr bwMode="auto">
              <a:xfrm>
                <a:off x="615084" y="3591047"/>
                <a:ext cx="2198210" cy="282563"/>
              </a:xfrm>
              <a:prstGeom prst="rect">
                <a:avLst/>
              </a:prstGeom>
              <a:noFill/>
              <a:ln>
                <a:noFill/>
              </a:ln>
              <a:effectLst/>
            </p:spPr>
            <p:txBody>
              <a:bodyPr wrap="square" lIns="0" tIns="35990" rIns="0" bIns="0" rtlCol="0" anchor="t">
                <a:spAutoFit/>
              </a:bodyPr>
              <a:lstStyle/>
              <a:p>
                <a:pPr defTabSz="914218">
                  <a:defRPr/>
                </a:pPr>
                <a:r>
                  <a:rPr lang="en-US" sz="1600" b="1">
                    <a:ea typeface="Human Sans ExtraLight" charset="0"/>
                    <a:cs typeface="Calibri" panose="020F0502020204030204" pitchFamily="34" charset="0"/>
                  </a:rPr>
                  <a:t>Basic LLM knowledge</a:t>
                </a:r>
              </a:p>
            </p:txBody>
          </p:sp>
          <p:sp>
            <p:nvSpPr>
              <p:cNvPr id="42" name="Rectangle 41">
                <a:extLst>
                  <a:ext uri="{FF2B5EF4-FFF2-40B4-BE49-F238E27FC236}">
                    <a16:creationId xmlns:a16="http://schemas.microsoft.com/office/drawing/2014/main" id="{6B9EDE71-4333-05D2-2FC3-01FDD6488B24}"/>
                  </a:ext>
                </a:extLst>
              </p:cNvPr>
              <p:cNvSpPr/>
              <p:nvPr/>
            </p:nvSpPr>
            <p:spPr bwMode="auto">
              <a:xfrm>
                <a:off x="615083" y="3893497"/>
                <a:ext cx="1262620" cy="152598"/>
              </a:xfrm>
              <a:prstGeom prst="rect">
                <a:avLst/>
              </a:prstGeom>
              <a:noFill/>
              <a:ln>
                <a:noFill/>
              </a:ln>
              <a:effectLst/>
            </p:spPr>
            <p:txBody>
              <a:bodyPr wrap="square" lIns="0" tIns="0" rIns="0" bIns="0" rtlCol="0" anchor="t">
                <a:spAutoFit/>
              </a:bodyPr>
              <a:lstStyle/>
              <a:p>
                <a:pPr defTabSz="914218">
                  <a:defRPr/>
                </a:pPr>
                <a:r>
                  <a:rPr lang="en-US" sz="1000">
                    <a:cs typeface="Calibri Light"/>
                  </a:rPr>
                  <a:t>Required to get value </a:t>
                </a:r>
                <a:endParaRPr lang="en-US" sz="1000">
                  <a:ea typeface="Human Sans ExtraLight" charset="0"/>
                  <a:cs typeface="Calibri Light"/>
                </a:endParaRPr>
              </a:p>
            </p:txBody>
          </p:sp>
        </p:grpSp>
        <p:grpSp>
          <p:nvGrpSpPr>
            <p:cNvPr id="18" name="Group 17">
              <a:extLst>
                <a:ext uri="{FF2B5EF4-FFF2-40B4-BE49-F238E27FC236}">
                  <a16:creationId xmlns:a16="http://schemas.microsoft.com/office/drawing/2014/main" id="{A0A4393B-86B4-5372-2A72-A0FE7D24DF8B}"/>
                </a:ext>
              </a:extLst>
            </p:cNvPr>
            <p:cNvGrpSpPr/>
            <p:nvPr/>
          </p:nvGrpSpPr>
          <p:grpSpPr>
            <a:xfrm>
              <a:off x="626235" y="3750915"/>
              <a:ext cx="1369617" cy="450694"/>
              <a:chOff x="3200502" y="2730734"/>
              <a:chExt cx="1369617" cy="450694"/>
            </a:xfrm>
          </p:grpSpPr>
          <p:sp>
            <p:nvSpPr>
              <p:cNvPr id="79" name="Rectangle 78">
                <a:extLst>
                  <a:ext uri="{FF2B5EF4-FFF2-40B4-BE49-F238E27FC236}">
                    <a16:creationId xmlns:a16="http://schemas.microsoft.com/office/drawing/2014/main" id="{7C69CE82-E72D-EAE1-C62A-F38AFAA89041}"/>
                  </a:ext>
                </a:extLst>
              </p:cNvPr>
              <p:cNvSpPr/>
              <p:nvPr/>
            </p:nvSpPr>
            <p:spPr bwMode="auto">
              <a:xfrm>
                <a:off x="3200502" y="2730734"/>
                <a:ext cx="1369617" cy="282563"/>
              </a:xfrm>
              <a:prstGeom prst="rect">
                <a:avLst/>
              </a:prstGeom>
              <a:noFill/>
              <a:ln>
                <a:noFill/>
              </a:ln>
              <a:effectLst/>
            </p:spPr>
            <p:txBody>
              <a:bodyPr wrap="square" lIns="0" tIns="35990" rIns="0" bIns="0" rtlCol="0" anchor="t">
                <a:spAutoFit/>
              </a:bodyPr>
              <a:lstStyle/>
              <a:p>
                <a:pPr defTabSz="914218">
                  <a:defRPr/>
                </a:pPr>
                <a:r>
                  <a:rPr lang="en-US" sz="1600" b="1" dirty="0">
                    <a:ea typeface="Human Sans ExtraLight" charset="0"/>
                    <a:cs typeface="Calibri" panose="020F0502020204030204" pitchFamily="34" charset="0"/>
                  </a:rPr>
                  <a:t>No Sales</a:t>
                </a:r>
              </a:p>
            </p:txBody>
          </p:sp>
          <p:sp>
            <p:nvSpPr>
              <p:cNvPr id="80" name="Rectangle 79">
                <a:extLst>
                  <a:ext uri="{FF2B5EF4-FFF2-40B4-BE49-F238E27FC236}">
                    <a16:creationId xmlns:a16="http://schemas.microsoft.com/office/drawing/2014/main" id="{1FE4D2EC-B422-B421-13FA-FF8DE1716607}"/>
                  </a:ext>
                </a:extLst>
              </p:cNvPr>
              <p:cNvSpPr/>
              <p:nvPr/>
            </p:nvSpPr>
            <p:spPr bwMode="auto">
              <a:xfrm>
                <a:off x="3200502" y="3027541"/>
                <a:ext cx="795355" cy="153887"/>
              </a:xfrm>
              <a:prstGeom prst="rect">
                <a:avLst/>
              </a:prstGeom>
              <a:noFill/>
              <a:ln>
                <a:noFill/>
              </a:ln>
              <a:effectLst/>
            </p:spPr>
            <p:txBody>
              <a:bodyPr wrap="square" lIns="0" tIns="0" rIns="0" bIns="0" rtlCol="0" anchor="t">
                <a:spAutoFit/>
              </a:bodyPr>
              <a:lstStyle/>
              <a:p>
                <a:pPr defTabSz="914218">
                  <a:defRPr/>
                </a:pPr>
                <a:r>
                  <a:rPr lang="en-US" sz="1000" dirty="0">
                    <a:cs typeface="Calibri Light" panose="020F0302020204030204" pitchFamily="34" charset="0"/>
                  </a:rPr>
                  <a:t>Pitches inside</a:t>
                </a:r>
                <a:endParaRPr lang="en-US" sz="1000" dirty="0">
                  <a:ea typeface="Human Sans ExtraLight" charset="0"/>
                  <a:cs typeface="Human Sans ExtraLight" charset="0"/>
                </a:endParaRPr>
              </a:p>
            </p:txBody>
          </p:sp>
        </p:grpSp>
        <p:grpSp>
          <p:nvGrpSpPr>
            <p:cNvPr id="17" name="Group 16">
              <a:extLst>
                <a:ext uri="{FF2B5EF4-FFF2-40B4-BE49-F238E27FC236}">
                  <a16:creationId xmlns:a16="http://schemas.microsoft.com/office/drawing/2014/main" id="{1DE74907-98EC-A903-D4EA-A943A1A51911}"/>
                </a:ext>
              </a:extLst>
            </p:cNvPr>
            <p:cNvGrpSpPr/>
            <p:nvPr/>
          </p:nvGrpSpPr>
          <p:grpSpPr>
            <a:xfrm>
              <a:off x="1956955" y="3750915"/>
              <a:ext cx="1369617" cy="450695"/>
              <a:chOff x="4370568" y="2730733"/>
              <a:chExt cx="1369617" cy="450695"/>
            </a:xfrm>
          </p:grpSpPr>
          <p:sp>
            <p:nvSpPr>
              <p:cNvPr id="82" name="Rectangle 81">
                <a:extLst>
                  <a:ext uri="{FF2B5EF4-FFF2-40B4-BE49-F238E27FC236}">
                    <a16:creationId xmlns:a16="http://schemas.microsoft.com/office/drawing/2014/main" id="{089A02C3-5F71-15C3-7CAE-0DC09FE143EE}"/>
                  </a:ext>
                </a:extLst>
              </p:cNvPr>
              <p:cNvSpPr/>
              <p:nvPr/>
            </p:nvSpPr>
            <p:spPr bwMode="auto">
              <a:xfrm>
                <a:off x="4370568" y="2730733"/>
                <a:ext cx="1369617" cy="282563"/>
              </a:xfrm>
              <a:prstGeom prst="rect">
                <a:avLst/>
              </a:prstGeom>
              <a:noFill/>
              <a:ln>
                <a:noFill/>
              </a:ln>
              <a:effectLst/>
            </p:spPr>
            <p:txBody>
              <a:bodyPr wrap="square" lIns="0" tIns="35990" rIns="0" bIns="0" rtlCol="0" anchor="t">
                <a:spAutoFit/>
              </a:bodyPr>
              <a:lstStyle/>
              <a:p>
                <a:pPr defTabSz="914218">
                  <a:defRPr/>
                </a:pPr>
                <a:r>
                  <a:rPr lang="en-US" sz="1600" b="1">
                    <a:ea typeface="Human Sans ExtraLight" charset="0"/>
                    <a:cs typeface="Calibri" panose="020F0502020204030204" pitchFamily="34" charset="0"/>
                  </a:rPr>
                  <a:t>No Cost</a:t>
                </a:r>
              </a:p>
            </p:txBody>
          </p:sp>
          <p:sp>
            <p:nvSpPr>
              <p:cNvPr id="83" name="Rectangle 82">
                <a:extLst>
                  <a:ext uri="{FF2B5EF4-FFF2-40B4-BE49-F238E27FC236}">
                    <a16:creationId xmlns:a16="http://schemas.microsoft.com/office/drawing/2014/main" id="{53C55B72-8DD0-F5AE-F5A6-16B23CEEA5FA}"/>
                  </a:ext>
                </a:extLst>
              </p:cNvPr>
              <p:cNvSpPr/>
              <p:nvPr/>
            </p:nvSpPr>
            <p:spPr bwMode="auto">
              <a:xfrm>
                <a:off x="4370568" y="3027540"/>
                <a:ext cx="1369617" cy="153888"/>
              </a:xfrm>
              <a:prstGeom prst="rect">
                <a:avLst/>
              </a:prstGeom>
              <a:noFill/>
              <a:ln>
                <a:noFill/>
              </a:ln>
              <a:effectLst/>
            </p:spPr>
            <p:txBody>
              <a:bodyPr wrap="square" lIns="0" tIns="0" rIns="0" bIns="0" rtlCol="0" anchor="t">
                <a:spAutoFit/>
              </a:bodyPr>
              <a:lstStyle/>
              <a:p>
                <a:pPr defTabSz="914218">
                  <a:defRPr/>
                </a:pPr>
                <a:r>
                  <a:rPr lang="en-US" sz="1000">
                    <a:ea typeface="Human Sans ExtraLight" charset="0"/>
                    <a:cs typeface="Calibri Light" panose="020F0302020204030204" pitchFamily="34" charset="0"/>
                  </a:rPr>
                  <a:t>For the whole workshop</a:t>
                </a:r>
                <a:endParaRPr lang="en-US" sz="1000">
                  <a:ea typeface="Human Sans ExtraLight" charset="0"/>
                  <a:cs typeface="Human Sans ExtraLight" charset="0"/>
                </a:endParaRPr>
              </a:p>
            </p:txBody>
          </p:sp>
        </p:grpSp>
        <p:grpSp>
          <p:nvGrpSpPr>
            <p:cNvPr id="19" name="Group 18">
              <a:extLst>
                <a:ext uri="{FF2B5EF4-FFF2-40B4-BE49-F238E27FC236}">
                  <a16:creationId xmlns:a16="http://schemas.microsoft.com/office/drawing/2014/main" id="{1118FA81-8575-0330-5105-6712D7EA0208}"/>
                </a:ext>
              </a:extLst>
            </p:cNvPr>
            <p:cNvGrpSpPr/>
            <p:nvPr/>
          </p:nvGrpSpPr>
          <p:grpSpPr>
            <a:xfrm>
              <a:off x="1956955" y="3024647"/>
              <a:ext cx="1369617" cy="450695"/>
              <a:chOff x="1630382" y="2730733"/>
              <a:chExt cx="1369617" cy="450695"/>
            </a:xfrm>
          </p:grpSpPr>
          <p:sp>
            <p:nvSpPr>
              <p:cNvPr id="89" name="Rectangle 88">
                <a:extLst>
                  <a:ext uri="{FF2B5EF4-FFF2-40B4-BE49-F238E27FC236}">
                    <a16:creationId xmlns:a16="http://schemas.microsoft.com/office/drawing/2014/main" id="{3809758E-DF68-5D55-FBA5-4361DD06E39C}"/>
                  </a:ext>
                </a:extLst>
              </p:cNvPr>
              <p:cNvSpPr/>
              <p:nvPr/>
            </p:nvSpPr>
            <p:spPr bwMode="auto">
              <a:xfrm>
                <a:off x="1630382" y="2730733"/>
                <a:ext cx="1369617" cy="282563"/>
              </a:xfrm>
              <a:prstGeom prst="rect">
                <a:avLst/>
              </a:prstGeom>
              <a:noFill/>
              <a:ln>
                <a:noFill/>
              </a:ln>
              <a:effectLst/>
            </p:spPr>
            <p:txBody>
              <a:bodyPr wrap="square" lIns="0" tIns="35990" rIns="0" bIns="0" rtlCol="0" anchor="t">
                <a:spAutoFit/>
              </a:bodyPr>
              <a:lstStyle/>
              <a:p>
                <a:pPr defTabSz="914218">
                  <a:defRPr/>
                </a:pPr>
                <a:r>
                  <a:rPr lang="en-US" sz="1600" b="1">
                    <a:ea typeface="Human Sans ExtraLight" charset="0"/>
                    <a:cs typeface="Calibri" panose="020F0502020204030204" pitchFamily="34" charset="0"/>
                  </a:rPr>
                  <a:t>Live session</a:t>
                </a:r>
              </a:p>
            </p:txBody>
          </p:sp>
          <p:sp>
            <p:nvSpPr>
              <p:cNvPr id="90" name="Rectangle 89">
                <a:extLst>
                  <a:ext uri="{FF2B5EF4-FFF2-40B4-BE49-F238E27FC236}">
                    <a16:creationId xmlns:a16="http://schemas.microsoft.com/office/drawing/2014/main" id="{8729BBD1-FFDB-8A8C-AD54-D88AC1510B4E}"/>
                  </a:ext>
                </a:extLst>
              </p:cNvPr>
              <p:cNvSpPr/>
              <p:nvPr/>
            </p:nvSpPr>
            <p:spPr bwMode="auto">
              <a:xfrm>
                <a:off x="1630382" y="3027540"/>
                <a:ext cx="541322" cy="153888"/>
              </a:xfrm>
              <a:prstGeom prst="rect">
                <a:avLst/>
              </a:prstGeom>
              <a:noFill/>
              <a:ln>
                <a:noFill/>
              </a:ln>
              <a:effectLst/>
            </p:spPr>
            <p:txBody>
              <a:bodyPr wrap="square" lIns="0" tIns="0" rIns="0" bIns="0" rtlCol="0" anchor="t">
                <a:spAutoFit/>
              </a:bodyPr>
              <a:lstStyle/>
              <a:p>
                <a:pPr defTabSz="914218">
                  <a:defRPr/>
                </a:pPr>
                <a:r>
                  <a:rPr lang="en-US" sz="1000">
                    <a:ea typeface="Human Sans ExtraLight" charset="0"/>
                    <a:cs typeface="Calibri Light" panose="020F0302020204030204" pitchFamily="34" charset="0"/>
                  </a:rPr>
                  <a:t>Format</a:t>
                </a:r>
                <a:endParaRPr lang="en-US" sz="1000">
                  <a:ea typeface="Human Sans ExtraLight" charset="0"/>
                  <a:cs typeface="Human Sans ExtraLight" charset="0"/>
                </a:endParaRPr>
              </a:p>
            </p:txBody>
          </p:sp>
        </p:grpSp>
        <p:grpSp>
          <p:nvGrpSpPr>
            <p:cNvPr id="16" name="Group 15">
              <a:extLst>
                <a:ext uri="{FF2B5EF4-FFF2-40B4-BE49-F238E27FC236}">
                  <a16:creationId xmlns:a16="http://schemas.microsoft.com/office/drawing/2014/main" id="{97ED6652-A00C-EC12-4E30-9E44CE14254D}"/>
                </a:ext>
              </a:extLst>
            </p:cNvPr>
            <p:cNvGrpSpPr/>
            <p:nvPr/>
          </p:nvGrpSpPr>
          <p:grpSpPr>
            <a:xfrm>
              <a:off x="3820886" y="3024647"/>
              <a:ext cx="2275115" cy="455049"/>
              <a:chOff x="3200504" y="3591046"/>
              <a:chExt cx="2275115" cy="455049"/>
            </a:xfrm>
          </p:grpSpPr>
          <p:sp>
            <p:nvSpPr>
              <p:cNvPr id="92" name="Rectangle 91">
                <a:extLst>
                  <a:ext uri="{FF2B5EF4-FFF2-40B4-BE49-F238E27FC236}">
                    <a16:creationId xmlns:a16="http://schemas.microsoft.com/office/drawing/2014/main" id="{7F995FA5-2497-D687-C29A-6BBC283D1807}"/>
                  </a:ext>
                </a:extLst>
              </p:cNvPr>
              <p:cNvSpPr/>
              <p:nvPr/>
            </p:nvSpPr>
            <p:spPr bwMode="auto">
              <a:xfrm>
                <a:off x="3200505" y="3591046"/>
                <a:ext cx="2275114" cy="282563"/>
              </a:xfrm>
              <a:prstGeom prst="rect">
                <a:avLst/>
              </a:prstGeom>
              <a:noFill/>
              <a:ln>
                <a:noFill/>
              </a:ln>
              <a:effectLst/>
            </p:spPr>
            <p:txBody>
              <a:bodyPr wrap="square" lIns="0" tIns="35990" rIns="0" bIns="0" rtlCol="0" anchor="t">
                <a:spAutoFit/>
              </a:bodyPr>
              <a:lstStyle/>
              <a:p>
                <a:pPr defTabSz="914218">
                  <a:defRPr/>
                </a:pPr>
                <a:r>
                  <a:rPr lang="en-US" sz="1600" b="1">
                    <a:ea typeface="Human Sans ExtraLight" charset="0"/>
                    <a:cs typeface="Calibri" panose="020F0502020204030204" pitchFamily="34" charset="0"/>
                  </a:rPr>
                  <a:t>Developed for engineers </a:t>
                </a:r>
              </a:p>
            </p:txBody>
          </p:sp>
          <p:sp>
            <p:nvSpPr>
              <p:cNvPr id="93" name="Rectangle 92">
                <a:extLst>
                  <a:ext uri="{FF2B5EF4-FFF2-40B4-BE49-F238E27FC236}">
                    <a16:creationId xmlns:a16="http://schemas.microsoft.com/office/drawing/2014/main" id="{298AF260-BC64-151C-56B7-32B5E1FB52A1}"/>
                  </a:ext>
                </a:extLst>
              </p:cNvPr>
              <p:cNvSpPr/>
              <p:nvPr/>
            </p:nvSpPr>
            <p:spPr bwMode="auto">
              <a:xfrm>
                <a:off x="3200504" y="3893497"/>
                <a:ext cx="795354" cy="152598"/>
              </a:xfrm>
              <a:prstGeom prst="rect">
                <a:avLst/>
              </a:prstGeom>
              <a:noFill/>
              <a:ln>
                <a:noFill/>
              </a:ln>
              <a:effectLst/>
            </p:spPr>
            <p:txBody>
              <a:bodyPr wrap="square" lIns="0" tIns="0" rIns="0" bIns="0" rtlCol="0" anchor="t">
                <a:spAutoFit/>
              </a:bodyPr>
              <a:lstStyle/>
              <a:p>
                <a:pPr defTabSz="914218">
                  <a:defRPr/>
                </a:pPr>
                <a:r>
                  <a:rPr lang="en-US" sz="1000">
                    <a:ea typeface="Human Sans ExtraLight" charset="0"/>
                    <a:cs typeface="Calibri Light"/>
                  </a:rPr>
                  <a:t>By engineers </a:t>
                </a:r>
              </a:p>
            </p:txBody>
          </p:sp>
        </p:grpSp>
      </p:grpSp>
      <p:cxnSp>
        <p:nvCxnSpPr>
          <p:cNvPr id="24" name="Straight Connector 23">
            <a:extLst>
              <a:ext uri="{FF2B5EF4-FFF2-40B4-BE49-F238E27FC236}">
                <a16:creationId xmlns:a16="http://schemas.microsoft.com/office/drawing/2014/main" id="{2B749E64-36AD-164D-F295-5268360F1384}"/>
              </a:ext>
            </a:extLst>
          </p:cNvPr>
          <p:cNvCxnSpPr/>
          <p:nvPr/>
        </p:nvCxnSpPr>
        <p:spPr>
          <a:xfrm>
            <a:off x="457200" y="2596444"/>
            <a:ext cx="5410200" cy="0"/>
          </a:xfrm>
          <a:prstGeom prst="line">
            <a:avLst/>
          </a:prstGeom>
          <a:ln w="9525">
            <a:gradFill>
              <a:gsLst>
                <a:gs pos="0">
                  <a:schemeClr val="accent4"/>
                </a:gs>
                <a:gs pos="51000">
                  <a:schemeClr val="accent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BE275E8-CA1A-3E67-F343-EAD189895D7E}"/>
              </a:ext>
            </a:extLst>
          </p:cNvPr>
          <p:cNvCxnSpPr/>
          <p:nvPr/>
        </p:nvCxnSpPr>
        <p:spPr>
          <a:xfrm>
            <a:off x="457200" y="4289777"/>
            <a:ext cx="5410200" cy="0"/>
          </a:xfrm>
          <a:prstGeom prst="line">
            <a:avLst/>
          </a:prstGeom>
          <a:ln w="9525">
            <a:gradFill>
              <a:gsLst>
                <a:gs pos="0">
                  <a:schemeClr val="accent4"/>
                </a:gs>
                <a:gs pos="51000">
                  <a:schemeClr val="accent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85B3316B-CE7B-C934-8149-898DAD42B4D8}"/>
              </a:ext>
            </a:extLst>
          </p:cNvPr>
          <p:cNvGrpSpPr/>
          <p:nvPr/>
        </p:nvGrpSpPr>
        <p:grpSpPr>
          <a:xfrm>
            <a:off x="457200" y="250371"/>
            <a:ext cx="11274552" cy="228603"/>
            <a:chOff x="605306" y="250371"/>
            <a:chExt cx="10977094" cy="228603"/>
          </a:xfrm>
        </p:grpSpPr>
        <p:sp>
          <p:nvSpPr>
            <p:cNvPr id="14" name="TextBox 13">
              <a:extLst>
                <a:ext uri="{FF2B5EF4-FFF2-40B4-BE49-F238E27FC236}">
                  <a16:creationId xmlns:a16="http://schemas.microsoft.com/office/drawing/2014/main" id="{86532377-13C4-994B-D9D0-33627AE52C6A}"/>
                </a:ext>
              </a:extLst>
            </p:cNvPr>
            <p:cNvSpPr txBox="1"/>
            <p:nvPr/>
          </p:nvSpPr>
          <p:spPr>
            <a:xfrm>
              <a:off x="611748" y="250371"/>
              <a:ext cx="1009892" cy="92333"/>
            </a:xfrm>
            <a:prstGeom prst="rect">
              <a:avLst/>
            </a:prstGeom>
          </p:spPr>
          <p:txBody>
            <a:bodyPr wrap="none" lIns="0" tIns="0" rIns="0" bIns="0" rtlCol="0">
              <a:spAutoFit/>
            </a:bodyPr>
            <a:lstStyle/>
            <a:p>
              <a:pPr algn="l"/>
              <a:r>
                <a:rPr lang="en-US" sz="600" spc="300" dirty="0"/>
                <a:t>THE CHALLENGE</a:t>
              </a:r>
            </a:p>
          </p:txBody>
        </p:sp>
        <p:sp>
          <p:nvSpPr>
            <p:cNvPr id="27" name="TextBox 26">
              <a:hlinkClick r:id="rId5" action="ppaction://hlinksldjump"/>
              <a:extLst>
                <a:ext uri="{FF2B5EF4-FFF2-40B4-BE49-F238E27FC236}">
                  <a16:creationId xmlns:a16="http://schemas.microsoft.com/office/drawing/2014/main" id="{494D5BEF-C29D-3614-DE59-6194E507CAAB}"/>
                </a:ext>
              </a:extLst>
            </p:cNvPr>
            <p:cNvSpPr txBox="1"/>
            <p:nvPr/>
          </p:nvSpPr>
          <p:spPr>
            <a:xfrm>
              <a:off x="2807984" y="250371"/>
              <a:ext cx="1314462" cy="92333"/>
            </a:xfrm>
            <a:prstGeom prst="rect">
              <a:avLst/>
            </a:prstGeom>
          </p:spPr>
          <p:txBody>
            <a:bodyPr wrap="none" lIns="0" tIns="0" rIns="0" bIns="0" rtlCol="0">
              <a:spAutoFit/>
            </a:bodyPr>
            <a:lstStyle/>
            <a:p>
              <a:pPr algn="l"/>
              <a:r>
                <a:rPr lang="en-US" sz="600" spc="300" dirty="0"/>
                <a:t>VALUE PROPOSITION</a:t>
              </a:r>
            </a:p>
          </p:txBody>
        </p:sp>
        <p:sp>
          <p:nvSpPr>
            <p:cNvPr id="30" name="TextBox 29">
              <a:extLst>
                <a:ext uri="{FF2B5EF4-FFF2-40B4-BE49-F238E27FC236}">
                  <a16:creationId xmlns:a16="http://schemas.microsoft.com/office/drawing/2014/main" id="{7EB1775C-30AB-6B5F-7836-7DAEA6747AC6}"/>
                </a:ext>
              </a:extLst>
            </p:cNvPr>
            <p:cNvSpPr txBox="1"/>
            <p:nvPr/>
          </p:nvSpPr>
          <p:spPr>
            <a:xfrm>
              <a:off x="5300776" y="250371"/>
              <a:ext cx="974626" cy="92333"/>
            </a:xfrm>
            <a:prstGeom prst="rect">
              <a:avLst/>
            </a:prstGeom>
          </p:spPr>
          <p:txBody>
            <a:bodyPr wrap="none" lIns="0" tIns="0" rIns="0" bIns="0" rtlCol="0">
              <a:spAutoFit/>
            </a:bodyPr>
            <a:lstStyle/>
            <a:p>
              <a:pPr algn="l"/>
              <a:r>
                <a:rPr lang="en-US" sz="600" spc="300"/>
                <a:t>OUR APPROACH</a:t>
              </a:r>
            </a:p>
          </p:txBody>
        </p:sp>
        <p:sp>
          <p:nvSpPr>
            <p:cNvPr id="31" name="TextBox 30">
              <a:extLst>
                <a:ext uri="{FF2B5EF4-FFF2-40B4-BE49-F238E27FC236}">
                  <a16:creationId xmlns:a16="http://schemas.microsoft.com/office/drawing/2014/main" id="{8A854E0F-9369-3316-029F-FD5C9939D8B0}"/>
                </a:ext>
              </a:extLst>
            </p:cNvPr>
            <p:cNvSpPr txBox="1"/>
            <p:nvPr/>
          </p:nvSpPr>
          <p:spPr>
            <a:xfrm>
              <a:off x="9247613" y="250371"/>
              <a:ext cx="694101" cy="92333"/>
            </a:xfrm>
            <a:prstGeom prst="rect">
              <a:avLst/>
            </a:prstGeom>
          </p:spPr>
          <p:txBody>
            <a:bodyPr wrap="none" lIns="0" tIns="0" rIns="0" bIns="0" rtlCol="0">
              <a:spAutoFit/>
            </a:bodyPr>
            <a:lstStyle/>
            <a:p>
              <a:pPr algn="l"/>
              <a:r>
                <a:rPr lang="en-US" sz="600" spc="300"/>
                <a:t>OUR WORK</a:t>
              </a:r>
            </a:p>
          </p:txBody>
        </p:sp>
        <p:sp>
          <p:nvSpPr>
            <p:cNvPr id="32" name="TextBox 31">
              <a:extLst>
                <a:ext uri="{FF2B5EF4-FFF2-40B4-BE49-F238E27FC236}">
                  <a16:creationId xmlns:a16="http://schemas.microsoft.com/office/drawing/2014/main" id="{BE01D505-1614-1A38-D223-853FFF3C20EF}"/>
                </a:ext>
              </a:extLst>
            </p:cNvPr>
            <p:cNvSpPr txBox="1"/>
            <p:nvPr/>
          </p:nvSpPr>
          <p:spPr>
            <a:xfrm>
              <a:off x="11062336" y="250371"/>
              <a:ext cx="496931" cy="92333"/>
            </a:xfrm>
            <a:prstGeom prst="rect">
              <a:avLst/>
            </a:prstGeom>
          </p:spPr>
          <p:txBody>
            <a:bodyPr wrap="none" lIns="0" tIns="0" rIns="0" bIns="0" rtlCol="0">
              <a:spAutoFit/>
            </a:bodyPr>
            <a:lstStyle/>
            <a:p>
              <a:pPr algn="l"/>
              <a:r>
                <a:rPr lang="en-US" sz="600" spc="300"/>
                <a:t>ADD-ON</a:t>
              </a:r>
            </a:p>
          </p:txBody>
        </p:sp>
        <p:cxnSp>
          <p:nvCxnSpPr>
            <p:cNvPr id="33" name="Straight Connector 32">
              <a:extLst>
                <a:ext uri="{FF2B5EF4-FFF2-40B4-BE49-F238E27FC236}">
                  <a16:creationId xmlns:a16="http://schemas.microsoft.com/office/drawing/2014/main" id="{C78CCCCE-D4AB-D0E2-18AF-9E5313F9B550}"/>
                </a:ext>
              </a:extLst>
            </p:cNvPr>
            <p:cNvCxnSpPr>
              <a:cxnSpLocks/>
            </p:cNvCxnSpPr>
            <p:nvPr/>
          </p:nvCxnSpPr>
          <p:spPr>
            <a:xfrm>
              <a:off x="605306" y="478974"/>
              <a:ext cx="10977094" cy="0"/>
            </a:xfrm>
            <a:prstGeom prst="line">
              <a:avLst/>
            </a:prstGeom>
            <a:ln w="635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247DCA9-AE87-E83F-D5E8-EE381910ED27}"/>
                </a:ext>
              </a:extLst>
            </p:cNvPr>
            <p:cNvCxnSpPr>
              <a:cxnSpLocks/>
            </p:cNvCxnSpPr>
            <p:nvPr/>
          </p:nvCxnSpPr>
          <p:spPr>
            <a:xfrm>
              <a:off x="605306" y="478974"/>
              <a:ext cx="10977094" cy="0"/>
            </a:xfrm>
            <a:prstGeom prst="line">
              <a:avLst/>
            </a:prstGeom>
            <a:ln w="12700">
              <a:solidFill>
                <a:srgbClr val="827BFF"/>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66E31190-EA6D-50CB-CAA3-21028F10E748}"/>
                </a:ext>
              </a:extLst>
            </p:cNvPr>
            <p:cNvSpPr txBox="1"/>
            <p:nvPr/>
          </p:nvSpPr>
          <p:spPr>
            <a:xfrm>
              <a:off x="7444113" y="250371"/>
              <a:ext cx="655629" cy="92333"/>
            </a:xfrm>
            <a:prstGeom prst="rect">
              <a:avLst/>
            </a:prstGeom>
          </p:spPr>
          <p:txBody>
            <a:bodyPr wrap="none" lIns="0" tIns="0" rIns="0" bIns="0" rtlCol="0">
              <a:spAutoFit/>
            </a:bodyPr>
            <a:lstStyle/>
            <a:p>
              <a:pPr algn="l"/>
              <a:r>
                <a:rPr lang="en-US" sz="600" spc="300"/>
                <a:t>OUR FLOW</a:t>
              </a:r>
            </a:p>
          </p:txBody>
        </p:sp>
      </p:grpSp>
    </p:spTree>
    <p:extLst>
      <p:ext uri="{BB962C8B-B14F-4D97-AF65-F5344CB8AC3E}">
        <p14:creationId xmlns:p14="http://schemas.microsoft.com/office/powerpoint/2010/main" val="326781142"/>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50000" decel="5000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1+#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8" descr="Illuminated technology network on a dark background">
            <a:extLst>
              <a:ext uri="{FF2B5EF4-FFF2-40B4-BE49-F238E27FC236}">
                <a16:creationId xmlns:a16="http://schemas.microsoft.com/office/drawing/2014/main" id="{08AAE528-28CC-4219-F17D-8A4C4DB4FE6C}"/>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9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itle 2">
            <a:extLst>
              <a:ext uri="{FF2B5EF4-FFF2-40B4-BE49-F238E27FC236}">
                <a16:creationId xmlns:a16="http://schemas.microsoft.com/office/drawing/2014/main" id="{99AADA31-37FA-8550-5574-8788D6A68456}"/>
              </a:ext>
            </a:extLst>
          </p:cNvPr>
          <p:cNvSpPr txBox="1"/>
          <p:nvPr/>
        </p:nvSpPr>
        <p:spPr>
          <a:xfrm>
            <a:off x="6584199" y="2767281"/>
            <a:ext cx="3901595" cy="1323439"/>
          </a:xfrm>
          <a:prstGeom prst="rect">
            <a:avLst/>
          </a:prstGeom>
        </p:spPr>
        <p:txBody>
          <a:bodyPr>
            <a:spAutoFit/>
          </a:bodyPr>
          <a:lstStyle>
            <a:lvl1pPr algn="l" defTabSz="914400" rtl="0" eaLnBrk="1" latinLnBrk="0" hangingPunct="1">
              <a:lnSpc>
                <a:spcPct val="100000"/>
              </a:lnSpc>
              <a:spcBef>
                <a:spcPct val="0"/>
              </a:spcBef>
              <a:buNone/>
              <a:defRPr lang="en-US" sz="2200" b="1" i="0" kern="1200" spc="0">
                <a:solidFill>
                  <a:schemeClr val="bg1"/>
                </a:solidFill>
                <a:effectLst/>
                <a:latin typeface="Calibri" panose="020F0502020204030204" pitchFamily="34" charset="0"/>
                <a:ea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100000"/>
              </a:lnSpc>
              <a:spcBef>
                <a:spcPct val="0"/>
              </a:spcBef>
              <a:spcAft>
                <a:spcPct val="0"/>
              </a:spcAft>
              <a:buClrTx/>
              <a:buSzTx/>
              <a:buFontTx/>
              <a:buNone/>
              <a:defRPr/>
            </a:pPr>
            <a:r>
              <a:rPr kumimoji="0" lang="en-US" sz="400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Engineering </a:t>
            </a:r>
            <a:br>
              <a:rPr kumimoji="0" lang="en-US" sz="400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br>
            <a:r>
              <a:rPr kumimoji="0" lang="en-US" sz="4000" b="0" i="0" u="none" strike="noStrike" kern="120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rPr>
              <a:t>the future</a:t>
            </a:r>
          </a:p>
        </p:txBody>
      </p:sp>
      <p:cxnSp>
        <p:nvCxnSpPr>
          <p:cNvPr id="13" name="Straight Connector 12">
            <a:extLst>
              <a:ext uri="{FF2B5EF4-FFF2-40B4-BE49-F238E27FC236}">
                <a16:creationId xmlns:a16="http://schemas.microsoft.com/office/drawing/2014/main" id="{BDE9B05B-6266-1EBF-1C72-08D0A628AE85}"/>
              </a:ext>
            </a:extLst>
          </p:cNvPr>
          <p:cNvCxnSpPr/>
          <p:nvPr/>
        </p:nvCxnSpPr>
        <p:spPr>
          <a:xfrm flipH="1">
            <a:off x="6096000" y="2554942"/>
            <a:ext cx="0" cy="174811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01136E7-48FB-02BF-3858-C10DDF36683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86371" y="2771233"/>
            <a:ext cx="3578258" cy="1315534"/>
          </a:xfrm>
          <a:prstGeom prst="rect">
            <a:avLst/>
          </a:prstGeom>
        </p:spPr>
      </p:pic>
    </p:spTree>
    <p:extLst>
      <p:ext uri="{BB962C8B-B14F-4D97-AF65-F5344CB8AC3E}">
        <p14:creationId xmlns:p14="http://schemas.microsoft.com/office/powerpoint/2010/main" val="4019996099"/>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A814FCE6-E33F-9737-7CDB-A39A3A83D9F5}"/>
              </a:ext>
            </a:extLst>
          </p:cNvPr>
          <p:cNvSpPr/>
          <p:nvPr/>
        </p:nvSpPr>
        <p:spPr bwMode="auto">
          <a:xfrm>
            <a:off x="4898728" y="4800496"/>
            <a:ext cx="7322020" cy="2057503"/>
          </a:xfrm>
          <a:prstGeom prst="rect">
            <a:avLst/>
          </a:prstGeom>
          <a:gradFill>
            <a:gsLst>
              <a:gs pos="100000">
                <a:schemeClr val="accent4">
                  <a:lumMod val="40000"/>
                  <a:lumOff val="60000"/>
                </a:schemeClr>
              </a:gs>
              <a:gs pos="0">
                <a:schemeClr val="accent5">
                  <a:alpha val="0"/>
                </a:schemeClr>
              </a:gs>
              <a:gs pos="0">
                <a:schemeClr val="accent5">
                  <a:alpha val="0"/>
                </a:schemeClr>
              </a:gs>
            </a:gsLst>
            <a:lin ang="0" scaled="0"/>
          </a:gradFill>
          <a:ln>
            <a:noFill/>
          </a:ln>
          <a:effectLst/>
        </p:spPr>
        <p:txBody>
          <a:bodyPr wrap="square" lIns="0" tIns="0" rIns="0" bIns="0" rtlCol="0" anchor="ctr"/>
          <a:lstStyle/>
          <a:p>
            <a:pPr algn="ctr"/>
            <a:endParaRPr lang="en-US" sz="2400">
              <a:solidFill>
                <a:schemeClr val="bg1"/>
              </a:solidFill>
              <a:latin typeface="Calibri Light" panose="020F0302020204030204" pitchFamily="34" charset="0"/>
            </a:endParaRPr>
          </a:p>
        </p:txBody>
      </p:sp>
      <p:sp>
        <p:nvSpPr>
          <p:cNvPr id="61" name="Rectangle 60">
            <a:extLst>
              <a:ext uri="{FF2B5EF4-FFF2-40B4-BE49-F238E27FC236}">
                <a16:creationId xmlns:a16="http://schemas.microsoft.com/office/drawing/2014/main" id="{49251C60-E092-7604-6AEA-5DA9070796BB}"/>
              </a:ext>
            </a:extLst>
          </p:cNvPr>
          <p:cNvSpPr/>
          <p:nvPr/>
        </p:nvSpPr>
        <p:spPr bwMode="auto">
          <a:xfrm>
            <a:off x="4898728" y="2776293"/>
            <a:ext cx="7321370" cy="2022731"/>
          </a:xfrm>
          <a:prstGeom prst="rect">
            <a:avLst/>
          </a:prstGeom>
          <a:gradFill>
            <a:gsLst>
              <a:gs pos="100000">
                <a:schemeClr val="accent2">
                  <a:alpha val="50000"/>
                </a:schemeClr>
              </a:gs>
              <a:gs pos="0">
                <a:schemeClr val="accent5">
                  <a:alpha val="0"/>
                </a:schemeClr>
              </a:gs>
              <a:gs pos="0">
                <a:schemeClr val="accent5">
                  <a:alpha val="0"/>
                </a:schemeClr>
              </a:gs>
            </a:gsLst>
            <a:lin ang="0" scaled="0"/>
          </a:gradFill>
          <a:ln>
            <a:noFill/>
          </a:ln>
          <a:effectLst/>
        </p:spPr>
        <p:txBody>
          <a:bodyPr wrap="square" lIns="0" tIns="0" rIns="0" bIns="0" rtlCol="0" anchor="ctr"/>
          <a:lstStyle/>
          <a:p>
            <a:pPr algn="ctr"/>
            <a:endParaRPr lang="en-US" sz="2400">
              <a:solidFill>
                <a:schemeClr val="bg1"/>
              </a:solidFill>
              <a:ea typeface="Human Sans ExtraLight" charset="0"/>
              <a:cs typeface="Human Sans ExtraLight" charset="0"/>
            </a:endParaRPr>
          </a:p>
        </p:txBody>
      </p:sp>
      <p:sp>
        <p:nvSpPr>
          <p:cNvPr id="62" name="Rectangle 61">
            <a:extLst>
              <a:ext uri="{FF2B5EF4-FFF2-40B4-BE49-F238E27FC236}">
                <a16:creationId xmlns:a16="http://schemas.microsoft.com/office/drawing/2014/main" id="{B3A4A062-050E-047D-071F-F8721C61C02D}"/>
              </a:ext>
            </a:extLst>
          </p:cNvPr>
          <p:cNvSpPr/>
          <p:nvPr/>
        </p:nvSpPr>
        <p:spPr bwMode="auto">
          <a:xfrm>
            <a:off x="4898728" y="694872"/>
            <a:ext cx="7321370" cy="2082685"/>
          </a:xfrm>
          <a:prstGeom prst="rect">
            <a:avLst/>
          </a:prstGeom>
          <a:gradFill>
            <a:gsLst>
              <a:gs pos="100000">
                <a:schemeClr val="accent2">
                  <a:alpha val="20000"/>
                </a:schemeClr>
              </a:gs>
              <a:gs pos="0">
                <a:schemeClr val="accent5">
                  <a:alpha val="0"/>
                </a:schemeClr>
              </a:gs>
              <a:gs pos="0">
                <a:schemeClr val="accent5">
                  <a:alpha val="0"/>
                </a:schemeClr>
              </a:gs>
            </a:gsLst>
            <a:lin ang="0" scaled="0"/>
          </a:gradFill>
          <a:ln>
            <a:noFill/>
          </a:ln>
          <a:effectLst/>
        </p:spPr>
        <p:txBody>
          <a:bodyPr wrap="square" lIns="0" tIns="0" rIns="0" bIns="0" rtlCol="0" anchor="ctr"/>
          <a:lstStyle/>
          <a:p>
            <a:pPr algn="ctr"/>
            <a:endParaRPr lang="en-US" sz="2400">
              <a:solidFill>
                <a:schemeClr val="bg1"/>
              </a:solidFill>
              <a:ea typeface="Human Sans ExtraLight" charset="0"/>
              <a:cs typeface="Human Sans ExtraLight" charset="0"/>
            </a:endParaRPr>
          </a:p>
        </p:txBody>
      </p:sp>
      <p:grpSp>
        <p:nvGrpSpPr>
          <p:cNvPr id="59" name="Group 58">
            <a:extLst>
              <a:ext uri="{FF2B5EF4-FFF2-40B4-BE49-F238E27FC236}">
                <a16:creationId xmlns:a16="http://schemas.microsoft.com/office/drawing/2014/main" id="{601ED858-D87B-E7B5-E28C-6FD24804C0EE}"/>
              </a:ext>
            </a:extLst>
          </p:cNvPr>
          <p:cNvGrpSpPr/>
          <p:nvPr/>
        </p:nvGrpSpPr>
        <p:grpSpPr>
          <a:xfrm>
            <a:off x="6703301" y="1127976"/>
            <a:ext cx="5231955" cy="6224401"/>
            <a:chOff x="7997703" y="1141435"/>
            <a:chExt cx="5102525" cy="6070420"/>
          </a:xfrm>
        </p:grpSpPr>
        <p:grpSp>
          <p:nvGrpSpPr>
            <p:cNvPr id="9" name="Group 8">
              <a:extLst>
                <a:ext uri="{FF2B5EF4-FFF2-40B4-BE49-F238E27FC236}">
                  <a16:creationId xmlns:a16="http://schemas.microsoft.com/office/drawing/2014/main" id="{D0AAB03C-2FEF-D178-6B49-3553FE4859D2}"/>
                </a:ext>
              </a:extLst>
            </p:cNvPr>
            <p:cNvGrpSpPr/>
            <p:nvPr/>
          </p:nvGrpSpPr>
          <p:grpSpPr>
            <a:xfrm>
              <a:off x="7997703" y="1141435"/>
              <a:ext cx="5102525" cy="1610207"/>
              <a:chOff x="8214862" y="952500"/>
              <a:chExt cx="3286514" cy="2021127"/>
            </a:xfrm>
          </p:grpSpPr>
          <p:sp>
            <p:nvSpPr>
              <p:cNvPr id="10" name="Freeform 9">
                <a:extLst>
                  <a:ext uri="{FF2B5EF4-FFF2-40B4-BE49-F238E27FC236}">
                    <a16:creationId xmlns:a16="http://schemas.microsoft.com/office/drawing/2014/main" id="{AE761691-0D07-E44F-6E10-362A1358DB1C}"/>
                  </a:ext>
                </a:extLst>
              </p:cNvPr>
              <p:cNvSpPr/>
              <p:nvPr/>
            </p:nvSpPr>
            <p:spPr>
              <a:xfrm>
                <a:off x="8214862" y="952625"/>
                <a:ext cx="3286514" cy="2021001"/>
              </a:xfrm>
              <a:custGeom>
                <a:avLst/>
                <a:gdLst>
                  <a:gd name="connsiteX0" fmla="*/ 297665 w 2402062"/>
                  <a:gd name="connsiteY0" fmla="*/ 1477119 h 1477118"/>
                  <a:gd name="connsiteX1" fmla="*/ 2402063 w 2402062"/>
                  <a:gd name="connsiteY1" fmla="*/ 1477119 h 1477118"/>
                  <a:gd name="connsiteX2" fmla="*/ 2301294 w 2402062"/>
                  <a:gd name="connsiteY2" fmla="*/ 1365181 h 1477118"/>
                  <a:gd name="connsiteX3" fmla="*/ 2261043 w 2402062"/>
                  <a:gd name="connsiteY3" fmla="*/ 1241140 h 1477118"/>
                  <a:gd name="connsiteX4" fmla="*/ 1906364 w 2402062"/>
                  <a:gd name="connsiteY4" fmla="*/ 1019267 h 1477118"/>
                  <a:gd name="connsiteX5" fmla="*/ 1741100 w 2402062"/>
                  <a:gd name="connsiteY5" fmla="*/ 911607 h 1477118"/>
                  <a:gd name="connsiteX6" fmla="*/ 1532175 w 2402062"/>
                  <a:gd name="connsiteY6" fmla="*/ 848540 h 1477118"/>
                  <a:gd name="connsiteX7" fmla="*/ 1347685 w 2402062"/>
                  <a:gd name="connsiteY7" fmla="*/ 510362 h 1477118"/>
                  <a:gd name="connsiteX8" fmla="*/ 1022934 w 2402062"/>
                  <a:gd name="connsiteY8" fmla="*/ 300502 h 1477118"/>
                  <a:gd name="connsiteX9" fmla="*/ 873865 w 2402062"/>
                  <a:gd name="connsiteY9" fmla="*/ 0 h 1477118"/>
                  <a:gd name="connsiteX10" fmla="*/ 664656 w 2402062"/>
                  <a:gd name="connsiteY10" fmla="*/ 126498 h 1477118"/>
                  <a:gd name="connsiteX11" fmla="*/ 447397 w 2402062"/>
                  <a:gd name="connsiteY11" fmla="*/ 591812 h 1477118"/>
                  <a:gd name="connsiteX12" fmla="*/ 275788 w 2402062"/>
                  <a:gd name="connsiteY12" fmla="*/ 719038 h 1477118"/>
                  <a:gd name="connsiteX13" fmla="*/ 241883 w 2402062"/>
                  <a:gd name="connsiteY13" fmla="*/ 918160 h 1477118"/>
                  <a:gd name="connsiteX14" fmla="*/ 95844 w 2402062"/>
                  <a:gd name="connsiteY14" fmla="*/ 1182441 h 1477118"/>
                  <a:gd name="connsiteX15" fmla="*/ 162991 w 2402062"/>
                  <a:gd name="connsiteY15" fmla="*/ 1339063 h 1477118"/>
                  <a:gd name="connsiteX16" fmla="*/ 68568 w 2402062"/>
                  <a:gd name="connsiteY16" fmla="*/ 1423880 h 1477118"/>
                  <a:gd name="connsiteX17" fmla="*/ 0 w 2402062"/>
                  <a:gd name="connsiteY17" fmla="*/ 1477119 h 1477118"/>
                  <a:gd name="connsiteX18" fmla="*/ 297665 w 2402062"/>
                  <a:gd name="connsiteY18" fmla="*/ 1477119 h 147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2062" h="1477118">
                    <a:moveTo>
                      <a:pt x="297665" y="1477119"/>
                    </a:moveTo>
                    <a:lnTo>
                      <a:pt x="2402063" y="1477119"/>
                    </a:lnTo>
                    <a:lnTo>
                      <a:pt x="2301294" y="1365181"/>
                    </a:lnTo>
                    <a:lnTo>
                      <a:pt x="2261043" y="1241140"/>
                    </a:lnTo>
                    <a:lnTo>
                      <a:pt x="1906364" y="1019267"/>
                    </a:lnTo>
                    <a:lnTo>
                      <a:pt x="1741100" y="911607"/>
                    </a:lnTo>
                    <a:lnTo>
                      <a:pt x="1532175" y="848540"/>
                    </a:lnTo>
                    <a:lnTo>
                      <a:pt x="1347685" y="510362"/>
                    </a:lnTo>
                    <a:lnTo>
                      <a:pt x="1022934" y="300502"/>
                    </a:lnTo>
                    <a:lnTo>
                      <a:pt x="873865" y="0"/>
                    </a:lnTo>
                    <a:lnTo>
                      <a:pt x="664656" y="126498"/>
                    </a:lnTo>
                    <a:lnTo>
                      <a:pt x="447397" y="591812"/>
                    </a:lnTo>
                    <a:lnTo>
                      <a:pt x="275788" y="719038"/>
                    </a:lnTo>
                    <a:lnTo>
                      <a:pt x="241883" y="918160"/>
                    </a:lnTo>
                    <a:lnTo>
                      <a:pt x="95844" y="1182441"/>
                    </a:lnTo>
                    <a:lnTo>
                      <a:pt x="162991" y="1339063"/>
                    </a:lnTo>
                    <a:lnTo>
                      <a:pt x="68568" y="1423880"/>
                    </a:lnTo>
                    <a:lnTo>
                      <a:pt x="0" y="1477119"/>
                    </a:lnTo>
                    <a:lnTo>
                      <a:pt x="297665" y="1477119"/>
                    </a:lnTo>
                    <a:close/>
                  </a:path>
                </a:pathLst>
              </a:custGeom>
              <a:solidFill>
                <a:schemeClr val="accent2">
                  <a:lumMod val="40000"/>
                  <a:lumOff val="60000"/>
                  <a:alpha val="35000"/>
                </a:schemeClr>
              </a:solid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2" name="Freeform 11">
                <a:extLst>
                  <a:ext uri="{FF2B5EF4-FFF2-40B4-BE49-F238E27FC236}">
                    <a16:creationId xmlns:a16="http://schemas.microsoft.com/office/drawing/2014/main" id="{94190B3F-D2DB-F619-61EC-223398EC0CE1}"/>
                  </a:ext>
                </a:extLst>
              </p:cNvPr>
              <p:cNvSpPr/>
              <p:nvPr/>
            </p:nvSpPr>
            <p:spPr>
              <a:xfrm>
                <a:off x="8214862" y="952500"/>
                <a:ext cx="1963900" cy="2021125"/>
              </a:xfrm>
              <a:custGeom>
                <a:avLst/>
                <a:gdLst>
                  <a:gd name="connsiteX0" fmla="*/ 1435385 w 1435384"/>
                  <a:gd name="connsiteY0" fmla="*/ 1477210 h 1477209"/>
                  <a:gd name="connsiteX1" fmla="*/ 0 w 1435384"/>
                  <a:gd name="connsiteY1" fmla="*/ 1477210 h 1477209"/>
                  <a:gd name="connsiteX2" fmla="*/ 162991 w 1435384"/>
                  <a:gd name="connsiteY2" fmla="*/ 1339153 h 1477209"/>
                  <a:gd name="connsiteX3" fmla="*/ 95844 w 1435384"/>
                  <a:gd name="connsiteY3" fmla="*/ 1182532 h 1477209"/>
                  <a:gd name="connsiteX4" fmla="*/ 241788 w 1435384"/>
                  <a:gd name="connsiteY4" fmla="*/ 918160 h 1477209"/>
                  <a:gd name="connsiteX5" fmla="*/ 275788 w 1435384"/>
                  <a:gd name="connsiteY5" fmla="*/ 719129 h 1477209"/>
                  <a:gd name="connsiteX6" fmla="*/ 447397 w 1435384"/>
                  <a:gd name="connsiteY6" fmla="*/ 591903 h 1477209"/>
                  <a:gd name="connsiteX7" fmla="*/ 664561 w 1435384"/>
                  <a:gd name="connsiteY7" fmla="*/ 126589 h 1477209"/>
                  <a:gd name="connsiteX8" fmla="*/ 873865 w 1435384"/>
                  <a:gd name="connsiteY8" fmla="*/ 0 h 1477209"/>
                  <a:gd name="connsiteX9" fmla="*/ 681703 w 1435384"/>
                  <a:gd name="connsiteY9" fmla="*/ 548220 h 1477209"/>
                  <a:gd name="connsiteX10" fmla="*/ 768077 w 1435384"/>
                  <a:gd name="connsiteY10" fmla="*/ 706571 h 1477209"/>
                  <a:gd name="connsiteX11" fmla="*/ 681703 w 1435384"/>
                  <a:gd name="connsiteY11" fmla="*/ 909241 h 1477209"/>
                  <a:gd name="connsiteX12" fmla="*/ 802076 w 1435384"/>
                  <a:gd name="connsiteY12" fmla="*/ 1060584 h 1477209"/>
                  <a:gd name="connsiteX13" fmla="*/ 1176455 w 1435384"/>
                  <a:gd name="connsiteY13" fmla="*/ 1172339 h 1477209"/>
                  <a:gd name="connsiteX14" fmla="*/ 1201079 w 1435384"/>
                  <a:gd name="connsiteY14" fmla="*/ 1328324 h 1477209"/>
                  <a:gd name="connsiteX15" fmla="*/ 1435385 w 1435384"/>
                  <a:gd name="connsiteY15" fmla="*/ 1477210 h 1477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35384" h="1477209">
                    <a:moveTo>
                      <a:pt x="1435385" y="1477210"/>
                    </a:moveTo>
                    <a:lnTo>
                      <a:pt x="0" y="1477210"/>
                    </a:lnTo>
                    <a:lnTo>
                      <a:pt x="162991" y="1339153"/>
                    </a:lnTo>
                    <a:lnTo>
                      <a:pt x="95844" y="1182532"/>
                    </a:lnTo>
                    <a:lnTo>
                      <a:pt x="241788" y="918160"/>
                    </a:lnTo>
                    <a:lnTo>
                      <a:pt x="275788" y="719129"/>
                    </a:lnTo>
                    <a:lnTo>
                      <a:pt x="447397" y="591903"/>
                    </a:lnTo>
                    <a:lnTo>
                      <a:pt x="664561" y="126589"/>
                    </a:lnTo>
                    <a:lnTo>
                      <a:pt x="873865" y="0"/>
                    </a:lnTo>
                    <a:lnTo>
                      <a:pt x="681703" y="548220"/>
                    </a:lnTo>
                    <a:lnTo>
                      <a:pt x="768077" y="706571"/>
                    </a:lnTo>
                    <a:lnTo>
                      <a:pt x="681703" y="909241"/>
                    </a:lnTo>
                    <a:lnTo>
                      <a:pt x="802076" y="1060584"/>
                    </a:lnTo>
                    <a:lnTo>
                      <a:pt x="1176455" y="1172339"/>
                    </a:lnTo>
                    <a:lnTo>
                      <a:pt x="1201079" y="1328324"/>
                    </a:lnTo>
                    <a:lnTo>
                      <a:pt x="1435385" y="1477210"/>
                    </a:lnTo>
                    <a:close/>
                  </a:path>
                </a:pathLst>
              </a:custGeom>
              <a:solidFill>
                <a:schemeClr val="accent2">
                  <a:lumMod val="40000"/>
                  <a:lumOff val="60000"/>
                  <a:alpha val="40000"/>
                </a:schemeClr>
              </a:solid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6" name="Freeform 15">
                <a:extLst>
                  <a:ext uri="{FF2B5EF4-FFF2-40B4-BE49-F238E27FC236}">
                    <a16:creationId xmlns:a16="http://schemas.microsoft.com/office/drawing/2014/main" id="{82146A3E-2A3D-076D-8ACF-CA6A904ABC5C}"/>
                  </a:ext>
                </a:extLst>
              </p:cNvPr>
              <p:cNvSpPr/>
              <p:nvPr/>
            </p:nvSpPr>
            <p:spPr>
              <a:xfrm>
                <a:off x="8214862" y="2784738"/>
                <a:ext cx="1116194" cy="188889"/>
              </a:xfrm>
              <a:custGeom>
                <a:avLst/>
                <a:gdLst>
                  <a:gd name="connsiteX0" fmla="*/ 815809 w 815809"/>
                  <a:gd name="connsiteY0" fmla="*/ 138056 h 138056"/>
                  <a:gd name="connsiteX1" fmla="*/ 162991 w 815809"/>
                  <a:gd name="connsiteY1" fmla="*/ 0 h 138056"/>
                  <a:gd name="connsiteX2" fmla="*/ 0 w 815809"/>
                  <a:gd name="connsiteY2" fmla="*/ 138056 h 138056"/>
                  <a:gd name="connsiteX3" fmla="*/ 815809 w 815809"/>
                  <a:gd name="connsiteY3" fmla="*/ 138056 h 138056"/>
                </a:gdLst>
                <a:ahLst/>
                <a:cxnLst>
                  <a:cxn ang="0">
                    <a:pos x="connsiteX0" y="connsiteY0"/>
                  </a:cxn>
                  <a:cxn ang="0">
                    <a:pos x="connsiteX1" y="connsiteY1"/>
                  </a:cxn>
                  <a:cxn ang="0">
                    <a:pos x="connsiteX2" y="connsiteY2"/>
                  </a:cxn>
                  <a:cxn ang="0">
                    <a:pos x="connsiteX3" y="connsiteY3"/>
                  </a:cxn>
                </a:cxnLst>
                <a:rect l="l" t="t" r="r" b="b"/>
                <a:pathLst>
                  <a:path w="815809" h="138056">
                    <a:moveTo>
                      <a:pt x="815809" y="138056"/>
                    </a:moveTo>
                    <a:lnTo>
                      <a:pt x="162991" y="0"/>
                    </a:lnTo>
                    <a:lnTo>
                      <a:pt x="0" y="138056"/>
                    </a:lnTo>
                    <a:lnTo>
                      <a:pt x="815809" y="138056"/>
                    </a:lnTo>
                    <a:close/>
                  </a:path>
                </a:pathLst>
              </a:custGeom>
              <a:solidFill>
                <a:schemeClr val="accent2">
                  <a:lumMod val="60000"/>
                  <a:lumOff val="40000"/>
                  <a:alpha val="70000"/>
                </a:schemeClr>
              </a:solid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7" name="Freeform 16">
                <a:extLst>
                  <a:ext uri="{FF2B5EF4-FFF2-40B4-BE49-F238E27FC236}">
                    <a16:creationId xmlns:a16="http://schemas.microsoft.com/office/drawing/2014/main" id="{CBE4F5DA-D21D-C950-84FF-E4300DA25EC0}"/>
                  </a:ext>
                </a:extLst>
              </p:cNvPr>
              <p:cNvSpPr/>
              <p:nvPr/>
            </p:nvSpPr>
            <p:spPr>
              <a:xfrm>
                <a:off x="9976878" y="2113601"/>
                <a:ext cx="620165" cy="261356"/>
              </a:xfrm>
              <a:custGeom>
                <a:avLst/>
                <a:gdLst>
                  <a:gd name="connsiteX0" fmla="*/ 244345 w 453269"/>
                  <a:gd name="connsiteY0" fmla="*/ 0 h 191021"/>
                  <a:gd name="connsiteX1" fmla="*/ 0 w 453269"/>
                  <a:gd name="connsiteY1" fmla="*/ 191022 h 191021"/>
                  <a:gd name="connsiteX2" fmla="*/ 453269 w 453269"/>
                  <a:gd name="connsiteY2" fmla="*/ 63067 h 191021"/>
                  <a:gd name="connsiteX3" fmla="*/ 244345 w 453269"/>
                  <a:gd name="connsiteY3" fmla="*/ 0 h 191021"/>
                </a:gdLst>
                <a:ahLst/>
                <a:cxnLst>
                  <a:cxn ang="0">
                    <a:pos x="connsiteX0" y="connsiteY0"/>
                  </a:cxn>
                  <a:cxn ang="0">
                    <a:pos x="connsiteX1" y="connsiteY1"/>
                  </a:cxn>
                  <a:cxn ang="0">
                    <a:pos x="connsiteX2" y="connsiteY2"/>
                  </a:cxn>
                  <a:cxn ang="0">
                    <a:pos x="connsiteX3" y="connsiteY3"/>
                  </a:cxn>
                </a:cxnLst>
                <a:rect l="l" t="t" r="r" b="b"/>
                <a:pathLst>
                  <a:path w="453269" h="191021">
                    <a:moveTo>
                      <a:pt x="244345" y="0"/>
                    </a:moveTo>
                    <a:lnTo>
                      <a:pt x="0" y="191022"/>
                    </a:lnTo>
                    <a:lnTo>
                      <a:pt x="453269" y="63067"/>
                    </a:lnTo>
                    <a:lnTo>
                      <a:pt x="244345" y="0"/>
                    </a:lnTo>
                    <a:close/>
                  </a:path>
                </a:pathLst>
              </a:custGeom>
              <a:solidFill>
                <a:schemeClr val="bg2">
                  <a:alpha val="44000"/>
                </a:schemeClr>
              </a:solid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8" name="Freeform 17">
                <a:extLst>
                  <a:ext uri="{FF2B5EF4-FFF2-40B4-BE49-F238E27FC236}">
                    <a16:creationId xmlns:a16="http://schemas.microsoft.com/office/drawing/2014/main" id="{7E240917-D886-6320-801D-E882032E4419}"/>
                  </a:ext>
                </a:extLst>
              </p:cNvPr>
              <p:cNvSpPr/>
              <p:nvPr/>
            </p:nvSpPr>
            <p:spPr>
              <a:xfrm>
                <a:off x="10493381" y="2765189"/>
                <a:ext cx="1007995" cy="208436"/>
              </a:xfrm>
              <a:custGeom>
                <a:avLst/>
                <a:gdLst>
                  <a:gd name="connsiteX0" fmla="*/ 635960 w 736728"/>
                  <a:gd name="connsiteY0" fmla="*/ 40407 h 152343"/>
                  <a:gd name="connsiteX1" fmla="*/ 318690 w 736728"/>
                  <a:gd name="connsiteY1" fmla="*/ 0 h 152343"/>
                  <a:gd name="connsiteX2" fmla="*/ 0 w 736728"/>
                  <a:gd name="connsiteY2" fmla="*/ 152344 h 152343"/>
                  <a:gd name="connsiteX3" fmla="*/ 736729 w 736728"/>
                  <a:gd name="connsiteY3" fmla="*/ 152344 h 152343"/>
                  <a:gd name="connsiteX4" fmla="*/ 635960 w 736728"/>
                  <a:gd name="connsiteY4" fmla="*/ 40407 h 152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6728" h="152343">
                    <a:moveTo>
                      <a:pt x="635960" y="40407"/>
                    </a:moveTo>
                    <a:lnTo>
                      <a:pt x="318690" y="0"/>
                    </a:lnTo>
                    <a:lnTo>
                      <a:pt x="0" y="152344"/>
                    </a:lnTo>
                    <a:lnTo>
                      <a:pt x="736729" y="152344"/>
                    </a:lnTo>
                    <a:lnTo>
                      <a:pt x="635960" y="40407"/>
                    </a:lnTo>
                    <a:close/>
                  </a:path>
                </a:pathLst>
              </a:custGeom>
              <a:solidFill>
                <a:schemeClr val="accent2">
                  <a:lumMod val="60000"/>
                  <a:lumOff val="40000"/>
                  <a:alpha val="40000"/>
                </a:schemeClr>
              </a:solid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19" name="Freeform 18">
                <a:extLst>
                  <a:ext uri="{FF2B5EF4-FFF2-40B4-BE49-F238E27FC236}">
                    <a16:creationId xmlns:a16="http://schemas.microsoft.com/office/drawing/2014/main" id="{8FB68937-46E6-3366-631E-680F60D74E1E}"/>
                  </a:ext>
                </a:extLst>
              </p:cNvPr>
              <p:cNvSpPr/>
              <p:nvPr/>
            </p:nvSpPr>
            <p:spPr>
              <a:xfrm>
                <a:off x="9265748" y="1363773"/>
                <a:ext cx="793023" cy="555460"/>
              </a:xfrm>
              <a:custGeom>
                <a:avLst/>
                <a:gdLst>
                  <a:gd name="connsiteX0" fmla="*/ 254857 w 579608"/>
                  <a:gd name="connsiteY0" fmla="*/ 0 h 405977"/>
                  <a:gd name="connsiteX1" fmla="*/ 0 w 579608"/>
                  <a:gd name="connsiteY1" fmla="*/ 405978 h 405977"/>
                  <a:gd name="connsiteX2" fmla="*/ 579609 w 579608"/>
                  <a:gd name="connsiteY2" fmla="*/ 209860 h 405977"/>
                  <a:gd name="connsiteX3" fmla="*/ 254857 w 579608"/>
                  <a:gd name="connsiteY3" fmla="*/ 0 h 405977"/>
                </a:gdLst>
                <a:ahLst/>
                <a:cxnLst>
                  <a:cxn ang="0">
                    <a:pos x="connsiteX0" y="connsiteY0"/>
                  </a:cxn>
                  <a:cxn ang="0">
                    <a:pos x="connsiteX1" y="connsiteY1"/>
                  </a:cxn>
                  <a:cxn ang="0">
                    <a:pos x="connsiteX2" y="connsiteY2"/>
                  </a:cxn>
                  <a:cxn ang="0">
                    <a:pos x="connsiteX3" y="connsiteY3"/>
                  </a:cxn>
                </a:cxnLst>
                <a:rect l="l" t="t" r="r" b="b"/>
                <a:pathLst>
                  <a:path w="579608" h="405977">
                    <a:moveTo>
                      <a:pt x="254857" y="0"/>
                    </a:moveTo>
                    <a:lnTo>
                      <a:pt x="0" y="405978"/>
                    </a:lnTo>
                    <a:lnTo>
                      <a:pt x="579609" y="209860"/>
                    </a:lnTo>
                    <a:lnTo>
                      <a:pt x="254857" y="0"/>
                    </a:lnTo>
                    <a:close/>
                  </a:path>
                </a:pathLst>
              </a:custGeom>
              <a:solidFill>
                <a:schemeClr val="bg2">
                  <a:alpha val="44000"/>
                </a:schemeClr>
              </a:solid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0" name="Freeform 19">
                <a:extLst>
                  <a:ext uri="{FF2B5EF4-FFF2-40B4-BE49-F238E27FC236}">
                    <a16:creationId xmlns:a16="http://schemas.microsoft.com/office/drawing/2014/main" id="{461B28EE-5BAA-E0BD-987E-A6792C398386}"/>
                  </a:ext>
                </a:extLst>
              </p:cNvPr>
              <p:cNvSpPr/>
              <p:nvPr/>
            </p:nvSpPr>
            <p:spPr>
              <a:xfrm>
                <a:off x="9406730" y="1839295"/>
                <a:ext cx="255529" cy="451116"/>
              </a:xfrm>
              <a:custGeom>
                <a:avLst/>
                <a:gdLst>
                  <a:gd name="connsiteX0" fmla="*/ 0 w 186762"/>
                  <a:gd name="connsiteY0" fmla="*/ 23571 h 329714"/>
                  <a:gd name="connsiteX1" fmla="*/ 23866 w 186762"/>
                  <a:gd name="connsiteY1" fmla="*/ 159170 h 329714"/>
                  <a:gd name="connsiteX2" fmla="*/ 186763 w 186762"/>
                  <a:gd name="connsiteY2" fmla="*/ 329715 h 329714"/>
                  <a:gd name="connsiteX3" fmla="*/ 61844 w 186762"/>
                  <a:gd name="connsiteY3" fmla="*/ 144245 h 329714"/>
                  <a:gd name="connsiteX4" fmla="*/ 69515 w 186762"/>
                  <a:gd name="connsiteY4" fmla="*/ 0 h 329714"/>
                  <a:gd name="connsiteX5" fmla="*/ 0 w 186762"/>
                  <a:gd name="connsiteY5" fmla="*/ 23571 h 329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762" h="329714">
                    <a:moveTo>
                      <a:pt x="0" y="23571"/>
                    </a:moveTo>
                    <a:lnTo>
                      <a:pt x="23866" y="159170"/>
                    </a:lnTo>
                    <a:lnTo>
                      <a:pt x="186763" y="329715"/>
                    </a:lnTo>
                    <a:lnTo>
                      <a:pt x="61844" y="144245"/>
                    </a:lnTo>
                    <a:lnTo>
                      <a:pt x="69515" y="0"/>
                    </a:lnTo>
                    <a:lnTo>
                      <a:pt x="0" y="23571"/>
                    </a:lnTo>
                    <a:close/>
                  </a:path>
                </a:pathLst>
              </a:custGeom>
              <a:solidFill>
                <a:schemeClr val="accent2">
                  <a:lumMod val="60000"/>
                  <a:lumOff val="40000"/>
                  <a:alpha val="50000"/>
                </a:schemeClr>
              </a:solid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1" name="Freeform 20">
                <a:extLst>
                  <a:ext uri="{FF2B5EF4-FFF2-40B4-BE49-F238E27FC236}">
                    <a16:creationId xmlns:a16="http://schemas.microsoft.com/office/drawing/2014/main" id="{FDF7811F-2215-21CB-1EFF-A63A566C4E3F}"/>
                  </a:ext>
                </a:extLst>
              </p:cNvPr>
              <p:cNvSpPr/>
              <p:nvPr/>
            </p:nvSpPr>
            <p:spPr>
              <a:xfrm>
                <a:off x="8345996" y="1936417"/>
                <a:ext cx="642582" cy="828771"/>
              </a:xfrm>
              <a:custGeom>
                <a:avLst/>
                <a:gdLst>
                  <a:gd name="connsiteX0" fmla="*/ 179944 w 469653"/>
                  <a:gd name="connsiteY0" fmla="*/ 0 h 605736"/>
                  <a:gd name="connsiteX1" fmla="*/ 443704 w 469653"/>
                  <a:gd name="connsiteY1" fmla="*/ 282756 h 605736"/>
                  <a:gd name="connsiteX2" fmla="*/ 469654 w 469653"/>
                  <a:gd name="connsiteY2" fmla="*/ 605736 h 605736"/>
                  <a:gd name="connsiteX3" fmla="*/ 0 w 469653"/>
                  <a:gd name="connsiteY3" fmla="*/ 463403 h 605736"/>
                  <a:gd name="connsiteX4" fmla="*/ 145944 w 469653"/>
                  <a:gd name="connsiteY4" fmla="*/ 199030 h 605736"/>
                  <a:gd name="connsiteX5" fmla="*/ 179944 w 469653"/>
                  <a:gd name="connsiteY5" fmla="*/ 0 h 605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9653" h="605736">
                    <a:moveTo>
                      <a:pt x="179944" y="0"/>
                    </a:moveTo>
                    <a:lnTo>
                      <a:pt x="443704" y="282756"/>
                    </a:lnTo>
                    <a:lnTo>
                      <a:pt x="469654" y="605736"/>
                    </a:lnTo>
                    <a:lnTo>
                      <a:pt x="0" y="463403"/>
                    </a:lnTo>
                    <a:lnTo>
                      <a:pt x="145944" y="199030"/>
                    </a:lnTo>
                    <a:lnTo>
                      <a:pt x="179944" y="0"/>
                    </a:lnTo>
                    <a:close/>
                  </a:path>
                </a:pathLst>
              </a:custGeom>
              <a:solidFill>
                <a:schemeClr val="accent2">
                  <a:lumMod val="60000"/>
                  <a:lumOff val="40000"/>
                  <a:alpha val="70000"/>
                </a:schemeClr>
              </a:solid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2" name="Freeform 21">
                <a:extLst>
                  <a:ext uri="{FF2B5EF4-FFF2-40B4-BE49-F238E27FC236}">
                    <a16:creationId xmlns:a16="http://schemas.microsoft.com/office/drawing/2014/main" id="{8FFE6D92-E501-E689-4924-D9BD15E0E88F}"/>
                  </a:ext>
                </a:extLst>
              </p:cNvPr>
              <p:cNvSpPr/>
              <p:nvPr/>
            </p:nvSpPr>
            <p:spPr>
              <a:xfrm>
                <a:off x="8826993" y="1125701"/>
                <a:ext cx="327704" cy="636644"/>
              </a:xfrm>
              <a:custGeom>
                <a:avLst/>
                <a:gdLst>
                  <a:gd name="connsiteX0" fmla="*/ 0 w 239514"/>
                  <a:gd name="connsiteY0" fmla="*/ 465314 h 465313"/>
                  <a:gd name="connsiteX1" fmla="*/ 239515 w 239514"/>
                  <a:gd name="connsiteY1" fmla="*/ 182922 h 465313"/>
                  <a:gd name="connsiteX2" fmla="*/ 217164 w 239514"/>
                  <a:gd name="connsiteY2" fmla="*/ 0 h 465313"/>
                  <a:gd name="connsiteX3" fmla="*/ 0 w 239514"/>
                  <a:gd name="connsiteY3" fmla="*/ 465314 h 465313"/>
                </a:gdLst>
                <a:ahLst/>
                <a:cxnLst>
                  <a:cxn ang="0">
                    <a:pos x="connsiteX0" y="connsiteY0"/>
                  </a:cxn>
                  <a:cxn ang="0">
                    <a:pos x="connsiteX1" y="connsiteY1"/>
                  </a:cxn>
                  <a:cxn ang="0">
                    <a:pos x="connsiteX2" y="connsiteY2"/>
                  </a:cxn>
                  <a:cxn ang="0">
                    <a:pos x="connsiteX3" y="connsiteY3"/>
                  </a:cxn>
                </a:cxnLst>
                <a:rect l="l" t="t" r="r" b="b"/>
                <a:pathLst>
                  <a:path w="239514" h="465313">
                    <a:moveTo>
                      <a:pt x="0" y="465314"/>
                    </a:moveTo>
                    <a:lnTo>
                      <a:pt x="239515" y="182922"/>
                    </a:lnTo>
                    <a:lnTo>
                      <a:pt x="217164" y="0"/>
                    </a:lnTo>
                    <a:lnTo>
                      <a:pt x="0" y="465314"/>
                    </a:lnTo>
                    <a:close/>
                  </a:path>
                </a:pathLst>
              </a:custGeom>
              <a:solidFill>
                <a:schemeClr val="accent2">
                  <a:lumMod val="60000"/>
                  <a:lumOff val="40000"/>
                  <a:alpha val="70000"/>
                </a:schemeClr>
              </a:solid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3" name="Freeform 22">
                <a:extLst>
                  <a:ext uri="{FF2B5EF4-FFF2-40B4-BE49-F238E27FC236}">
                    <a16:creationId xmlns:a16="http://schemas.microsoft.com/office/drawing/2014/main" id="{C1C87BD0-0DDC-BB2C-780F-409F91CA7EF0}"/>
                  </a:ext>
                </a:extLst>
              </p:cNvPr>
              <p:cNvSpPr/>
              <p:nvPr/>
            </p:nvSpPr>
            <p:spPr>
              <a:xfrm>
                <a:off x="9331056" y="2556502"/>
                <a:ext cx="527127" cy="417125"/>
              </a:xfrm>
              <a:custGeom>
                <a:avLst/>
                <a:gdLst>
                  <a:gd name="connsiteX0" fmla="*/ 385269 w 385269"/>
                  <a:gd name="connsiteY0" fmla="*/ 155984 h 304870"/>
                  <a:gd name="connsiteX1" fmla="*/ 360645 w 385269"/>
                  <a:gd name="connsiteY1" fmla="*/ 0 h 304870"/>
                  <a:gd name="connsiteX2" fmla="*/ 138178 w 385269"/>
                  <a:gd name="connsiteY2" fmla="*/ 117125 h 304870"/>
                  <a:gd name="connsiteX3" fmla="*/ 0 w 385269"/>
                  <a:gd name="connsiteY3" fmla="*/ 304870 h 304870"/>
                  <a:gd name="connsiteX4" fmla="*/ 385269 w 385269"/>
                  <a:gd name="connsiteY4" fmla="*/ 155984 h 304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269" h="304870">
                    <a:moveTo>
                      <a:pt x="385269" y="155984"/>
                    </a:moveTo>
                    <a:lnTo>
                      <a:pt x="360645" y="0"/>
                    </a:lnTo>
                    <a:lnTo>
                      <a:pt x="138178" y="117125"/>
                    </a:lnTo>
                    <a:lnTo>
                      <a:pt x="0" y="304870"/>
                    </a:lnTo>
                    <a:lnTo>
                      <a:pt x="385269" y="155984"/>
                    </a:lnTo>
                    <a:close/>
                  </a:path>
                </a:pathLst>
              </a:custGeom>
              <a:solidFill>
                <a:schemeClr val="accent2">
                  <a:lumMod val="60000"/>
                  <a:lumOff val="40000"/>
                  <a:alpha val="70000"/>
                </a:schemeClr>
              </a:solid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4" name="Freeform 23">
                <a:extLst>
                  <a:ext uri="{FF2B5EF4-FFF2-40B4-BE49-F238E27FC236}">
                    <a16:creationId xmlns:a16="http://schemas.microsoft.com/office/drawing/2014/main" id="{70683E6A-3FE1-32EC-EFEA-80913E094E0F}"/>
                  </a:ext>
                </a:extLst>
              </p:cNvPr>
              <p:cNvSpPr/>
              <p:nvPr/>
            </p:nvSpPr>
            <p:spPr>
              <a:xfrm>
                <a:off x="10929414" y="2650759"/>
                <a:ext cx="434089" cy="169714"/>
              </a:xfrm>
              <a:custGeom>
                <a:avLst/>
                <a:gdLst>
                  <a:gd name="connsiteX0" fmla="*/ 0 w 317269"/>
                  <a:gd name="connsiteY0" fmla="*/ 83635 h 124041"/>
                  <a:gd name="connsiteX1" fmla="*/ 277019 w 317269"/>
                  <a:gd name="connsiteY1" fmla="*/ 0 h 124041"/>
                  <a:gd name="connsiteX2" fmla="*/ 317270 w 317269"/>
                  <a:gd name="connsiteY2" fmla="*/ 124041 h 124041"/>
                </a:gdLst>
                <a:ahLst/>
                <a:cxnLst>
                  <a:cxn ang="0">
                    <a:pos x="connsiteX0" y="connsiteY0"/>
                  </a:cxn>
                  <a:cxn ang="0">
                    <a:pos x="connsiteX1" y="connsiteY1"/>
                  </a:cxn>
                  <a:cxn ang="0">
                    <a:pos x="connsiteX2" y="connsiteY2"/>
                  </a:cxn>
                </a:cxnLst>
                <a:rect l="l" t="t" r="r" b="b"/>
                <a:pathLst>
                  <a:path w="317269" h="124041">
                    <a:moveTo>
                      <a:pt x="0" y="83635"/>
                    </a:moveTo>
                    <a:lnTo>
                      <a:pt x="277019" y="0"/>
                    </a:lnTo>
                    <a:lnTo>
                      <a:pt x="317270" y="124041"/>
                    </a:lnTo>
                    <a:close/>
                  </a:path>
                </a:pathLst>
              </a:custGeom>
              <a:solidFill>
                <a:schemeClr val="bg2">
                  <a:alpha val="44000"/>
                </a:schemeClr>
              </a:solid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5" name="Freeform 24">
                <a:extLst>
                  <a:ext uri="{FF2B5EF4-FFF2-40B4-BE49-F238E27FC236}">
                    <a16:creationId xmlns:a16="http://schemas.microsoft.com/office/drawing/2014/main" id="{26301666-5B7D-A1BD-9E1C-F9BF285A1BD4}"/>
                  </a:ext>
                </a:extLst>
              </p:cNvPr>
              <p:cNvSpPr/>
              <p:nvPr/>
            </p:nvSpPr>
            <p:spPr>
              <a:xfrm>
                <a:off x="9976878" y="2199890"/>
                <a:ext cx="620165" cy="209932"/>
              </a:xfrm>
              <a:custGeom>
                <a:avLst/>
                <a:gdLst>
                  <a:gd name="connsiteX0" fmla="*/ 0 w 453269"/>
                  <a:gd name="connsiteY0" fmla="*/ 127954 h 153436"/>
                  <a:gd name="connsiteX1" fmla="*/ 179471 w 453269"/>
                  <a:gd name="connsiteY1" fmla="*/ 153436 h 153436"/>
                  <a:gd name="connsiteX2" fmla="*/ 453269 w 453269"/>
                  <a:gd name="connsiteY2" fmla="*/ 0 h 153436"/>
                  <a:gd name="connsiteX3" fmla="*/ 0 w 453269"/>
                  <a:gd name="connsiteY3" fmla="*/ 127954 h 153436"/>
                </a:gdLst>
                <a:ahLst/>
                <a:cxnLst>
                  <a:cxn ang="0">
                    <a:pos x="connsiteX0" y="connsiteY0"/>
                  </a:cxn>
                  <a:cxn ang="0">
                    <a:pos x="connsiteX1" y="connsiteY1"/>
                  </a:cxn>
                  <a:cxn ang="0">
                    <a:pos x="connsiteX2" y="connsiteY2"/>
                  </a:cxn>
                  <a:cxn ang="0">
                    <a:pos x="connsiteX3" y="connsiteY3"/>
                  </a:cxn>
                </a:cxnLst>
                <a:rect l="l" t="t" r="r" b="b"/>
                <a:pathLst>
                  <a:path w="453269" h="153436">
                    <a:moveTo>
                      <a:pt x="0" y="127954"/>
                    </a:moveTo>
                    <a:lnTo>
                      <a:pt x="179471" y="153436"/>
                    </a:lnTo>
                    <a:lnTo>
                      <a:pt x="453269" y="0"/>
                    </a:lnTo>
                    <a:lnTo>
                      <a:pt x="0" y="127954"/>
                    </a:lnTo>
                    <a:close/>
                  </a:path>
                </a:pathLst>
              </a:custGeom>
              <a:solidFill>
                <a:schemeClr val="accent2">
                  <a:lumMod val="60000"/>
                  <a:lumOff val="40000"/>
                  <a:alpha val="40000"/>
                </a:schemeClr>
              </a:solid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6" name="Freeform 25">
                <a:extLst>
                  <a:ext uri="{FF2B5EF4-FFF2-40B4-BE49-F238E27FC236}">
                    <a16:creationId xmlns:a16="http://schemas.microsoft.com/office/drawing/2014/main" id="{CBC62250-DD6E-E984-82F3-14A9CBF5E36F}"/>
                  </a:ext>
                </a:extLst>
              </p:cNvPr>
              <p:cNvSpPr/>
              <p:nvPr/>
            </p:nvSpPr>
            <p:spPr>
              <a:xfrm>
                <a:off x="8545678" y="1936417"/>
                <a:ext cx="407395" cy="386867"/>
              </a:xfrm>
              <a:custGeom>
                <a:avLst/>
                <a:gdLst>
                  <a:gd name="connsiteX0" fmla="*/ 0 w 297759"/>
                  <a:gd name="connsiteY0" fmla="*/ 199030 h 282755"/>
                  <a:gd name="connsiteX1" fmla="*/ 297760 w 297759"/>
                  <a:gd name="connsiteY1" fmla="*/ 282756 h 282755"/>
                  <a:gd name="connsiteX2" fmla="*/ 34000 w 297759"/>
                  <a:gd name="connsiteY2" fmla="*/ 0 h 282755"/>
                  <a:gd name="connsiteX3" fmla="*/ 0 w 297759"/>
                  <a:gd name="connsiteY3" fmla="*/ 199030 h 282755"/>
                </a:gdLst>
                <a:ahLst/>
                <a:cxnLst>
                  <a:cxn ang="0">
                    <a:pos x="connsiteX0" y="connsiteY0"/>
                  </a:cxn>
                  <a:cxn ang="0">
                    <a:pos x="connsiteX1" y="connsiteY1"/>
                  </a:cxn>
                  <a:cxn ang="0">
                    <a:pos x="connsiteX2" y="connsiteY2"/>
                  </a:cxn>
                  <a:cxn ang="0">
                    <a:pos x="connsiteX3" y="connsiteY3"/>
                  </a:cxn>
                </a:cxnLst>
                <a:rect l="l" t="t" r="r" b="b"/>
                <a:pathLst>
                  <a:path w="297759" h="282755">
                    <a:moveTo>
                      <a:pt x="0" y="199030"/>
                    </a:moveTo>
                    <a:lnTo>
                      <a:pt x="297760" y="282756"/>
                    </a:lnTo>
                    <a:lnTo>
                      <a:pt x="34000" y="0"/>
                    </a:lnTo>
                    <a:lnTo>
                      <a:pt x="0" y="199030"/>
                    </a:lnTo>
                    <a:close/>
                  </a:path>
                </a:pathLst>
              </a:custGeom>
              <a:solidFill>
                <a:schemeClr val="accent2">
                  <a:lumMod val="60000"/>
                  <a:lumOff val="40000"/>
                </a:schemeClr>
              </a:solid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27" name="Freeform 26">
                <a:extLst>
                  <a:ext uri="{FF2B5EF4-FFF2-40B4-BE49-F238E27FC236}">
                    <a16:creationId xmlns:a16="http://schemas.microsoft.com/office/drawing/2014/main" id="{19A8B521-C2CA-7B0C-4834-6567F9205BED}"/>
                  </a:ext>
                </a:extLst>
              </p:cNvPr>
              <p:cNvSpPr/>
              <p:nvPr/>
            </p:nvSpPr>
            <p:spPr>
              <a:xfrm>
                <a:off x="9331056" y="2556502"/>
                <a:ext cx="493436" cy="417125"/>
              </a:xfrm>
              <a:custGeom>
                <a:avLst/>
                <a:gdLst>
                  <a:gd name="connsiteX0" fmla="*/ 0 w 360645"/>
                  <a:gd name="connsiteY0" fmla="*/ 304870 h 304870"/>
                  <a:gd name="connsiteX1" fmla="*/ 360645 w 360645"/>
                  <a:gd name="connsiteY1" fmla="*/ 0 h 304870"/>
                  <a:gd name="connsiteX2" fmla="*/ 138178 w 360645"/>
                  <a:gd name="connsiteY2" fmla="*/ 117125 h 304870"/>
                  <a:gd name="connsiteX3" fmla="*/ 0 w 360645"/>
                  <a:gd name="connsiteY3" fmla="*/ 304870 h 304870"/>
                </a:gdLst>
                <a:ahLst/>
                <a:cxnLst>
                  <a:cxn ang="0">
                    <a:pos x="connsiteX0" y="connsiteY0"/>
                  </a:cxn>
                  <a:cxn ang="0">
                    <a:pos x="connsiteX1" y="connsiteY1"/>
                  </a:cxn>
                  <a:cxn ang="0">
                    <a:pos x="connsiteX2" y="connsiteY2"/>
                  </a:cxn>
                  <a:cxn ang="0">
                    <a:pos x="connsiteX3" y="connsiteY3"/>
                  </a:cxn>
                </a:cxnLst>
                <a:rect l="l" t="t" r="r" b="b"/>
                <a:pathLst>
                  <a:path w="360645" h="304870">
                    <a:moveTo>
                      <a:pt x="0" y="304870"/>
                    </a:moveTo>
                    <a:lnTo>
                      <a:pt x="360645" y="0"/>
                    </a:lnTo>
                    <a:lnTo>
                      <a:pt x="138178" y="117125"/>
                    </a:lnTo>
                    <a:lnTo>
                      <a:pt x="0" y="304870"/>
                    </a:lnTo>
                    <a:close/>
                  </a:path>
                </a:pathLst>
              </a:custGeom>
              <a:solidFill>
                <a:schemeClr val="accent2">
                  <a:lumMod val="60000"/>
                  <a:lumOff val="40000"/>
                </a:schemeClr>
              </a:solid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grpSp>
        <p:grpSp>
          <p:nvGrpSpPr>
            <p:cNvPr id="28" name="Group 27">
              <a:extLst>
                <a:ext uri="{FF2B5EF4-FFF2-40B4-BE49-F238E27FC236}">
                  <a16:creationId xmlns:a16="http://schemas.microsoft.com/office/drawing/2014/main" id="{E51C2257-7848-D9BF-9B42-B1D86C4F96BA}"/>
                </a:ext>
              </a:extLst>
            </p:cNvPr>
            <p:cNvGrpSpPr/>
            <p:nvPr/>
          </p:nvGrpSpPr>
          <p:grpSpPr>
            <a:xfrm>
              <a:off x="7997703" y="2743525"/>
              <a:ext cx="5102523" cy="4468330"/>
              <a:chOff x="8214862" y="2973502"/>
              <a:chExt cx="3286514" cy="2930582"/>
            </a:xfrm>
            <a:gradFill>
              <a:gsLst>
                <a:gs pos="100000">
                  <a:schemeClr val="accent2"/>
                </a:gs>
                <a:gs pos="0">
                  <a:schemeClr val="accent5">
                    <a:alpha val="0"/>
                  </a:schemeClr>
                </a:gs>
                <a:gs pos="0">
                  <a:schemeClr val="accent5">
                    <a:alpha val="0"/>
                  </a:schemeClr>
                </a:gs>
              </a:gsLst>
              <a:lin ang="5400000" scaled="1"/>
            </a:gradFill>
          </p:grpSpPr>
          <p:sp>
            <p:nvSpPr>
              <p:cNvPr id="29" name="Freeform 28">
                <a:extLst>
                  <a:ext uri="{FF2B5EF4-FFF2-40B4-BE49-F238E27FC236}">
                    <a16:creationId xmlns:a16="http://schemas.microsoft.com/office/drawing/2014/main" id="{14866C04-2AA0-5F9D-DBD5-67071C482126}"/>
                  </a:ext>
                </a:extLst>
              </p:cNvPr>
              <p:cNvSpPr/>
              <p:nvPr/>
            </p:nvSpPr>
            <p:spPr>
              <a:xfrm>
                <a:off x="8214862" y="2973626"/>
                <a:ext cx="3286514" cy="2930458"/>
              </a:xfrm>
              <a:custGeom>
                <a:avLst/>
                <a:gdLst>
                  <a:gd name="connsiteX0" fmla="*/ 0 w 2402062"/>
                  <a:gd name="connsiteY0" fmla="*/ 0 h 2141826"/>
                  <a:gd name="connsiteX1" fmla="*/ 61276 w 2402062"/>
                  <a:gd name="connsiteY1" fmla="*/ 224876 h 2141826"/>
                  <a:gd name="connsiteX2" fmla="*/ 188373 w 2402062"/>
                  <a:gd name="connsiteY2" fmla="*/ 371669 h 2141826"/>
                  <a:gd name="connsiteX3" fmla="*/ 385838 w 2402062"/>
                  <a:gd name="connsiteY3" fmla="*/ 837983 h 2141826"/>
                  <a:gd name="connsiteX4" fmla="*/ 667971 w 2402062"/>
                  <a:gd name="connsiteY4" fmla="*/ 976130 h 2141826"/>
                  <a:gd name="connsiteX5" fmla="*/ 881252 w 2402062"/>
                  <a:gd name="connsiteY5" fmla="*/ 1537456 h 2141826"/>
                  <a:gd name="connsiteX6" fmla="*/ 1209413 w 2402062"/>
                  <a:gd name="connsiteY6" fmla="*/ 1779168 h 2141826"/>
                  <a:gd name="connsiteX7" fmla="*/ 1359145 w 2402062"/>
                  <a:gd name="connsiteY7" fmla="*/ 2090044 h 2141826"/>
                  <a:gd name="connsiteX8" fmla="*/ 1456978 w 2402062"/>
                  <a:gd name="connsiteY8" fmla="*/ 2141827 h 2141826"/>
                  <a:gd name="connsiteX9" fmla="*/ 1577919 w 2402062"/>
                  <a:gd name="connsiteY9" fmla="*/ 1908760 h 2141826"/>
                  <a:gd name="connsiteX10" fmla="*/ 1733523 w 2402062"/>
                  <a:gd name="connsiteY10" fmla="*/ 1097078 h 2141826"/>
                  <a:gd name="connsiteX11" fmla="*/ 2055812 w 2402062"/>
                  <a:gd name="connsiteY11" fmla="*/ 846629 h 2141826"/>
                  <a:gd name="connsiteX12" fmla="*/ 2090381 w 2402062"/>
                  <a:gd name="connsiteY12" fmla="*/ 466679 h 2141826"/>
                  <a:gd name="connsiteX13" fmla="*/ 2198347 w 2402062"/>
                  <a:gd name="connsiteY13" fmla="*/ 423542 h 2141826"/>
                  <a:gd name="connsiteX14" fmla="*/ 2227990 w 2402062"/>
                  <a:gd name="connsiteY14" fmla="*/ 259458 h 2141826"/>
                  <a:gd name="connsiteX15" fmla="*/ 2402063 w 2402062"/>
                  <a:gd name="connsiteY15" fmla="*/ 0 h 2141826"/>
                  <a:gd name="connsiteX16" fmla="*/ 0 w 2402062"/>
                  <a:gd name="connsiteY16" fmla="*/ 0 h 2141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2062" h="2141826">
                    <a:moveTo>
                      <a:pt x="0" y="0"/>
                    </a:moveTo>
                    <a:lnTo>
                      <a:pt x="61276" y="224876"/>
                    </a:lnTo>
                    <a:lnTo>
                      <a:pt x="188373" y="371669"/>
                    </a:lnTo>
                    <a:lnTo>
                      <a:pt x="385838" y="837983"/>
                    </a:lnTo>
                    <a:lnTo>
                      <a:pt x="667971" y="976130"/>
                    </a:lnTo>
                    <a:lnTo>
                      <a:pt x="881252" y="1537456"/>
                    </a:lnTo>
                    <a:lnTo>
                      <a:pt x="1209413" y="1779168"/>
                    </a:lnTo>
                    <a:lnTo>
                      <a:pt x="1359145" y="2090044"/>
                    </a:lnTo>
                    <a:lnTo>
                      <a:pt x="1456978" y="2141827"/>
                    </a:lnTo>
                    <a:lnTo>
                      <a:pt x="1577919" y="1908760"/>
                    </a:lnTo>
                    <a:lnTo>
                      <a:pt x="1733523" y="1097078"/>
                    </a:lnTo>
                    <a:lnTo>
                      <a:pt x="2055812" y="846629"/>
                    </a:lnTo>
                    <a:lnTo>
                      <a:pt x="2090381" y="466679"/>
                    </a:lnTo>
                    <a:lnTo>
                      <a:pt x="2198347" y="423542"/>
                    </a:lnTo>
                    <a:lnTo>
                      <a:pt x="2227990" y="259458"/>
                    </a:lnTo>
                    <a:lnTo>
                      <a:pt x="2402063" y="0"/>
                    </a:lnTo>
                    <a:lnTo>
                      <a:pt x="0" y="0"/>
                    </a:lnTo>
                    <a:close/>
                  </a:path>
                </a:pathLst>
              </a:custGeom>
              <a:gradFill>
                <a:gsLst>
                  <a:gs pos="100000">
                    <a:schemeClr val="accent2">
                      <a:alpha val="77000"/>
                    </a:schemeClr>
                  </a:gs>
                  <a:gs pos="0">
                    <a:schemeClr val="accent5">
                      <a:alpha val="0"/>
                    </a:schemeClr>
                  </a:gs>
                  <a:gs pos="0">
                    <a:schemeClr val="accent5">
                      <a:alpha val="0"/>
                    </a:schemeClr>
                  </a:gs>
                </a:gsLst>
                <a:lin ang="5400000" scaled="1"/>
              </a:grad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31" name="Freeform 30">
                <a:extLst>
                  <a:ext uri="{FF2B5EF4-FFF2-40B4-BE49-F238E27FC236}">
                    <a16:creationId xmlns:a16="http://schemas.microsoft.com/office/drawing/2014/main" id="{81EB3CA8-03BA-D73B-2394-63CBBFF9E3E6}"/>
                  </a:ext>
                </a:extLst>
              </p:cNvPr>
              <p:cNvSpPr/>
              <p:nvPr/>
            </p:nvSpPr>
            <p:spPr>
              <a:xfrm>
                <a:off x="8214862" y="2973502"/>
                <a:ext cx="2108381" cy="2930582"/>
              </a:xfrm>
              <a:custGeom>
                <a:avLst/>
                <a:gdLst>
                  <a:gd name="connsiteX0" fmla="*/ 1540983 w 1540983"/>
                  <a:gd name="connsiteY0" fmla="*/ 1201552 h 2141917"/>
                  <a:gd name="connsiteX1" fmla="*/ 1456978 w 1540983"/>
                  <a:gd name="connsiteY1" fmla="*/ 2141917 h 2141917"/>
                  <a:gd name="connsiteX2" fmla="*/ 1359050 w 1540983"/>
                  <a:gd name="connsiteY2" fmla="*/ 2090135 h 2141917"/>
                  <a:gd name="connsiteX3" fmla="*/ 1209413 w 1540983"/>
                  <a:gd name="connsiteY3" fmla="*/ 1779259 h 2141917"/>
                  <a:gd name="connsiteX4" fmla="*/ 881157 w 1540983"/>
                  <a:gd name="connsiteY4" fmla="*/ 1537547 h 2141917"/>
                  <a:gd name="connsiteX5" fmla="*/ 667971 w 1540983"/>
                  <a:gd name="connsiteY5" fmla="*/ 976221 h 2141917"/>
                  <a:gd name="connsiteX6" fmla="*/ 385838 w 1540983"/>
                  <a:gd name="connsiteY6" fmla="*/ 838165 h 2141917"/>
                  <a:gd name="connsiteX7" fmla="*/ 188373 w 1540983"/>
                  <a:gd name="connsiteY7" fmla="*/ 371851 h 2141917"/>
                  <a:gd name="connsiteX8" fmla="*/ 61276 w 1540983"/>
                  <a:gd name="connsiteY8" fmla="*/ 224967 h 2141917"/>
                  <a:gd name="connsiteX9" fmla="*/ 0 w 1540983"/>
                  <a:gd name="connsiteY9" fmla="*/ 0 h 2141917"/>
                  <a:gd name="connsiteX10" fmla="*/ 781336 w 1540983"/>
                  <a:gd name="connsiteY10" fmla="*/ 0 h 2141917"/>
                  <a:gd name="connsiteX11" fmla="*/ 1435385 w 1540983"/>
                  <a:gd name="connsiteY11" fmla="*/ 431733 h 2141917"/>
                  <a:gd name="connsiteX12" fmla="*/ 1287736 w 1540983"/>
                  <a:gd name="connsiteY12" fmla="*/ 856457 h 2141917"/>
                  <a:gd name="connsiteX13" fmla="*/ 1540983 w 1540983"/>
                  <a:gd name="connsiteY13" fmla="*/ 1201552 h 2141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40983" h="2141917">
                    <a:moveTo>
                      <a:pt x="1540983" y="1201552"/>
                    </a:moveTo>
                    <a:lnTo>
                      <a:pt x="1456978" y="2141917"/>
                    </a:lnTo>
                    <a:lnTo>
                      <a:pt x="1359050" y="2090135"/>
                    </a:lnTo>
                    <a:lnTo>
                      <a:pt x="1209413" y="1779259"/>
                    </a:lnTo>
                    <a:lnTo>
                      <a:pt x="881157" y="1537547"/>
                    </a:lnTo>
                    <a:lnTo>
                      <a:pt x="667971" y="976221"/>
                    </a:lnTo>
                    <a:lnTo>
                      <a:pt x="385838" y="838165"/>
                    </a:lnTo>
                    <a:lnTo>
                      <a:pt x="188373" y="371851"/>
                    </a:lnTo>
                    <a:lnTo>
                      <a:pt x="61276" y="224967"/>
                    </a:lnTo>
                    <a:lnTo>
                      <a:pt x="0" y="0"/>
                    </a:lnTo>
                    <a:lnTo>
                      <a:pt x="781336" y="0"/>
                    </a:lnTo>
                    <a:lnTo>
                      <a:pt x="1435385" y="431733"/>
                    </a:lnTo>
                    <a:lnTo>
                      <a:pt x="1287736" y="856457"/>
                    </a:lnTo>
                    <a:lnTo>
                      <a:pt x="1540983" y="1201552"/>
                    </a:lnTo>
                    <a:close/>
                  </a:path>
                </a:pathLst>
              </a:custGeom>
              <a:grp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32" name="Freeform 31">
                <a:extLst>
                  <a:ext uri="{FF2B5EF4-FFF2-40B4-BE49-F238E27FC236}">
                    <a16:creationId xmlns:a16="http://schemas.microsoft.com/office/drawing/2014/main" id="{2F3A3157-3755-34B5-A088-F0AD2AE4504E}"/>
                  </a:ext>
                </a:extLst>
              </p:cNvPr>
              <p:cNvSpPr/>
              <p:nvPr/>
            </p:nvSpPr>
            <p:spPr>
              <a:xfrm>
                <a:off x="8214862" y="2973502"/>
                <a:ext cx="1963900" cy="590698"/>
              </a:xfrm>
              <a:custGeom>
                <a:avLst/>
                <a:gdLst>
                  <a:gd name="connsiteX0" fmla="*/ 61276 w 1435384"/>
                  <a:gd name="connsiteY0" fmla="*/ 224967 h 431732"/>
                  <a:gd name="connsiteX1" fmla="*/ 732940 w 1435384"/>
                  <a:gd name="connsiteY1" fmla="*/ 178008 h 431732"/>
                  <a:gd name="connsiteX2" fmla="*/ 1435385 w 1435384"/>
                  <a:gd name="connsiteY2" fmla="*/ 431733 h 431732"/>
                  <a:gd name="connsiteX3" fmla="*/ 781336 w 1435384"/>
                  <a:gd name="connsiteY3" fmla="*/ 0 h 431732"/>
                  <a:gd name="connsiteX4" fmla="*/ 0 w 1435384"/>
                  <a:gd name="connsiteY4" fmla="*/ 0 h 431732"/>
                  <a:gd name="connsiteX5" fmla="*/ 61276 w 1435384"/>
                  <a:gd name="connsiteY5" fmla="*/ 224967 h 43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5384" h="431732">
                    <a:moveTo>
                      <a:pt x="61276" y="224967"/>
                    </a:moveTo>
                    <a:lnTo>
                      <a:pt x="732940" y="178008"/>
                    </a:lnTo>
                    <a:lnTo>
                      <a:pt x="1435385" y="431733"/>
                    </a:lnTo>
                    <a:lnTo>
                      <a:pt x="781336" y="0"/>
                    </a:lnTo>
                    <a:lnTo>
                      <a:pt x="0" y="0"/>
                    </a:lnTo>
                    <a:lnTo>
                      <a:pt x="61276" y="224967"/>
                    </a:lnTo>
                    <a:close/>
                  </a:path>
                </a:pathLst>
              </a:custGeom>
              <a:grp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33" name="Freeform 32">
                <a:extLst>
                  <a:ext uri="{FF2B5EF4-FFF2-40B4-BE49-F238E27FC236}">
                    <a16:creationId xmlns:a16="http://schemas.microsoft.com/office/drawing/2014/main" id="{8582CFED-E288-378C-5FF3-22B673E10309}"/>
                  </a:ext>
                </a:extLst>
              </p:cNvPr>
              <p:cNvSpPr/>
              <p:nvPr/>
            </p:nvSpPr>
            <p:spPr>
              <a:xfrm>
                <a:off x="9976749" y="4145311"/>
                <a:ext cx="346494" cy="1062734"/>
              </a:xfrm>
              <a:custGeom>
                <a:avLst/>
                <a:gdLst>
                  <a:gd name="connsiteX0" fmla="*/ 0 w 253247"/>
                  <a:gd name="connsiteY0" fmla="*/ 0 h 776736"/>
                  <a:gd name="connsiteX1" fmla="*/ 28980 w 253247"/>
                  <a:gd name="connsiteY1" fmla="*/ 328532 h 776736"/>
                  <a:gd name="connsiteX2" fmla="*/ 214701 w 253247"/>
                  <a:gd name="connsiteY2" fmla="*/ 776736 h 776736"/>
                  <a:gd name="connsiteX3" fmla="*/ 253247 w 253247"/>
                  <a:gd name="connsiteY3" fmla="*/ 345095 h 776736"/>
                  <a:gd name="connsiteX4" fmla="*/ 0 w 253247"/>
                  <a:gd name="connsiteY4" fmla="*/ 0 h 77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247" h="776736">
                    <a:moveTo>
                      <a:pt x="0" y="0"/>
                    </a:moveTo>
                    <a:lnTo>
                      <a:pt x="28980" y="328532"/>
                    </a:lnTo>
                    <a:lnTo>
                      <a:pt x="214701" y="776736"/>
                    </a:lnTo>
                    <a:lnTo>
                      <a:pt x="253247" y="345095"/>
                    </a:lnTo>
                    <a:lnTo>
                      <a:pt x="0" y="0"/>
                    </a:lnTo>
                    <a:close/>
                  </a:path>
                </a:pathLst>
              </a:custGeom>
              <a:grp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34" name="Freeform 33">
                <a:extLst>
                  <a:ext uri="{FF2B5EF4-FFF2-40B4-BE49-F238E27FC236}">
                    <a16:creationId xmlns:a16="http://schemas.microsoft.com/office/drawing/2014/main" id="{D0CDFA95-2654-9BBA-9EBD-BD7E782DCFDD}"/>
                  </a:ext>
                </a:extLst>
              </p:cNvPr>
              <p:cNvSpPr/>
              <p:nvPr/>
            </p:nvSpPr>
            <p:spPr>
              <a:xfrm>
                <a:off x="10586677" y="3612139"/>
                <a:ext cx="488254" cy="862514"/>
              </a:xfrm>
              <a:custGeom>
                <a:avLst/>
                <a:gdLst>
                  <a:gd name="connsiteX0" fmla="*/ 356857 w 356857"/>
                  <a:gd name="connsiteY0" fmla="*/ 0 h 630398"/>
                  <a:gd name="connsiteX1" fmla="*/ 145944 w 356857"/>
                  <a:gd name="connsiteY1" fmla="*/ 87730 h 630398"/>
                  <a:gd name="connsiteX2" fmla="*/ 0 w 356857"/>
                  <a:gd name="connsiteY2" fmla="*/ 630399 h 630398"/>
                  <a:gd name="connsiteX3" fmla="*/ 244345 w 356857"/>
                  <a:gd name="connsiteY3" fmla="*/ 288489 h 630398"/>
                  <a:gd name="connsiteX4" fmla="*/ 356857 w 356857"/>
                  <a:gd name="connsiteY4" fmla="*/ 0 h 6303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6857" h="630398">
                    <a:moveTo>
                      <a:pt x="356857" y="0"/>
                    </a:moveTo>
                    <a:lnTo>
                      <a:pt x="145944" y="87730"/>
                    </a:lnTo>
                    <a:lnTo>
                      <a:pt x="0" y="630399"/>
                    </a:lnTo>
                    <a:lnTo>
                      <a:pt x="244345" y="288489"/>
                    </a:lnTo>
                    <a:lnTo>
                      <a:pt x="356857" y="0"/>
                    </a:lnTo>
                    <a:close/>
                  </a:path>
                </a:pathLst>
              </a:custGeom>
              <a:grp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35" name="Freeform 34">
                <a:extLst>
                  <a:ext uri="{FF2B5EF4-FFF2-40B4-BE49-F238E27FC236}">
                    <a16:creationId xmlns:a16="http://schemas.microsoft.com/office/drawing/2014/main" id="{193436F5-3325-302C-8A01-16EF3F787BF5}"/>
                  </a:ext>
                </a:extLst>
              </p:cNvPr>
              <p:cNvSpPr/>
              <p:nvPr/>
            </p:nvSpPr>
            <p:spPr>
              <a:xfrm>
                <a:off x="10597044" y="3119309"/>
                <a:ext cx="666165" cy="433809"/>
              </a:xfrm>
              <a:custGeom>
                <a:avLst/>
                <a:gdLst>
                  <a:gd name="connsiteX0" fmla="*/ 486890 w 486890"/>
                  <a:gd name="connsiteY0" fmla="*/ 152981 h 317064"/>
                  <a:gd name="connsiteX1" fmla="*/ 0 w 486890"/>
                  <a:gd name="connsiteY1" fmla="*/ 0 h 317064"/>
                  <a:gd name="connsiteX2" fmla="*/ 457247 w 486890"/>
                  <a:gd name="connsiteY2" fmla="*/ 317065 h 317064"/>
                  <a:gd name="connsiteX3" fmla="*/ 486890 w 486890"/>
                  <a:gd name="connsiteY3" fmla="*/ 152981 h 317064"/>
                </a:gdLst>
                <a:ahLst/>
                <a:cxnLst>
                  <a:cxn ang="0">
                    <a:pos x="connsiteX0" y="connsiteY0"/>
                  </a:cxn>
                  <a:cxn ang="0">
                    <a:pos x="connsiteX1" y="connsiteY1"/>
                  </a:cxn>
                  <a:cxn ang="0">
                    <a:pos x="connsiteX2" y="connsiteY2"/>
                  </a:cxn>
                  <a:cxn ang="0">
                    <a:pos x="connsiteX3" y="connsiteY3"/>
                  </a:cxn>
                </a:cxnLst>
                <a:rect l="l" t="t" r="r" b="b"/>
                <a:pathLst>
                  <a:path w="486890" h="317064">
                    <a:moveTo>
                      <a:pt x="486890" y="152981"/>
                    </a:moveTo>
                    <a:lnTo>
                      <a:pt x="0" y="0"/>
                    </a:lnTo>
                    <a:lnTo>
                      <a:pt x="457247" y="317065"/>
                    </a:lnTo>
                    <a:lnTo>
                      <a:pt x="486890" y="152981"/>
                    </a:lnTo>
                    <a:close/>
                  </a:path>
                </a:pathLst>
              </a:custGeom>
              <a:grp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36" name="Freeform 35">
                <a:extLst>
                  <a:ext uri="{FF2B5EF4-FFF2-40B4-BE49-F238E27FC236}">
                    <a16:creationId xmlns:a16="http://schemas.microsoft.com/office/drawing/2014/main" id="{CFB97FA8-9E3A-882E-5F92-2B85721C7673}"/>
                  </a:ext>
                </a:extLst>
              </p:cNvPr>
              <p:cNvSpPr/>
              <p:nvPr/>
            </p:nvSpPr>
            <p:spPr>
              <a:xfrm>
                <a:off x="9420466" y="5077180"/>
                <a:ext cx="556412" cy="330710"/>
              </a:xfrm>
              <a:custGeom>
                <a:avLst/>
                <a:gdLst>
                  <a:gd name="connsiteX0" fmla="*/ 0 w 406673"/>
                  <a:gd name="connsiteY0" fmla="*/ 0 h 241711"/>
                  <a:gd name="connsiteX1" fmla="*/ 406673 w 406673"/>
                  <a:gd name="connsiteY1" fmla="*/ 128591 h 241711"/>
                  <a:gd name="connsiteX2" fmla="*/ 328256 w 406673"/>
                  <a:gd name="connsiteY2" fmla="*/ 241712 h 241711"/>
                  <a:gd name="connsiteX3" fmla="*/ 0 w 406673"/>
                  <a:gd name="connsiteY3" fmla="*/ 0 h 241711"/>
                </a:gdLst>
                <a:ahLst/>
                <a:cxnLst>
                  <a:cxn ang="0">
                    <a:pos x="connsiteX0" y="connsiteY0"/>
                  </a:cxn>
                  <a:cxn ang="0">
                    <a:pos x="connsiteX1" y="connsiteY1"/>
                  </a:cxn>
                  <a:cxn ang="0">
                    <a:pos x="connsiteX2" y="connsiteY2"/>
                  </a:cxn>
                  <a:cxn ang="0">
                    <a:pos x="connsiteX3" y="connsiteY3"/>
                  </a:cxn>
                </a:cxnLst>
                <a:rect l="l" t="t" r="r" b="b"/>
                <a:pathLst>
                  <a:path w="406673" h="241711">
                    <a:moveTo>
                      <a:pt x="0" y="0"/>
                    </a:moveTo>
                    <a:lnTo>
                      <a:pt x="406673" y="128591"/>
                    </a:lnTo>
                    <a:lnTo>
                      <a:pt x="328256" y="241712"/>
                    </a:lnTo>
                    <a:lnTo>
                      <a:pt x="0" y="0"/>
                    </a:lnTo>
                    <a:close/>
                  </a:path>
                </a:pathLst>
              </a:custGeom>
              <a:grp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37" name="Freeform 36">
                <a:extLst>
                  <a:ext uri="{FF2B5EF4-FFF2-40B4-BE49-F238E27FC236}">
                    <a16:creationId xmlns:a16="http://schemas.microsoft.com/office/drawing/2014/main" id="{585F3BD0-6425-0955-5126-F58E8A1D8A68}"/>
                  </a:ext>
                </a:extLst>
              </p:cNvPr>
              <p:cNvSpPr/>
              <p:nvPr/>
            </p:nvSpPr>
            <p:spPr>
              <a:xfrm>
                <a:off x="9869587" y="5253121"/>
                <a:ext cx="204734" cy="580115"/>
              </a:xfrm>
              <a:custGeom>
                <a:avLst/>
                <a:gdLst>
                  <a:gd name="connsiteX0" fmla="*/ 149638 w 149637"/>
                  <a:gd name="connsiteY0" fmla="*/ 423997 h 423997"/>
                  <a:gd name="connsiteX1" fmla="*/ 78418 w 149637"/>
                  <a:gd name="connsiteY1" fmla="*/ 0 h 423997"/>
                  <a:gd name="connsiteX2" fmla="*/ 0 w 149637"/>
                  <a:gd name="connsiteY2" fmla="*/ 113121 h 423997"/>
                  <a:gd name="connsiteX3" fmla="*/ 149638 w 149637"/>
                  <a:gd name="connsiteY3" fmla="*/ 423997 h 423997"/>
                </a:gdLst>
                <a:ahLst/>
                <a:cxnLst>
                  <a:cxn ang="0">
                    <a:pos x="connsiteX0" y="connsiteY0"/>
                  </a:cxn>
                  <a:cxn ang="0">
                    <a:pos x="connsiteX1" y="connsiteY1"/>
                  </a:cxn>
                  <a:cxn ang="0">
                    <a:pos x="connsiteX2" y="connsiteY2"/>
                  </a:cxn>
                  <a:cxn ang="0">
                    <a:pos x="connsiteX3" y="connsiteY3"/>
                  </a:cxn>
                </a:cxnLst>
                <a:rect l="l" t="t" r="r" b="b"/>
                <a:pathLst>
                  <a:path w="149637" h="423997">
                    <a:moveTo>
                      <a:pt x="149638" y="423997"/>
                    </a:moveTo>
                    <a:lnTo>
                      <a:pt x="78418" y="0"/>
                    </a:lnTo>
                    <a:lnTo>
                      <a:pt x="0" y="113121"/>
                    </a:lnTo>
                    <a:lnTo>
                      <a:pt x="149638" y="423997"/>
                    </a:lnTo>
                    <a:close/>
                  </a:path>
                </a:pathLst>
              </a:custGeom>
              <a:gradFill>
                <a:gsLst>
                  <a:gs pos="100000">
                    <a:schemeClr val="accent2">
                      <a:alpha val="77000"/>
                    </a:schemeClr>
                  </a:gs>
                  <a:gs pos="0">
                    <a:schemeClr val="accent5">
                      <a:alpha val="0"/>
                    </a:schemeClr>
                  </a:gs>
                  <a:gs pos="0">
                    <a:schemeClr val="accent5">
                      <a:alpha val="0"/>
                    </a:schemeClr>
                  </a:gs>
                </a:gsLst>
                <a:lin ang="5400000" scaled="1"/>
              </a:grad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38" name="Freeform 37">
                <a:extLst>
                  <a:ext uri="{FF2B5EF4-FFF2-40B4-BE49-F238E27FC236}">
                    <a16:creationId xmlns:a16="http://schemas.microsoft.com/office/drawing/2014/main" id="{FF3FA4D3-CE1E-1FD5-0E0D-46CBED7E0B95}"/>
                  </a:ext>
                </a:extLst>
              </p:cNvPr>
              <p:cNvSpPr/>
              <p:nvPr/>
            </p:nvSpPr>
            <p:spPr>
              <a:xfrm>
                <a:off x="8472595" y="3482269"/>
                <a:ext cx="858461" cy="826902"/>
              </a:xfrm>
              <a:custGeom>
                <a:avLst/>
                <a:gdLst>
                  <a:gd name="connsiteX0" fmla="*/ 479598 w 627436"/>
                  <a:gd name="connsiteY0" fmla="*/ 604371 h 604370"/>
                  <a:gd name="connsiteX1" fmla="*/ 627436 w 627436"/>
                  <a:gd name="connsiteY1" fmla="*/ 448114 h 604370"/>
                  <a:gd name="connsiteX2" fmla="*/ 0 w 627436"/>
                  <a:gd name="connsiteY2" fmla="*/ 0 h 604370"/>
                  <a:gd name="connsiteX3" fmla="*/ 197465 w 627436"/>
                  <a:gd name="connsiteY3" fmla="*/ 466315 h 604370"/>
                  <a:gd name="connsiteX4" fmla="*/ 479598 w 627436"/>
                  <a:gd name="connsiteY4" fmla="*/ 604371 h 604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436" h="604370">
                    <a:moveTo>
                      <a:pt x="479598" y="604371"/>
                    </a:moveTo>
                    <a:lnTo>
                      <a:pt x="627436" y="448114"/>
                    </a:lnTo>
                    <a:lnTo>
                      <a:pt x="0" y="0"/>
                    </a:lnTo>
                    <a:lnTo>
                      <a:pt x="197465" y="466315"/>
                    </a:lnTo>
                    <a:lnTo>
                      <a:pt x="479598" y="604371"/>
                    </a:lnTo>
                    <a:close/>
                  </a:path>
                </a:pathLst>
              </a:custGeom>
              <a:grp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39" name="Freeform 38">
                <a:extLst>
                  <a:ext uri="{FF2B5EF4-FFF2-40B4-BE49-F238E27FC236}">
                    <a16:creationId xmlns:a16="http://schemas.microsoft.com/office/drawing/2014/main" id="{588DE210-1116-130B-5AF2-52F78F575E46}"/>
                  </a:ext>
                </a:extLst>
              </p:cNvPr>
              <p:cNvSpPr/>
              <p:nvPr/>
            </p:nvSpPr>
            <p:spPr>
              <a:xfrm>
                <a:off x="9662260" y="3999130"/>
                <a:ext cx="708279" cy="146179"/>
              </a:xfrm>
              <a:custGeom>
                <a:avLst/>
                <a:gdLst>
                  <a:gd name="connsiteX0" fmla="*/ 229855 w 517670"/>
                  <a:gd name="connsiteY0" fmla="*/ 106841 h 106840"/>
                  <a:gd name="connsiteX1" fmla="*/ 0 w 517670"/>
                  <a:gd name="connsiteY1" fmla="*/ 44957 h 106840"/>
                  <a:gd name="connsiteX2" fmla="*/ 266980 w 517670"/>
                  <a:gd name="connsiteY2" fmla="*/ 0 h 106840"/>
                  <a:gd name="connsiteX3" fmla="*/ 517670 w 517670"/>
                  <a:gd name="connsiteY3" fmla="*/ 84727 h 106840"/>
                  <a:gd name="connsiteX4" fmla="*/ 229855 w 517670"/>
                  <a:gd name="connsiteY4" fmla="*/ 106841 h 106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670" h="106840">
                    <a:moveTo>
                      <a:pt x="229855" y="106841"/>
                    </a:moveTo>
                    <a:lnTo>
                      <a:pt x="0" y="44957"/>
                    </a:lnTo>
                    <a:lnTo>
                      <a:pt x="266980" y="0"/>
                    </a:lnTo>
                    <a:lnTo>
                      <a:pt x="517670" y="84727"/>
                    </a:lnTo>
                    <a:lnTo>
                      <a:pt x="229855" y="106841"/>
                    </a:lnTo>
                    <a:close/>
                  </a:path>
                </a:pathLst>
              </a:custGeom>
              <a:grp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40" name="Freeform 39">
                <a:extLst>
                  <a:ext uri="{FF2B5EF4-FFF2-40B4-BE49-F238E27FC236}">
                    <a16:creationId xmlns:a16="http://schemas.microsoft.com/office/drawing/2014/main" id="{8E3B88B4-0898-9820-18D0-3B3D466064C7}"/>
                  </a:ext>
                </a:extLst>
              </p:cNvPr>
              <p:cNvSpPr/>
              <p:nvPr/>
            </p:nvSpPr>
            <p:spPr>
              <a:xfrm>
                <a:off x="9662260" y="3999130"/>
                <a:ext cx="708279" cy="146179"/>
              </a:xfrm>
              <a:custGeom>
                <a:avLst/>
                <a:gdLst>
                  <a:gd name="connsiteX0" fmla="*/ 229855 w 517670"/>
                  <a:gd name="connsiteY0" fmla="*/ 106841 h 106840"/>
                  <a:gd name="connsiteX1" fmla="*/ 0 w 517670"/>
                  <a:gd name="connsiteY1" fmla="*/ 44957 h 106840"/>
                  <a:gd name="connsiteX2" fmla="*/ 266980 w 517670"/>
                  <a:gd name="connsiteY2" fmla="*/ 0 h 106840"/>
                  <a:gd name="connsiteX3" fmla="*/ 517670 w 517670"/>
                  <a:gd name="connsiteY3" fmla="*/ 84727 h 106840"/>
                  <a:gd name="connsiteX4" fmla="*/ 229855 w 517670"/>
                  <a:gd name="connsiteY4" fmla="*/ 106841 h 1068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670" h="106840">
                    <a:moveTo>
                      <a:pt x="229855" y="106841"/>
                    </a:moveTo>
                    <a:lnTo>
                      <a:pt x="0" y="44957"/>
                    </a:lnTo>
                    <a:lnTo>
                      <a:pt x="266980" y="0"/>
                    </a:lnTo>
                    <a:lnTo>
                      <a:pt x="517670" y="84727"/>
                    </a:lnTo>
                    <a:lnTo>
                      <a:pt x="229855" y="106841"/>
                    </a:lnTo>
                    <a:close/>
                  </a:path>
                </a:pathLst>
              </a:custGeom>
              <a:grp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41" name="Freeform 40">
                <a:extLst>
                  <a:ext uri="{FF2B5EF4-FFF2-40B4-BE49-F238E27FC236}">
                    <a16:creationId xmlns:a16="http://schemas.microsoft.com/office/drawing/2014/main" id="{F6CE321C-063C-B24C-E52C-7D0AA10F7AEB}"/>
                  </a:ext>
                </a:extLst>
              </p:cNvPr>
              <p:cNvSpPr/>
              <p:nvPr/>
            </p:nvSpPr>
            <p:spPr>
              <a:xfrm>
                <a:off x="9662260" y="3999130"/>
                <a:ext cx="708279" cy="115923"/>
              </a:xfrm>
              <a:custGeom>
                <a:avLst/>
                <a:gdLst>
                  <a:gd name="connsiteX0" fmla="*/ 0 w 517670"/>
                  <a:gd name="connsiteY0" fmla="*/ 44957 h 84726"/>
                  <a:gd name="connsiteX1" fmla="*/ 266980 w 517670"/>
                  <a:gd name="connsiteY1" fmla="*/ 0 h 84726"/>
                  <a:gd name="connsiteX2" fmla="*/ 517670 w 517670"/>
                  <a:gd name="connsiteY2" fmla="*/ 84727 h 84726"/>
                </a:gdLst>
                <a:ahLst/>
                <a:cxnLst>
                  <a:cxn ang="0">
                    <a:pos x="connsiteX0" y="connsiteY0"/>
                  </a:cxn>
                  <a:cxn ang="0">
                    <a:pos x="connsiteX1" y="connsiteY1"/>
                  </a:cxn>
                  <a:cxn ang="0">
                    <a:pos x="connsiteX2" y="connsiteY2"/>
                  </a:cxn>
                </a:cxnLst>
                <a:rect l="l" t="t" r="r" b="b"/>
                <a:pathLst>
                  <a:path w="517670" h="84726">
                    <a:moveTo>
                      <a:pt x="0" y="44957"/>
                    </a:moveTo>
                    <a:lnTo>
                      <a:pt x="266980" y="0"/>
                    </a:lnTo>
                    <a:lnTo>
                      <a:pt x="517670" y="84727"/>
                    </a:lnTo>
                  </a:path>
                </a:pathLst>
              </a:custGeom>
              <a:grp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42" name="Freeform 41">
                <a:extLst>
                  <a:ext uri="{FF2B5EF4-FFF2-40B4-BE49-F238E27FC236}">
                    <a16:creationId xmlns:a16="http://schemas.microsoft.com/office/drawing/2014/main" id="{40373991-00B6-8915-660C-C55757F4B7FB}"/>
                  </a:ext>
                </a:extLst>
              </p:cNvPr>
              <p:cNvSpPr/>
              <p:nvPr/>
            </p:nvSpPr>
            <p:spPr>
              <a:xfrm>
                <a:off x="8214862" y="2973502"/>
                <a:ext cx="1069027" cy="307800"/>
              </a:xfrm>
              <a:custGeom>
                <a:avLst/>
                <a:gdLst>
                  <a:gd name="connsiteX0" fmla="*/ 61276 w 781335"/>
                  <a:gd name="connsiteY0" fmla="*/ 224967 h 224966"/>
                  <a:gd name="connsiteX1" fmla="*/ 781336 w 781335"/>
                  <a:gd name="connsiteY1" fmla="*/ 0 h 224966"/>
                  <a:gd name="connsiteX2" fmla="*/ 0 w 781335"/>
                  <a:gd name="connsiteY2" fmla="*/ 0 h 224966"/>
                  <a:gd name="connsiteX3" fmla="*/ 61276 w 781335"/>
                  <a:gd name="connsiteY3" fmla="*/ 224967 h 224966"/>
                </a:gdLst>
                <a:ahLst/>
                <a:cxnLst>
                  <a:cxn ang="0">
                    <a:pos x="connsiteX0" y="connsiteY0"/>
                  </a:cxn>
                  <a:cxn ang="0">
                    <a:pos x="connsiteX1" y="connsiteY1"/>
                  </a:cxn>
                  <a:cxn ang="0">
                    <a:pos x="connsiteX2" y="connsiteY2"/>
                  </a:cxn>
                  <a:cxn ang="0">
                    <a:pos x="connsiteX3" y="connsiteY3"/>
                  </a:cxn>
                </a:cxnLst>
                <a:rect l="l" t="t" r="r" b="b"/>
                <a:pathLst>
                  <a:path w="781335" h="224966">
                    <a:moveTo>
                      <a:pt x="61276" y="224967"/>
                    </a:moveTo>
                    <a:lnTo>
                      <a:pt x="781336" y="0"/>
                    </a:lnTo>
                    <a:lnTo>
                      <a:pt x="0" y="0"/>
                    </a:lnTo>
                    <a:lnTo>
                      <a:pt x="61276" y="224967"/>
                    </a:lnTo>
                    <a:close/>
                  </a:path>
                </a:pathLst>
              </a:custGeom>
              <a:grp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43" name="Freeform 42">
                <a:extLst>
                  <a:ext uri="{FF2B5EF4-FFF2-40B4-BE49-F238E27FC236}">
                    <a16:creationId xmlns:a16="http://schemas.microsoft.com/office/drawing/2014/main" id="{A81F7F68-F358-D07B-7EBA-AEB2E8989CBE}"/>
                  </a:ext>
                </a:extLst>
              </p:cNvPr>
              <p:cNvSpPr/>
              <p:nvPr/>
            </p:nvSpPr>
            <p:spPr>
              <a:xfrm>
                <a:off x="9976749" y="4145311"/>
                <a:ext cx="346494" cy="472159"/>
              </a:xfrm>
              <a:custGeom>
                <a:avLst/>
                <a:gdLst>
                  <a:gd name="connsiteX0" fmla="*/ 28980 w 253247"/>
                  <a:gd name="connsiteY0" fmla="*/ 328532 h 345094"/>
                  <a:gd name="connsiteX1" fmla="*/ 253247 w 253247"/>
                  <a:gd name="connsiteY1" fmla="*/ 345095 h 345094"/>
                  <a:gd name="connsiteX2" fmla="*/ 0 w 253247"/>
                  <a:gd name="connsiteY2" fmla="*/ 0 h 345094"/>
                  <a:gd name="connsiteX3" fmla="*/ 28980 w 253247"/>
                  <a:gd name="connsiteY3" fmla="*/ 328532 h 345094"/>
                </a:gdLst>
                <a:ahLst/>
                <a:cxnLst>
                  <a:cxn ang="0">
                    <a:pos x="connsiteX0" y="connsiteY0"/>
                  </a:cxn>
                  <a:cxn ang="0">
                    <a:pos x="connsiteX1" y="connsiteY1"/>
                  </a:cxn>
                  <a:cxn ang="0">
                    <a:pos x="connsiteX2" y="connsiteY2"/>
                  </a:cxn>
                  <a:cxn ang="0">
                    <a:pos x="connsiteX3" y="connsiteY3"/>
                  </a:cxn>
                </a:cxnLst>
                <a:rect l="l" t="t" r="r" b="b"/>
                <a:pathLst>
                  <a:path w="253247" h="345094">
                    <a:moveTo>
                      <a:pt x="28980" y="328532"/>
                    </a:moveTo>
                    <a:lnTo>
                      <a:pt x="253247" y="345095"/>
                    </a:lnTo>
                    <a:lnTo>
                      <a:pt x="0" y="0"/>
                    </a:lnTo>
                    <a:lnTo>
                      <a:pt x="28980" y="328532"/>
                    </a:lnTo>
                    <a:close/>
                  </a:path>
                </a:pathLst>
              </a:custGeom>
              <a:grp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44" name="Freeform 43">
                <a:extLst>
                  <a:ext uri="{FF2B5EF4-FFF2-40B4-BE49-F238E27FC236}">
                    <a16:creationId xmlns:a16="http://schemas.microsoft.com/office/drawing/2014/main" id="{6358B947-DF32-94CB-0C79-19F58DAFAB8A}"/>
                  </a:ext>
                </a:extLst>
              </p:cNvPr>
              <p:cNvSpPr/>
              <p:nvPr/>
            </p:nvSpPr>
            <p:spPr>
              <a:xfrm>
                <a:off x="10597044" y="3119309"/>
                <a:ext cx="625608" cy="612862"/>
              </a:xfrm>
              <a:custGeom>
                <a:avLst/>
                <a:gdLst>
                  <a:gd name="connsiteX0" fmla="*/ 0 w 457247"/>
                  <a:gd name="connsiteY0" fmla="*/ 0 h 447931"/>
                  <a:gd name="connsiteX1" fmla="*/ 138367 w 457247"/>
                  <a:gd name="connsiteY1" fmla="*/ 447932 h 447931"/>
                  <a:gd name="connsiteX2" fmla="*/ 457247 w 457247"/>
                  <a:gd name="connsiteY2" fmla="*/ 317065 h 447931"/>
                  <a:gd name="connsiteX3" fmla="*/ 0 w 457247"/>
                  <a:gd name="connsiteY3" fmla="*/ 0 h 447931"/>
                </a:gdLst>
                <a:ahLst/>
                <a:cxnLst>
                  <a:cxn ang="0">
                    <a:pos x="connsiteX0" y="connsiteY0"/>
                  </a:cxn>
                  <a:cxn ang="0">
                    <a:pos x="connsiteX1" y="connsiteY1"/>
                  </a:cxn>
                  <a:cxn ang="0">
                    <a:pos x="connsiteX2" y="connsiteY2"/>
                  </a:cxn>
                  <a:cxn ang="0">
                    <a:pos x="connsiteX3" y="connsiteY3"/>
                  </a:cxn>
                </a:cxnLst>
                <a:rect l="l" t="t" r="r" b="b"/>
                <a:pathLst>
                  <a:path w="457247" h="447931">
                    <a:moveTo>
                      <a:pt x="0" y="0"/>
                    </a:moveTo>
                    <a:lnTo>
                      <a:pt x="138367" y="447932"/>
                    </a:lnTo>
                    <a:lnTo>
                      <a:pt x="457247" y="317065"/>
                    </a:lnTo>
                    <a:lnTo>
                      <a:pt x="0" y="0"/>
                    </a:lnTo>
                    <a:close/>
                  </a:path>
                </a:pathLst>
              </a:custGeom>
              <a:grp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45" name="Freeform 44">
                <a:extLst>
                  <a:ext uri="{FF2B5EF4-FFF2-40B4-BE49-F238E27FC236}">
                    <a16:creationId xmlns:a16="http://schemas.microsoft.com/office/drawing/2014/main" id="{E6B2F471-BE74-CCAB-9BF9-A857CE46B7F2}"/>
                  </a:ext>
                </a:extLst>
              </p:cNvPr>
              <p:cNvSpPr/>
              <p:nvPr/>
            </p:nvSpPr>
            <p:spPr>
              <a:xfrm>
                <a:off x="9283889" y="2973502"/>
                <a:ext cx="1018102" cy="100607"/>
              </a:xfrm>
              <a:custGeom>
                <a:avLst/>
                <a:gdLst>
                  <a:gd name="connsiteX0" fmla="*/ 0 w 744115"/>
                  <a:gd name="connsiteY0" fmla="*/ 0 h 73532"/>
                  <a:gd name="connsiteX1" fmla="*/ 258267 w 744115"/>
                  <a:gd name="connsiteY1" fmla="*/ 73533 h 73532"/>
                  <a:gd name="connsiteX2" fmla="*/ 744116 w 744115"/>
                  <a:gd name="connsiteY2" fmla="*/ 91 h 73532"/>
                  <a:gd name="connsiteX3" fmla="*/ 0 w 744115"/>
                  <a:gd name="connsiteY3" fmla="*/ 0 h 73532"/>
                </a:gdLst>
                <a:ahLst/>
                <a:cxnLst>
                  <a:cxn ang="0">
                    <a:pos x="connsiteX0" y="connsiteY0"/>
                  </a:cxn>
                  <a:cxn ang="0">
                    <a:pos x="connsiteX1" y="connsiteY1"/>
                  </a:cxn>
                  <a:cxn ang="0">
                    <a:pos x="connsiteX2" y="connsiteY2"/>
                  </a:cxn>
                  <a:cxn ang="0">
                    <a:pos x="connsiteX3" y="connsiteY3"/>
                  </a:cxn>
                </a:cxnLst>
                <a:rect l="l" t="t" r="r" b="b"/>
                <a:pathLst>
                  <a:path w="744115" h="73532">
                    <a:moveTo>
                      <a:pt x="0" y="0"/>
                    </a:moveTo>
                    <a:lnTo>
                      <a:pt x="258267" y="73533"/>
                    </a:lnTo>
                    <a:lnTo>
                      <a:pt x="744116" y="91"/>
                    </a:lnTo>
                    <a:lnTo>
                      <a:pt x="0" y="0"/>
                    </a:lnTo>
                    <a:close/>
                  </a:path>
                </a:pathLst>
              </a:custGeom>
              <a:grpFill/>
              <a:ln w="946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grpSp>
      </p:grpSp>
      <p:sp>
        <p:nvSpPr>
          <p:cNvPr id="2" name="Title 1">
            <a:extLst>
              <a:ext uri="{FF2B5EF4-FFF2-40B4-BE49-F238E27FC236}">
                <a16:creationId xmlns:a16="http://schemas.microsoft.com/office/drawing/2014/main" id="{1398994F-041E-220D-1D0D-14B8E714BF4F}"/>
              </a:ext>
            </a:extLst>
          </p:cNvPr>
          <p:cNvSpPr>
            <a:spLocks noGrp="1"/>
          </p:cNvSpPr>
          <p:nvPr>
            <p:ph type="title"/>
          </p:nvPr>
        </p:nvSpPr>
        <p:spPr>
          <a:xfrm>
            <a:off x="457200" y="723900"/>
            <a:ext cx="11274552" cy="677108"/>
          </a:xfrm>
        </p:spPr>
        <p:txBody>
          <a:bodyPr>
            <a:spAutoFit/>
          </a:bodyPr>
          <a:lstStyle/>
          <a:p>
            <a:r>
              <a:rPr lang="en-US" dirty="0"/>
              <a:t>The GenAI disruption </a:t>
            </a:r>
            <a:br>
              <a:rPr lang="en-US" dirty="0"/>
            </a:br>
            <a:r>
              <a:rPr lang="en-US" dirty="0"/>
              <a:t>impacts </a:t>
            </a:r>
            <a:r>
              <a:rPr lang="en-US" dirty="0">
                <a:gradFill>
                  <a:gsLst>
                    <a:gs pos="100000">
                      <a:schemeClr val="accent5"/>
                    </a:gs>
                    <a:gs pos="75000">
                      <a:schemeClr val="accent2"/>
                    </a:gs>
                    <a:gs pos="37000">
                      <a:schemeClr val="accent4"/>
                    </a:gs>
                  </a:gsLst>
                  <a:lin ang="0" scaled="0"/>
                </a:gradFill>
              </a:rPr>
              <a:t>multiple layers of depth</a:t>
            </a:r>
          </a:p>
        </p:txBody>
      </p:sp>
      <p:sp>
        <p:nvSpPr>
          <p:cNvPr id="47" name="Rectangle 46">
            <a:extLst>
              <a:ext uri="{FF2B5EF4-FFF2-40B4-BE49-F238E27FC236}">
                <a16:creationId xmlns:a16="http://schemas.microsoft.com/office/drawing/2014/main" id="{6F75855E-7348-7DCC-BC2B-420C996BFD46}"/>
              </a:ext>
            </a:extLst>
          </p:cNvPr>
          <p:cNvSpPr/>
          <p:nvPr/>
        </p:nvSpPr>
        <p:spPr>
          <a:xfrm>
            <a:off x="457200" y="3599119"/>
            <a:ext cx="6886545" cy="564514"/>
          </a:xfrm>
          <a:prstGeom prst="rect">
            <a:avLst/>
          </a:prstGeom>
        </p:spPr>
        <p:txBody>
          <a:bodyPr wrap="square" lIns="0" tIns="0" rIns="0" bIns="0" anchor="t">
            <a:spAutoFit/>
          </a:bodyPr>
          <a:lstStyle/>
          <a:p>
            <a:pPr marL="401638" marR="0" lvl="1" indent="-165100" algn="l" defTabSz="914332" rtl="0" eaLnBrk="1" fontAlgn="base" latinLnBrk="0" hangingPunct="1">
              <a:lnSpc>
                <a:spcPts val="1500"/>
              </a:lnSpc>
              <a:spcBef>
                <a:spcPts val="0"/>
              </a:spcBef>
              <a:buClrTx/>
              <a:buSzTx/>
              <a:buFont typeface="Arial" panose="020B0604020202020204" pitchFamily="34" charset="0"/>
              <a:buChar char="•"/>
              <a:tabLst/>
              <a:defRPr/>
            </a:pPr>
            <a:r>
              <a:rPr kumimoji="0" lang="en-US" sz="1000" u="none" strike="noStrike" kern="1200" cap="none" spc="0" normalizeH="0" baseline="0" noProof="0" err="1">
                <a:ln>
                  <a:noFill/>
                </a:ln>
                <a:effectLst/>
                <a:uLnTx/>
                <a:uFillTx/>
              </a:rPr>
              <a:t>MLOps</a:t>
            </a:r>
            <a:r>
              <a:rPr kumimoji="0" lang="en-US" sz="1000" u="none" strike="noStrike" kern="1200" cap="none" spc="0" normalizeH="0" baseline="0" noProof="0">
                <a:ln>
                  <a:noFill/>
                </a:ln>
                <a:effectLst/>
                <a:uLnTx/>
                <a:uFillTx/>
              </a:rPr>
              <a:t> and AI models monitoring</a:t>
            </a:r>
          </a:p>
          <a:p>
            <a:pPr marL="401638" marR="0" lvl="1" indent="-165100" algn="l" defTabSz="914332" rtl="0" eaLnBrk="1" fontAlgn="base" latinLnBrk="0" hangingPunct="1">
              <a:lnSpc>
                <a:spcPts val="1500"/>
              </a:lnSpc>
              <a:spcBef>
                <a:spcPts val="0"/>
              </a:spcBef>
              <a:buClrTx/>
              <a:buSzTx/>
              <a:buFont typeface="Arial" panose="020B0604020202020204" pitchFamily="34" charset="0"/>
              <a:buChar char="•"/>
              <a:tabLst/>
              <a:defRPr/>
            </a:pPr>
            <a:r>
              <a:rPr kumimoji="0" lang="en-US" sz="1000" u="none" strike="noStrike" kern="1200" cap="none" spc="0" normalizeH="0" baseline="0" noProof="0">
                <a:ln>
                  <a:noFill/>
                </a:ln>
                <a:effectLst/>
                <a:uLnTx/>
                <a:uFillTx/>
              </a:rPr>
              <a:t>Evolving developer skills for AI </a:t>
            </a:r>
          </a:p>
          <a:p>
            <a:pPr marL="401638" marR="0" lvl="1" indent="-165100" algn="l" defTabSz="914332" rtl="0" eaLnBrk="1" fontAlgn="base" latinLnBrk="0" hangingPunct="1">
              <a:lnSpc>
                <a:spcPts val="1500"/>
              </a:lnSpc>
              <a:spcBef>
                <a:spcPts val="0"/>
              </a:spcBef>
              <a:buClrTx/>
              <a:buSzTx/>
              <a:buFont typeface="Arial" panose="020B0604020202020204" pitchFamily="34" charset="0"/>
              <a:buChar char="•"/>
              <a:tabLst/>
              <a:defRPr/>
            </a:pPr>
            <a:r>
              <a:rPr kumimoji="0" lang="en-US" sz="1000" u="none" strike="noStrike" kern="1200" cap="none" spc="0" normalizeH="0" baseline="0" noProof="0">
                <a:ln>
                  <a:noFill/>
                </a:ln>
                <a:effectLst/>
                <a:uLnTx/>
                <a:uFillTx/>
              </a:rPr>
              <a:t>AI-powered tools boost productivity</a:t>
            </a:r>
          </a:p>
        </p:txBody>
      </p:sp>
      <p:sp>
        <p:nvSpPr>
          <p:cNvPr id="48" name="TextBox 47">
            <a:extLst>
              <a:ext uri="{FF2B5EF4-FFF2-40B4-BE49-F238E27FC236}">
                <a16:creationId xmlns:a16="http://schemas.microsoft.com/office/drawing/2014/main" id="{CB35CEF9-C662-BB3D-CE12-540276309047}"/>
              </a:ext>
            </a:extLst>
          </p:cNvPr>
          <p:cNvSpPr txBox="1"/>
          <p:nvPr/>
        </p:nvSpPr>
        <p:spPr>
          <a:xfrm>
            <a:off x="457200" y="3304226"/>
            <a:ext cx="6886545"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1" u="none" strike="noStrike" kern="1200" cap="none" normalizeH="0" baseline="0" noProof="0" dirty="0">
                <a:ln>
                  <a:noFill/>
                </a:ln>
                <a:effectLst/>
                <a:uLnTx/>
                <a:uFillTx/>
                <a:cs typeface="Calibri" panose="020F0502020204030204" pitchFamily="34" charset="0"/>
              </a:rPr>
              <a:t>Development &amp; Production level</a:t>
            </a:r>
            <a:endParaRPr kumimoji="0" lang="en-US" sz="1800" b="1" u="none" strike="noStrike" kern="1200" cap="none" normalizeH="0" baseline="0" noProof="0" dirty="0">
              <a:ln>
                <a:noFill/>
              </a:ln>
              <a:effectLst/>
              <a:uLnTx/>
              <a:uFillTx/>
            </a:endParaRPr>
          </a:p>
        </p:txBody>
      </p:sp>
      <p:sp>
        <p:nvSpPr>
          <p:cNvPr id="52" name="Rectangle 51">
            <a:extLst>
              <a:ext uri="{FF2B5EF4-FFF2-40B4-BE49-F238E27FC236}">
                <a16:creationId xmlns:a16="http://schemas.microsoft.com/office/drawing/2014/main" id="{7FCE367C-983F-3812-4764-132C053B7465}"/>
              </a:ext>
            </a:extLst>
          </p:cNvPr>
          <p:cNvSpPr/>
          <p:nvPr/>
        </p:nvSpPr>
        <p:spPr>
          <a:xfrm>
            <a:off x="457200" y="4952478"/>
            <a:ext cx="6886545" cy="756874"/>
          </a:xfrm>
          <a:prstGeom prst="rect">
            <a:avLst/>
          </a:prstGeom>
        </p:spPr>
        <p:txBody>
          <a:bodyPr wrap="square" lIns="0" tIns="0" rIns="0" bIns="0" anchor="t">
            <a:spAutoFit/>
          </a:bodyPr>
          <a:lstStyle/>
          <a:p>
            <a:pPr marL="401320" marR="0" lvl="1" indent="-165100" algn="l" defTabSz="914332" rtl="0" eaLnBrk="1" fontAlgn="base" latinLnBrk="0" hangingPunct="1">
              <a:lnSpc>
                <a:spcPts val="1500"/>
              </a:lnSpc>
              <a:spcBef>
                <a:spcPts val="0"/>
              </a:spcBef>
              <a:buClrTx/>
              <a:buSzTx/>
              <a:buFont typeface="Arial" panose="020B0604020202020204" pitchFamily="34" charset="0"/>
              <a:buChar char="•"/>
              <a:tabLst/>
              <a:defRPr/>
            </a:pPr>
            <a:r>
              <a:rPr kumimoji="0" lang="en-US" sz="1000" u="none" strike="noStrike" kern="1200" cap="none" spc="0" normalizeH="0" baseline="0" noProof="0" dirty="0">
                <a:ln>
                  <a:noFill/>
                </a:ln>
                <a:effectLst/>
                <a:uLnTx/>
                <a:uFillTx/>
              </a:rPr>
              <a:t>Complex threat modeling, data and application security</a:t>
            </a:r>
          </a:p>
          <a:p>
            <a:pPr marL="401320" marR="0" lvl="1" indent="-165100" algn="l" defTabSz="914332" rtl="0" eaLnBrk="1" fontAlgn="base" latinLnBrk="0" hangingPunct="1">
              <a:lnSpc>
                <a:spcPts val="1500"/>
              </a:lnSpc>
              <a:spcBef>
                <a:spcPts val="0"/>
              </a:spcBef>
              <a:buClrTx/>
              <a:buSzTx/>
              <a:buFont typeface="Arial" panose="020B0604020202020204" pitchFamily="34" charset="0"/>
              <a:buChar char="•"/>
              <a:tabLst/>
              <a:defRPr/>
            </a:pPr>
            <a:r>
              <a:rPr kumimoji="0" lang="en-US" sz="1000" u="none" strike="noStrike" kern="1200" cap="none" spc="0" normalizeH="0" baseline="0" noProof="0" dirty="0">
                <a:ln>
                  <a:noFill/>
                </a:ln>
                <a:effectLst/>
                <a:uLnTx/>
                <a:uFillTx/>
              </a:rPr>
              <a:t>New data flows and increased attack surface</a:t>
            </a:r>
          </a:p>
          <a:p>
            <a:pPr marL="401320" marR="0" lvl="1" indent="-165100" algn="l" defTabSz="914332" rtl="0" eaLnBrk="1" fontAlgn="base" latinLnBrk="0" hangingPunct="1">
              <a:lnSpc>
                <a:spcPts val="1500"/>
              </a:lnSpc>
              <a:spcBef>
                <a:spcPts val="0"/>
              </a:spcBef>
              <a:buClrTx/>
              <a:buSzTx/>
              <a:buFont typeface="Arial" panose="020B0604020202020204" pitchFamily="34" charset="0"/>
              <a:buChar char="•"/>
              <a:tabLst/>
              <a:defRPr/>
            </a:pPr>
            <a:r>
              <a:rPr kumimoji="0" lang="en-US" sz="1000" u="none" strike="noStrike" kern="1200" cap="none" spc="0" normalizeH="0" baseline="0" noProof="0" dirty="0">
                <a:ln>
                  <a:noFill/>
                </a:ln>
                <a:effectLst/>
                <a:uLnTx/>
                <a:uFillTx/>
              </a:rPr>
              <a:t>Secure SDLC for LLM solutions</a:t>
            </a:r>
          </a:p>
          <a:p>
            <a:pPr marL="401320" marR="0" lvl="1" indent="-165100" algn="l" defTabSz="914332" rtl="0" eaLnBrk="1" fontAlgn="base" latinLnBrk="0" hangingPunct="1">
              <a:lnSpc>
                <a:spcPts val="1500"/>
              </a:lnSpc>
              <a:spcBef>
                <a:spcPts val="0"/>
              </a:spcBef>
              <a:buClrTx/>
              <a:buSzTx/>
              <a:buFont typeface="Arial" panose="020B0604020202020204" pitchFamily="34" charset="0"/>
              <a:buChar char="•"/>
              <a:tabLst/>
              <a:defRPr/>
            </a:pPr>
            <a:r>
              <a:rPr kumimoji="0" lang="en-US" sz="1000" u="none" strike="noStrike" kern="1200" cap="none" spc="0" normalizeH="0" baseline="0" noProof="0" dirty="0">
                <a:ln>
                  <a:noFill/>
                </a:ln>
                <a:effectLst/>
                <a:uLnTx/>
                <a:uFillTx/>
              </a:rPr>
              <a:t>Responsible AI and compliance with emerging regulations</a:t>
            </a:r>
          </a:p>
        </p:txBody>
      </p:sp>
      <p:sp>
        <p:nvSpPr>
          <p:cNvPr id="53" name="TextBox 52">
            <a:extLst>
              <a:ext uri="{FF2B5EF4-FFF2-40B4-BE49-F238E27FC236}">
                <a16:creationId xmlns:a16="http://schemas.microsoft.com/office/drawing/2014/main" id="{CFCEA91B-01E4-37F8-E807-98612FC321EB}"/>
              </a:ext>
            </a:extLst>
          </p:cNvPr>
          <p:cNvSpPr txBox="1"/>
          <p:nvPr/>
        </p:nvSpPr>
        <p:spPr>
          <a:xfrm>
            <a:off x="457200" y="4653816"/>
            <a:ext cx="6886545"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1" u="none" strike="noStrike" kern="1200" cap="none" normalizeH="0" baseline="0" noProof="0" dirty="0">
                <a:ln>
                  <a:noFill/>
                </a:ln>
                <a:gradFill>
                  <a:gsLst>
                    <a:gs pos="100000">
                      <a:schemeClr val="accent5"/>
                    </a:gs>
                    <a:gs pos="53000">
                      <a:schemeClr val="accent2"/>
                    </a:gs>
                    <a:gs pos="0">
                      <a:schemeClr val="accent4"/>
                    </a:gs>
                  </a:gsLst>
                  <a:lin ang="0" scaled="0"/>
                </a:gradFill>
                <a:effectLst/>
                <a:uLnTx/>
                <a:uFillTx/>
                <a:cs typeface="Calibri" panose="020F0502020204030204" pitchFamily="34" charset="0"/>
              </a:rPr>
              <a:t>Security and compliance level</a:t>
            </a:r>
            <a:endParaRPr kumimoji="0" lang="en-US" sz="1800" b="1" u="none" strike="noStrike" kern="1200" cap="none" normalizeH="0" baseline="0" noProof="0" dirty="0">
              <a:ln>
                <a:noFill/>
              </a:ln>
              <a:gradFill>
                <a:gsLst>
                  <a:gs pos="100000">
                    <a:schemeClr val="accent5"/>
                  </a:gs>
                  <a:gs pos="53000">
                    <a:schemeClr val="accent2"/>
                  </a:gs>
                  <a:gs pos="0">
                    <a:schemeClr val="accent4"/>
                  </a:gs>
                </a:gsLst>
                <a:lin ang="0" scaled="0"/>
              </a:gradFill>
              <a:effectLst/>
              <a:uLnTx/>
              <a:uFillTx/>
            </a:endParaRPr>
          </a:p>
        </p:txBody>
      </p:sp>
      <p:sp>
        <p:nvSpPr>
          <p:cNvPr id="56" name="Rectangle 55">
            <a:extLst>
              <a:ext uri="{FF2B5EF4-FFF2-40B4-BE49-F238E27FC236}">
                <a16:creationId xmlns:a16="http://schemas.microsoft.com/office/drawing/2014/main" id="{C69E5030-D6F5-085E-7962-76A9DED7D2E7}"/>
              </a:ext>
            </a:extLst>
          </p:cNvPr>
          <p:cNvSpPr/>
          <p:nvPr/>
        </p:nvSpPr>
        <p:spPr>
          <a:xfrm>
            <a:off x="457200" y="2247350"/>
            <a:ext cx="6886545" cy="564514"/>
          </a:xfrm>
          <a:prstGeom prst="rect">
            <a:avLst/>
          </a:prstGeom>
        </p:spPr>
        <p:txBody>
          <a:bodyPr wrap="square" lIns="0" tIns="0" rIns="0" bIns="0" anchor="t">
            <a:spAutoFit/>
          </a:bodyPr>
          <a:lstStyle/>
          <a:p>
            <a:pPr marL="401638" marR="0" lvl="0" indent="-174625" algn="l" defTabSz="914400" rtl="0" eaLnBrk="1" fontAlgn="auto" latinLnBrk="0" hangingPunct="1">
              <a:lnSpc>
                <a:spcPts val="1500"/>
              </a:lnSpc>
              <a:spcBef>
                <a:spcPts val="0"/>
              </a:spcBef>
              <a:buClrTx/>
              <a:buSzTx/>
              <a:buFont typeface="Arial" panose="020B0604020202020204" pitchFamily="34" charset="0"/>
              <a:buChar char="•"/>
              <a:tabLst/>
              <a:defRPr/>
            </a:pPr>
            <a:r>
              <a:rPr kumimoji="0" lang="en-US" sz="1000" u="none" strike="noStrike" kern="1200" cap="none" spc="0" normalizeH="0" baseline="0" noProof="0">
                <a:ln>
                  <a:noFill/>
                </a:ln>
                <a:effectLst/>
                <a:uLnTx/>
                <a:uFillTx/>
              </a:rPr>
              <a:t>Personalization and value of data/engagement</a:t>
            </a:r>
          </a:p>
          <a:p>
            <a:pPr marL="401638" marR="0" lvl="0" indent="-174625" algn="l" defTabSz="914400" rtl="0" eaLnBrk="1" fontAlgn="auto" latinLnBrk="0" hangingPunct="1">
              <a:lnSpc>
                <a:spcPts val="1500"/>
              </a:lnSpc>
              <a:spcBef>
                <a:spcPts val="0"/>
              </a:spcBef>
              <a:buClrTx/>
              <a:buSzTx/>
              <a:buFont typeface="Arial" panose="020B0604020202020204" pitchFamily="34" charset="0"/>
              <a:buChar char="•"/>
              <a:tabLst/>
              <a:defRPr/>
            </a:pPr>
            <a:r>
              <a:rPr kumimoji="0" lang="en-US" sz="1000" u="none" strike="noStrike" kern="1200" cap="none" spc="0" normalizeH="0" baseline="0" noProof="0">
                <a:ln>
                  <a:noFill/>
                </a:ln>
                <a:effectLst/>
                <a:uLnTx/>
                <a:uFillTx/>
              </a:rPr>
              <a:t>Shift to AI-generated content</a:t>
            </a:r>
          </a:p>
          <a:p>
            <a:pPr marL="401638" marR="0" lvl="0" indent="-174625" algn="l" defTabSz="914400" rtl="0" eaLnBrk="1" fontAlgn="auto" latinLnBrk="0" hangingPunct="1">
              <a:lnSpc>
                <a:spcPts val="1500"/>
              </a:lnSpc>
              <a:spcBef>
                <a:spcPts val="0"/>
              </a:spcBef>
              <a:buClrTx/>
              <a:buSzTx/>
              <a:buFont typeface="Arial" panose="020B0604020202020204" pitchFamily="34" charset="0"/>
              <a:buChar char="•"/>
              <a:tabLst/>
              <a:defRPr/>
            </a:pPr>
            <a:r>
              <a:rPr kumimoji="0" lang="en-US" sz="1000" u="none" strike="noStrike" kern="1200" cap="none" spc="0" normalizeH="0" baseline="0" noProof="0">
                <a:ln>
                  <a:noFill/>
                </a:ln>
                <a:effectLst/>
                <a:uLnTx/>
                <a:uFillTx/>
              </a:rPr>
              <a:t>AI mediating human interactions</a:t>
            </a:r>
          </a:p>
        </p:txBody>
      </p:sp>
      <p:sp>
        <p:nvSpPr>
          <p:cNvPr id="57" name="TextBox 56">
            <a:extLst>
              <a:ext uri="{FF2B5EF4-FFF2-40B4-BE49-F238E27FC236}">
                <a16:creationId xmlns:a16="http://schemas.microsoft.com/office/drawing/2014/main" id="{99D68DAF-4437-B27F-C78E-F54A4EDDF809}"/>
              </a:ext>
            </a:extLst>
          </p:cNvPr>
          <p:cNvSpPr txBox="1"/>
          <p:nvPr/>
        </p:nvSpPr>
        <p:spPr>
          <a:xfrm>
            <a:off x="457200" y="1941818"/>
            <a:ext cx="6886545" cy="276999"/>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US" sz="1800" b="1" u="none" strike="noStrike" kern="1200" cap="none" normalizeH="0" baseline="0" noProof="0">
                <a:ln>
                  <a:noFill/>
                </a:ln>
                <a:effectLst/>
                <a:uLnTx/>
                <a:uFillTx/>
                <a:cs typeface="Calibri" panose="020F0502020204030204" pitchFamily="34" charset="0"/>
              </a:rPr>
              <a:t>Product level</a:t>
            </a:r>
          </a:p>
        </p:txBody>
      </p:sp>
      <p:cxnSp>
        <p:nvCxnSpPr>
          <p:cNvPr id="58" name="Straight Connector 57">
            <a:extLst>
              <a:ext uri="{FF2B5EF4-FFF2-40B4-BE49-F238E27FC236}">
                <a16:creationId xmlns:a16="http://schemas.microsoft.com/office/drawing/2014/main" id="{DF0DC0FB-CFBC-2C42-9468-EDBF05EF49BA}"/>
              </a:ext>
            </a:extLst>
          </p:cNvPr>
          <p:cNvCxnSpPr>
            <a:cxnSpLocks/>
          </p:cNvCxnSpPr>
          <p:nvPr/>
        </p:nvCxnSpPr>
        <p:spPr>
          <a:xfrm>
            <a:off x="2032000" y="2079461"/>
            <a:ext cx="5926667" cy="0"/>
          </a:xfrm>
          <a:prstGeom prst="line">
            <a:avLst/>
          </a:prstGeom>
          <a:ln w="12700" cap="rnd">
            <a:solidFill>
              <a:schemeClr val="accent2"/>
            </a:solidFill>
            <a:prstDash val="solid"/>
            <a:headEnd type="none"/>
            <a:tailEnd type="ova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54CE6127-430B-0D30-A1DB-91112CFC4A4F}"/>
              </a:ext>
            </a:extLst>
          </p:cNvPr>
          <p:cNvCxnSpPr>
            <a:cxnSpLocks/>
          </p:cNvCxnSpPr>
          <p:nvPr/>
        </p:nvCxnSpPr>
        <p:spPr>
          <a:xfrm>
            <a:off x="3962400" y="3457119"/>
            <a:ext cx="4534118" cy="0"/>
          </a:xfrm>
          <a:prstGeom prst="line">
            <a:avLst/>
          </a:prstGeom>
          <a:ln w="12700" cap="rnd">
            <a:solidFill>
              <a:schemeClr val="accent2"/>
            </a:solidFill>
            <a:prstDash val="solid"/>
            <a:headEnd type="none"/>
            <a:tailEnd type="ova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E17B3A5-126C-4088-04C0-6B154BE61B4E}"/>
              </a:ext>
            </a:extLst>
          </p:cNvPr>
          <p:cNvCxnSpPr>
            <a:cxnSpLocks/>
          </p:cNvCxnSpPr>
          <p:nvPr/>
        </p:nvCxnSpPr>
        <p:spPr>
          <a:xfrm>
            <a:off x="3725333" y="4800497"/>
            <a:ext cx="5177974" cy="0"/>
          </a:xfrm>
          <a:prstGeom prst="line">
            <a:avLst/>
          </a:prstGeom>
          <a:ln w="12700" cap="rnd">
            <a:gradFill>
              <a:gsLst>
                <a:gs pos="0">
                  <a:schemeClr val="accent4"/>
                </a:gs>
                <a:gs pos="49000">
                  <a:schemeClr val="accent2"/>
                </a:gs>
                <a:gs pos="100000">
                  <a:schemeClr val="accent5"/>
                </a:gs>
              </a:gsLst>
              <a:lin ang="0" scaled="0"/>
            </a:gradFill>
            <a:prstDash val="solid"/>
            <a:headEnd type="none"/>
            <a:tailEnd type="ova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5F7C8ACF-7C8E-FF79-4EA2-AB7326DBD698}"/>
              </a:ext>
            </a:extLst>
          </p:cNvPr>
          <p:cNvSpPr txBox="1"/>
          <p:nvPr/>
        </p:nvSpPr>
        <p:spPr>
          <a:xfrm>
            <a:off x="4873338" y="4671697"/>
            <a:ext cx="1691772" cy="246221"/>
          </a:xfrm>
          <a:prstGeom prst="rect">
            <a:avLst/>
          </a:prstGeom>
          <a:gradFill>
            <a:gsLst>
              <a:gs pos="100000">
                <a:schemeClr val="accent2"/>
              </a:gs>
              <a:gs pos="0">
                <a:schemeClr val="accent4"/>
              </a:gs>
            </a:gsLst>
            <a:lin ang="0" scaled="0"/>
          </a:gradFill>
        </p:spPr>
        <p:txBody>
          <a:bodyPr wrap="square">
            <a:spAutoFit/>
          </a:bodyPr>
          <a:lstStyle/>
          <a:p>
            <a:pPr algn="ctr"/>
            <a:r>
              <a:rPr kumimoji="0" lang="en-US" sz="1000" i="0" u="none" strike="noStrike" kern="1200" cap="none" spc="300" normalizeH="0" baseline="0" noProof="0">
                <a:ln>
                  <a:noFill/>
                </a:ln>
                <a:solidFill>
                  <a:schemeClr val="bg2"/>
                </a:solidFill>
                <a:effectLst/>
                <a:uLnTx/>
                <a:uFillTx/>
                <a:ea typeface="Human Sans ExtraLight" charset="0"/>
                <a:cs typeface="Calibri" panose="020F0502020204030204" pitchFamily="34" charset="0"/>
              </a:rPr>
              <a:t>PIRA FOCUS</a:t>
            </a:r>
            <a:endParaRPr lang="en-US" sz="1000" spc="300">
              <a:solidFill>
                <a:schemeClr val="bg2"/>
              </a:solidFill>
            </a:endParaRPr>
          </a:p>
        </p:txBody>
      </p:sp>
      <p:sp>
        <p:nvSpPr>
          <p:cNvPr id="46" name="Rectangle 45">
            <a:extLst>
              <a:ext uri="{FF2B5EF4-FFF2-40B4-BE49-F238E27FC236}">
                <a16:creationId xmlns:a16="http://schemas.microsoft.com/office/drawing/2014/main" id="{8C2B742F-C5F9-6D79-E4E2-F8948A1A9DEF}"/>
              </a:ext>
            </a:extLst>
          </p:cNvPr>
          <p:cNvSpPr/>
          <p:nvPr/>
        </p:nvSpPr>
        <p:spPr bwMode="auto">
          <a:xfrm>
            <a:off x="4898728" y="696344"/>
            <a:ext cx="7321370" cy="2082681"/>
          </a:xfrm>
          <a:prstGeom prst="rect">
            <a:avLst/>
          </a:prstGeom>
          <a:gradFill>
            <a:gsLst>
              <a:gs pos="100000">
                <a:schemeClr val="accent2">
                  <a:alpha val="20000"/>
                </a:schemeClr>
              </a:gs>
              <a:gs pos="0">
                <a:schemeClr val="accent5">
                  <a:alpha val="0"/>
                </a:schemeClr>
              </a:gs>
              <a:gs pos="0">
                <a:schemeClr val="accent5">
                  <a:alpha val="0"/>
                </a:schemeClr>
              </a:gs>
            </a:gsLst>
            <a:lin ang="0" scaled="0"/>
          </a:gradFill>
          <a:ln>
            <a:noFill/>
          </a:ln>
          <a:effectLst/>
        </p:spPr>
        <p:txBody>
          <a:bodyPr wrap="square" lIns="0" tIns="0" rIns="0" bIns="0" rtlCol="0" anchor="ctr"/>
          <a:lstStyle/>
          <a:p>
            <a:pPr algn="ctr"/>
            <a:endParaRPr lang="en-US" sz="2400">
              <a:solidFill>
                <a:schemeClr val="bg1"/>
              </a:solidFill>
              <a:ea typeface="Human Sans ExtraLight" charset="0"/>
              <a:cs typeface="Human Sans ExtraLight" charset="0"/>
            </a:endParaRPr>
          </a:p>
        </p:txBody>
      </p:sp>
      <p:grpSp>
        <p:nvGrpSpPr>
          <p:cNvPr id="5" name="Group 4">
            <a:extLst>
              <a:ext uri="{FF2B5EF4-FFF2-40B4-BE49-F238E27FC236}">
                <a16:creationId xmlns:a16="http://schemas.microsoft.com/office/drawing/2014/main" id="{DCBC02A0-EAA7-F120-16C5-CCAF6462F826}"/>
              </a:ext>
            </a:extLst>
          </p:cNvPr>
          <p:cNvGrpSpPr/>
          <p:nvPr/>
        </p:nvGrpSpPr>
        <p:grpSpPr>
          <a:xfrm>
            <a:off x="457200" y="250371"/>
            <a:ext cx="11274552" cy="228603"/>
            <a:chOff x="605306" y="250371"/>
            <a:chExt cx="10977094" cy="228603"/>
          </a:xfrm>
        </p:grpSpPr>
        <p:sp>
          <p:nvSpPr>
            <p:cNvPr id="6" name="TextBox 5">
              <a:extLst>
                <a:ext uri="{FF2B5EF4-FFF2-40B4-BE49-F238E27FC236}">
                  <a16:creationId xmlns:a16="http://schemas.microsoft.com/office/drawing/2014/main" id="{84E8DE53-1C96-5CA7-F5AE-C655587CD34E}"/>
                </a:ext>
              </a:extLst>
            </p:cNvPr>
            <p:cNvSpPr txBox="1"/>
            <p:nvPr/>
          </p:nvSpPr>
          <p:spPr>
            <a:xfrm>
              <a:off x="611748" y="250371"/>
              <a:ext cx="1009892" cy="92333"/>
            </a:xfrm>
            <a:prstGeom prst="rect">
              <a:avLst/>
            </a:prstGeom>
          </p:spPr>
          <p:txBody>
            <a:bodyPr wrap="none" lIns="0" tIns="0" rIns="0" bIns="0" rtlCol="0">
              <a:spAutoFit/>
            </a:bodyPr>
            <a:lstStyle/>
            <a:p>
              <a:pPr algn="l"/>
              <a:r>
                <a:rPr lang="en-US" sz="600" spc="300" dirty="0"/>
                <a:t>THE CHALLENGE</a:t>
              </a:r>
            </a:p>
          </p:txBody>
        </p:sp>
        <p:sp>
          <p:nvSpPr>
            <p:cNvPr id="7" name="TextBox 6">
              <a:hlinkClick r:id="rId3" action="ppaction://hlinksldjump"/>
              <a:extLst>
                <a:ext uri="{FF2B5EF4-FFF2-40B4-BE49-F238E27FC236}">
                  <a16:creationId xmlns:a16="http://schemas.microsoft.com/office/drawing/2014/main" id="{034D63C8-AFE7-F048-FEF4-0653F3C0B266}"/>
                </a:ext>
              </a:extLst>
            </p:cNvPr>
            <p:cNvSpPr txBox="1"/>
            <p:nvPr/>
          </p:nvSpPr>
          <p:spPr>
            <a:xfrm>
              <a:off x="2807984" y="250371"/>
              <a:ext cx="1314462" cy="92333"/>
            </a:xfrm>
            <a:prstGeom prst="rect">
              <a:avLst/>
            </a:prstGeom>
          </p:spPr>
          <p:txBody>
            <a:bodyPr wrap="none" lIns="0" tIns="0" rIns="0" bIns="0" rtlCol="0">
              <a:spAutoFit/>
            </a:bodyPr>
            <a:lstStyle/>
            <a:p>
              <a:pPr algn="l"/>
              <a:r>
                <a:rPr lang="en-US" sz="600" spc="300"/>
                <a:t>VALUE PROPOSITION</a:t>
              </a:r>
            </a:p>
          </p:txBody>
        </p:sp>
        <p:sp>
          <p:nvSpPr>
            <p:cNvPr id="8" name="TextBox 7">
              <a:extLst>
                <a:ext uri="{FF2B5EF4-FFF2-40B4-BE49-F238E27FC236}">
                  <a16:creationId xmlns:a16="http://schemas.microsoft.com/office/drawing/2014/main" id="{A5EA1961-7514-80AC-DA3B-8980EF7396C9}"/>
                </a:ext>
              </a:extLst>
            </p:cNvPr>
            <p:cNvSpPr txBox="1"/>
            <p:nvPr/>
          </p:nvSpPr>
          <p:spPr>
            <a:xfrm>
              <a:off x="5300776" y="250371"/>
              <a:ext cx="974626" cy="92333"/>
            </a:xfrm>
            <a:prstGeom prst="rect">
              <a:avLst/>
            </a:prstGeom>
          </p:spPr>
          <p:txBody>
            <a:bodyPr wrap="none" lIns="0" tIns="0" rIns="0" bIns="0" rtlCol="0">
              <a:spAutoFit/>
            </a:bodyPr>
            <a:lstStyle/>
            <a:p>
              <a:pPr algn="l"/>
              <a:r>
                <a:rPr lang="en-US" sz="600" spc="300"/>
                <a:t>OUR APPROACH</a:t>
              </a:r>
            </a:p>
          </p:txBody>
        </p:sp>
        <p:sp>
          <p:nvSpPr>
            <p:cNvPr id="11" name="TextBox 10">
              <a:extLst>
                <a:ext uri="{FF2B5EF4-FFF2-40B4-BE49-F238E27FC236}">
                  <a16:creationId xmlns:a16="http://schemas.microsoft.com/office/drawing/2014/main" id="{E0CE2DFA-23E6-A74D-B772-551EC9044502}"/>
                </a:ext>
              </a:extLst>
            </p:cNvPr>
            <p:cNvSpPr txBox="1"/>
            <p:nvPr/>
          </p:nvSpPr>
          <p:spPr>
            <a:xfrm>
              <a:off x="9247613" y="250371"/>
              <a:ext cx="694101" cy="92333"/>
            </a:xfrm>
            <a:prstGeom prst="rect">
              <a:avLst/>
            </a:prstGeom>
          </p:spPr>
          <p:txBody>
            <a:bodyPr wrap="none" lIns="0" tIns="0" rIns="0" bIns="0" rtlCol="0">
              <a:spAutoFit/>
            </a:bodyPr>
            <a:lstStyle/>
            <a:p>
              <a:pPr algn="l"/>
              <a:r>
                <a:rPr lang="en-US" sz="600" spc="300"/>
                <a:t>OUR WORK</a:t>
              </a:r>
            </a:p>
          </p:txBody>
        </p:sp>
        <p:sp>
          <p:nvSpPr>
            <p:cNvPr id="13" name="TextBox 12">
              <a:extLst>
                <a:ext uri="{FF2B5EF4-FFF2-40B4-BE49-F238E27FC236}">
                  <a16:creationId xmlns:a16="http://schemas.microsoft.com/office/drawing/2014/main" id="{BC819290-23AB-B91A-3C67-3FBF2307DC64}"/>
                </a:ext>
              </a:extLst>
            </p:cNvPr>
            <p:cNvSpPr txBox="1"/>
            <p:nvPr/>
          </p:nvSpPr>
          <p:spPr>
            <a:xfrm>
              <a:off x="11062336" y="250371"/>
              <a:ext cx="496931" cy="92333"/>
            </a:xfrm>
            <a:prstGeom prst="rect">
              <a:avLst/>
            </a:prstGeom>
          </p:spPr>
          <p:txBody>
            <a:bodyPr wrap="none" lIns="0" tIns="0" rIns="0" bIns="0" rtlCol="0">
              <a:spAutoFit/>
            </a:bodyPr>
            <a:lstStyle/>
            <a:p>
              <a:pPr algn="l"/>
              <a:r>
                <a:rPr lang="en-US" sz="600" spc="300"/>
                <a:t>ADD-ON</a:t>
              </a:r>
            </a:p>
          </p:txBody>
        </p:sp>
        <p:cxnSp>
          <p:nvCxnSpPr>
            <p:cNvPr id="14" name="Straight Connector 13">
              <a:extLst>
                <a:ext uri="{FF2B5EF4-FFF2-40B4-BE49-F238E27FC236}">
                  <a16:creationId xmlns:a16="http://schemas.microsoft.com/office/drawing/2014/main" id="{D2F2CA95-C69B-BFF5-3E63-C41A5ACFFCE8}"/>
                </a:ext>
              </a:extLst>
            </p:cNvPr>
            <p:cNvCxnSpPr>
              <a:cxnSpLocks/>
            </p:cNvCxnSpPr>
            <p:nvPr/>
          </p:nvCxnSpPr>
          <p:spPr>
            <a:xfrm>
              <a:off x="605306" y="478974"/>
              <a:ext cx="10977094" cy="0"/>
            </a:xfrm>
            <a:prstGeom prst="line">
              <a:avLst/>
            </a:prstGeom>
            <a:ln w="635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59DC7E4-39A3-5511-C0F2-D62880E871A3}"/>
                </a:ext>
              </a:extLst>
            </p:cNvPr>
            <p:cNvCxnSpPr>
              <a:cxnSpLocks/>
            </p:cNvCxnSpPr>
            <p:nvPr/>
          </p:nvCxnSpPr>
          <p:spPr>
            <a:xfrm>
              <a:off x="605306" y="478974"/>
              <a:ext cx="1564607" cy="0"/>
            </a:xfrm>
            <a:prstGeom prst="line">
              <a:avLst/>
            </a:prstGeom>
            <a:ln w="12700">
              <a:solidFill>
                <a:srgbClr val="827BFF"/>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E699C3C-8DC3-60C0-B797-FE540AC07024}"/>
                </a:ext>
              </a:extLst>
            </p:cNvPr>
            <p:cNvSpPr txBox="1"/>
            <p:nvPr/>
          </p:nvSpPr>
          <p:spPr>
            <a:xfrm>
              <a:off x="7444113" y="250371"/>
              <a:ext cx="655629" cy="92333"/>
            </a:xfrm>
            <a:prstGeom prst="rect">
              <a:avLst/>
            </a:prstGeom>
          </p:spPr>
          <p:txBody>
            <a:bodyPr wrap="none" lIns="0" tIns="0" rIns="0" bIns="0" rtlCol="0">
              <a:spAutoFit/>
            </a:bodyPr>
            <a:lstStyle/>
            <a:p>
              <a:pPr algn="l"/>
              <a:r>
                <a:rPr lang="en-US" sz="600" spc="300"/>
                <a:t>OUR FLOW</a:t>
              </a:r>
            </a:p>
          </p:txBody>
        </p:sp>
      </p:grpSp>
    </p:spTree>
    <p:extLst>
      <p:ext uri="{BB962C8B-B14F-4D97-AF65-F5344CB8AC3E}">
        <p14:creationId xmlns:p14="http://schemas.microsoft.com/office/powerpoint/2010/main" val="363381449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DC7D6-B680-BCB2-BA8E-E84E0308E635}"/>
            </a:ext>
          </a:extLst>
        </p:cNvPr>
        <p:cNvGrpSpPr/>
        <p:nvPr/>
      </p:nvGrpSpPr>
      <p:grpSpPr>
        <a:xfrm>
          <a:off x="0" y="0"/>
          <a:ext cx="0" cy="0"/>
          <a:chOff x="0" y="0"/>
          <a:chExt cx="0" cy="0"/>
        </a:xfrm>
      </p:grpSpPr>
      <p:sp>
        <p:nvSpPr>
          <p:cNvPr id="29" name="Text Placeholder 28">
            <a:extLst>
              <a:ext uri="{FF2B5EF4-FFF2-40B4-BE49-F238E27FC236}">
                <a16:creationId xmlns:a16="http://schemas.microsoft.com/office/drawing/2014/main" id="{C0042E9A-641D-36CA-8868-EBB46075D51D}"/>
              </a:ext>
            </a:extLst>
          </p:cNvPr>
          <p:cNvSpPr>
            <a:spLocks noGrp="1"/>
          </p:cNvSpPr>
          <p:nvPr>
            <p:ph type="body" sz="quarter" idx="11"/>
          </p:nvPr>
        </p:nvSpPr>
        <p:spPr/>
        <p:txBody>
          <a:bodyPr/>
          <a:lstStyle/>
          <a:p>
            <a:r>
              <a:rPr lang="en-US" b="0" dirty="0"/>
              <a:t>The risk landscape depicts EPAM POV but aligns well with MITRA ATLAS, OWASP Top 10 for LLM Applications, AI Exchange, and other industry-recognized frameworks </a:t>
            </a:r>
          </a:p>
          <a:p>
            <a:endParaRPr lang="en-US" dirty="0"/>
          </a:p>
        </p:txBody>
      </p:sp>
      <p:sp>
        <p:nvSpPr>
          <p:cNvPr id="2" name="Title 1">
            <a:extLst>
              <a:ext uri="{FF2B5EF4-FFF2-40B4-BE49-F238E27FC236}">
                <a16:creationId xmlns:a16="http://schemas.microsoft.com/office/drawing/2014/main" id="{80EA663C-3AD0-6ED5-6BF1-48A9874DC7D2}"/>
              </a:ext>
            </a:extLst>
          </p:cNvPr>
          <p:cNvSpPr>
            <a:spLocks noGrp="1"/>
          </p:cNvSpPr>
          <p:nvPr>
            <p:ph type="title"/>
          </p:nvPr>
        </p:nvSpPr>
        <p:spPr>
          <a:xfrm>
            <a:off x="457200" y="723900"/>
            <a:ext cx="11274552" cy="338554"/>
          </a:xfrm>
        </p:spPr>
        <p:txBody>
          <a:bodyPr wrap="square">
            <a:spAutoFit/>
          </a:bodyPr>
          <a:lstStyle/>
          <a:p>
            <a:r>
              <a:rPr lang="en-US" dirty="0"/>
              <a:t>GenAI brings </a:t>
            </a:r>
            <a:r>
              <a:rPr lang="en-US" dirty="0">
                <a:gradFill>
                  <a:gsLst>
                    <a:gs pos="93000">
                      <a:schemeClr val="accent4"/>
                    </a:gs>
                    <a:gs pos="64000">
                      <a:schemeClr val="accent2"/>
                    </a:gs>
                    <a:gs pos="20000">
                      <a:schemeClr val="accent5"/>
                    </a:gs>
                  </a:gsLst>
                  <a:lin ang="0" scaled="0"/>
                </a:gradFill>
              </a:rPr>
              <a:t>Next Level Challenges </a:t>
            </a:r>
            <a:r>
              <a:rPr lang="en-US" dirty="0"/>
              <a:t>for Security &amp; Compliance</a:t>
            </a:r>
          </a:p>
        </p:txBody>
      </p:sp>
      <p:grpSp>
        <p:nvGrpSpPr>
          <p:cNvPr id="123" name="Group 122">
            <a:extLst>
              <a:ext uri="{FF2B5EF4-FFF2-40B4-BE49-F238E27FC236}">
                <a16:creationId xmlns:a16="http://schemas.microsoft.com/office/drawing/2014/main" id="{FAD11845-44D2-8B0E-F854-71A28584CF69}"/>
              </a:ext>
            </a:extLst>
          </p:cNvPr>
          <p:cNvGrpSpPr/>
          <p:nvPr/>
        </p:nvGrpSpPr>
        <p:grpSpPr>
          <a:xfrm>
            <a:off x="457200" y="1889175"/>
            <a:ext cx="3581400" cy="2118526"/>
            <a:chOff x="609600" y="1808069"/>
            <a:chExt cx="3581400" cy="2118526"/>
          </a:xfrm>
          <a:effectLst>
            <a:outerShdw blurRad="762000" dist="50800" dir="5400000" sx="80000" sy="80000" algn="ctr" rotWithShape="0">
              <a:schemeClr val="accent3">
                <a:alpha val="20000"/>
              </a:schemeClr>
            </a:outerShdw>
          </a:effectLst>
        </p:grpSpPr>
        <p:sp>
          <p:nvSpPr>
            <p:cNvPr id="12" name="Rounded Rectangle 11">
              <a:extLst>
                <a:ext uri="{FF2B5EF4-FFF2-40B4-BE49-F238E27FC236}">
                  <a16:creationId xmlns:a16="http://schemas.microsoft.com/office/drawing/2014/main" id="{4410477F-0FDF-A9EC-BFBB-EDCAB6EA2648}"/>
                </a:ext>
              </a:extLst>
            </p:cNvPr>
            <p:cNvSpPr/>
            <p:nvPr/>
          </p:nvSpPr>
          <p:spPr bwMode="auto">
            <a:xfrm>
              <a:off x="609600" y="1808069"/>
              <a:ext cx="3581400" cy="2118526"/>
            </a:xfrm>
            <a:prstGeom prst="roundRect">
              <a:avLst>
                <a:gd name="adj" fmla="val 4238"/>
              </a:avLst>
            </a:prstGeom>
            <a:solidFill>
              <a:schemeClr val="bg1"/>
            </a:solidFill>
            <a:ln>
              <a:noFill/>
            </a:ln>
            <a:effectLst>
              <a:outerShdw blurRad="762000" dist="38100" dir="5400000" algn="t" rotWithShape="0">
                <a:schemeClr val="accent4">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0" tIns="0" rIns="182880" bIns="0" rtlCol="0" anchor="ctr" anchorCtr="0"/>
            <a:lstStyle/>
            <a:p>
              <a:pPr defTabSz="914377"/>
              <a:endParaRPr lang="en-US">
                <a:solidFill>
                  <a:srgbClr val="464547"/>
                </a:solidFill>
              </a:endParaRPr>
            </a:p>
          </p:txBody>
        </p:sp>
        <p:sp>
          <p:nvSpPr>
            <p:cNvPr id="75" name="Rounded Rectangle 74">
              <a:extLst>
                <a:ext uri="{FF2B5EF4-FFF2-40B4-BE49-F238E27FC236}">
                  <a16:creationId xmlns:a16="http://schemas.microsoft.com/office/drawing/2014/main" id="{47B32C38-CEF7-C885-6A12-F8AB3A00251B}"/>
                </a:ext>
              </a:extLst>
            </p:cNvPr>
            <p:cNvSpPr/>
            <p:nvPr/>
          </p:nvSpPr>
          <p:spPr bwMode="auto">
            <a:xfrm>
              <a:off x="828651" y="2824812"/>
              <a:ext cx="3100798" cy="886778"/>
            </a:xfrm>
            <a:prstGeom prst="roundRect">
              <a:avLst>
                <a:gd name="adj" fmla="val 5605"/>
              </a:avLst>
            </a:prstGeom>
            <a:noFill/>
            <a:ln>
              <a:noFill/>
            </a:ln>
            <a:effectLst/>
          </p:spPr>
          <p:txBody>
            <a:bodyPr wrap="square" lIns="0" tIns="0" rIns="0" bIns="0" rtlCol="0" anchor="t" anchorCtr="0">
              <a:spAutoFit/>
            </a:bodyPr>
            <a:lstStyle/>
            <a:p>
              <a:pPr>
                <a:spcBef>
                  <a:spcPts val="1800"/>
                </a:spcBef>
              </a:pPr>
              <a:r>
                <a:rPr kumimoji="0" lang="en-US" sz="1400" b="0" i="0" u="none" strike="noStrike" kern="1200" cap="none" spc="0" normalizeH="0" baseline="0" noProof="0" dirty="0">
                  <a:ln>
                    <a:noFill/>
                  </a:ln>
                  <a:solidFill>
                    <a:srgbClr val="101112"/>
                  </a:solidFill>
                  <a:effectLst/>
                  <a:uLnTx/>
                  <a:uFillTx/>
                  <a:cs typeface="Calibri" panose="020F0502020204030204" pitchFamily="34" charset="0"/>
                </a:rPr>
                <a:t>The </a:t>
              </a:r>
              <a:r>
                <a:rPr kumimoji="0" lang="en-US" sz="1400" b="1" i="0" u="none" strike="noStrike" kern="1200" cap="none" spc="0" normalizeH="0" baseline="0" noProof="0" dirty="0">
                  <a:ln>
                    <a:noFill/>
                  </a:ln>
                  <a:solidFill>
                    <a:srgbClr val="101112"/>
                  </a:solidFill>
                  <a:effectLst/>
                  <a:uLnTx/>
                  <a:uFillTx/>
                  <a:cs typeface="Calibri" panose="020F0502020204030204" pitchFamily="34" charset="0"/>
                </a:rPr>
                <a:t>u</a:t>
              </a:r>
              <a:r>
                <a:rPr lang="en-US" sz="1400" b="1" dirty="0" err="1">
                  <a:solidFill>
                    <a:srgbClr val="101112"/>
                  </a:solidFill>
                  <a:cs typeface="Calibri" panose="020F0502020204030204" pitchFamily="34" charset="0"/>
                </a:rPr>
                <a:t>ndeterministic</a:t>
              </a:r>
              <a:r>
                <a:rPr kumimoji="0" lang="en-US" sz="1400" b="1" i="0" u="none" strike="noStrike" kern="1200" cap="none" spc="0" normalizeH="0" baseline="0" noProof="0" dirty="0">
                  <a:ln>
                    <a:noFill/>
                  </a:ln>
                  <a:solidFill>
                    <a:srgbClr val="101112"/>
                  </a:solidFill>
                  <a:effectLst/>
                  <a:uLnTx/>
                  <a:uFillTx/>
                  <a:cs typeface="Calibri" panose="020F0502020204030204" pitchFamily="34" charset="0"/>
                </a:rPr>
                <a:t> nature LLMs and increased architecture complexity </a:t>
              </a:r>
              <a:r>
                <a:rPr kumimoji="0" lang="en-US" sz="1400" b="0" i="0" u="none" strike="noStrike" kern="1200" cap="none" spc="0" normalizeH="0" baseline="0" noProof="0" dirty="0">
                  <a:ln>
                    <a:noFill/>
                  </a:ln>
                  <a:solidFill>
                    <a:srgbClr val="101112"/>
                  </a:solidFill>
                  <a:effectLst/>
                  <a:uLnTx/>
                  <a:uFillTx/>
                  <a:cs typeface="Calibri" panose="020F0502020204030204" pitchFamily="34" charset="0"/>
                </a:rPr>
                <a:t>makes </a:t>
              </a:r>
              <a:r>
                <a:rPr lang="en-US" sz="1400" dirty="0">
                  <a:solidFill>
                    <a:srgbClr val="101112"/>
                  </a:solidFill>
                  <a:cs typeface="Calibri" panose="020F0502020204030204" pitchFamily="34" charset="0"/>
                </a:rPr>
                <a:t>secure implementation more challenging and</a:t>
              </a:r>
              <a:r>
                <a:rPr kumimoji="0" lang="en-US" sz="1400" b="0" i="0" u="none" strike="noStrike" kern="1200" cap="none" spc="0" normalizeH="0" baseline="0" noProof="0" dirty="0">
                  <a:ln>
                    <a:noFill/>
                  </a:ln>
                  <a:solidFill>
                    <a:srgbClr val="101112"/>
                  </a:solidFill>
                  <a:effectLst/>
                  <a:uLnTx/>
                  <a:uFillTx/>
                  <a:cs typeface="Calibri" panose="020F0502020204030204" pitchFamily="34" charset="0"/>
                </a:rPr>
                <a:t> requires novel controls</a:t>
              </a:r>
            </a:p>
          </p:txBody>
        </p:sp>
        <p:sp>
          <p:nvSpPr>
            <p:cNvPr id="76" name="TextBox 75">
              <a:extLst>
                <a:ext uri="{FF2B5EF4-FFF2-40B4-BE49-F238E27FC236}">
                  <a16:creationId xmlns:a16="http://schemas.microsoft.com/office/drawing/2014/main" id="{89A68C71-91D2-21FC-D1D8-0B9191A485D5}"/>
                </a:ext>
              </a:extLst>
            </p:cNvPr>
            <p:cNvSpPr txBox="1"/>
            <p:nvPr/>
          </p:nvSpPr>
          <p:spPr>
            <a:xfrm>
              <a:off x="881573" y="1958880"/>
              <a:ext cx="285335" cy="677108"/>
            </a:xfrm>
            <a:prstGeom prst="rect">
              <a:avLst/>
            </a:prstGeom>
          </p:spPr>
          <p:txBody>
            <a:bodyPr wrap="none" lIns="0" tIns="0" rIns="0" bIns="0" rtlCol="0">
              <a:spAutoFit/>
            </a:bodyPr>
            <a:lstStyle/>
            <a:p>
              <a:r>
                <a:rPr lang="en-US" sz="4400" b="1" dirty="0">
                  <a:solidFill>
                    <a:schemeClr val="accent2"/>
                  </a:solidFill>
                </a:rPr>
                <a:t>1</a:t>
              </a:r>
            </a:p>
          </p:txBody>
        </p:sp>
      </p:grpSp>
      <p:grpSp>
        <p:nvGrpSpPr>
          <p:cNvPr id="124" name="Group 123">
            <a:extLst>
              <a:ext uri="{FF2B5EF4-FFF2-40B4-BE49-F238E27FC236}">
                <a16:creationId xmlns:a16="http://schemas.microsoft.com/office/drawing/2014/main" id="{AE931197-D096-EAA5-567F-A6C9B3C04999}"/>
              </a:ext>
            </a:extLst>
          </p:cNvPr>
          <p:cNvGrpSpPr/>
          <p:nvPr/>
        </p:nvGrpSpPr>
        <p:grpSpPr>
          <a:xfrm>
            <a:off x="4370709" y="1889175"/>
            <a:ext cx="3470189" cy="2118526"/>
            <a:chOff x="4378411" y="1808069"/>
            <a:chExt cx="3470189" cy="2118526"/>
          </a:xfrm>
          <a:effectLst>
            <a:outerShdw blurRad="762000" dist="50800" dir="5400000" sx="80000" sy="80000" algn="ctr" rotWithShape="0">
              <a:schemeClr val="accent2">
                <a:alpha val="20000"/>
              </a:schemeClr>
            </a:outerShdw>
          </a:effectLst>
        </p:grpSpPr>
        <p:sp>
          <p:nvSpPr>
            <p:cNvPr id="77" name="Rounded Rectangle 76">
              <a:extLst>
                <a:ext uri="{FF2B5EF4-FFF2-40B4-BE49-F238E27FC236}">
                  <a16:creationId xmlns:a16="http://schemas.microsoft.com/office/drawing/2014/main" id="{40401226-C302-93F4-501B-49F418915133}"/>
                </a:ext>
              </a:extLst>
            </p:cNvPr>
            <p:cNvSpPr/>
            <p:nvPr/>
          </p:nvSpPr>
          <p:spPr bwMode="auto">
            <a:xfrm>
              <a:off x="4378411" y="1808069"/>
              <a:ext cx="3470189" cy="2118526"/>
            </a:xfrm>
            <a:prstGeom prst="roundRect">
              <a:avLst>
                <a:gd name="adj" fmla="val 4238"/>
              </a:avLst>
            </a:prstGeom>
            <a:solidFill>
              <a:schemeClr val="bg1"/>
            </a:solidFill>
            <a:ln>
              <a:noFill/>
            </a:ln>
            <a:effectLst>
              <a:outerShdw blurRad="762000" dist="38100" dir="5400000" algn="t" rotWithShape="0">
                <a:schemeClr val="accent4">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0" tIns="0" rIns="182880" bIns="0" rtlCol="0" anchor="ctr" anchorCtr="0"/>
            <a:lstStyle/>
            <a:p>
              <a:pPr defTabSz="914377"/>
              <a:endParaRPr lang="en-US">
                <a:solidFill>
                  <a:srgbClr val="464547"/>
                </a:solidFill>
              </a:endParaRPr>
            </a:p>
          </p:txBody>
        </p:sp>
        <p:sp>
          <p:nvSpPr>
            <p:cNvPr id="78" name="Rounded Rectangle 77">
              <a:extLst>
                <a:ext uri="{FF2B5EF4-FFF2-40B4-BE49-F238E27FC236}">
                  <a16:creationId xmlns:a16="http://schemas.microsoft.com/office/drawing/2014/main" id="{06AA9EBA-3260-1E76-A7B4-B7E20ADC911E}"/>
                </a:ext>
              </a:extLst>
            </p:cNvPr>
            <p:cNvSpPr/>
            <p:nvPr/>
          </p:nvSpPr>
          <p:spPr bwMode="auto">
            <a:xfrm>
              <a:off x="4597462" y="2824812"/>
              <a:ext cx="3100798" cy="665083"/>
            </a:xfrm>
            <a:prstGeom prst="roundRect">
              <a:avLst>
                <a:gd name="adj" fmla="val 5605"/>
              </a:avLst>
            </a:prstGeom>
            <a:noFill/>
            <a:ln>
              <a:noFill/>
            </a:ln>
            <a:effectLst/>
          </p:spPr>
          <p:txBody>
            <a:bodyPr wrap="square" lIns="0" tIns="0" rIns="0" bIns="0" rtlCol="0" anchor="t" anchorCtr="0">
              <a:spAutoFit/>
            </a:bodyPr>
            <a:lstStyle/>
            <a:p>
              <a:pPr>
                <a:spcBef>
                  <a:spcPts val="1800"/>
                </a:spcBef>
              </a:pPr>
              <a:r>
                <a:rPr kumimoji="0" lang="en-US" sz="1400" b="1" u="none" strike="noStrike" kern="1200" cap="none" spc="0" normalizeH="0" baseline="0" noProof="0">
                  <a:ln>
                    <a:noFill/>
                  </a:ln>
                  <a:effectLst/>
                  <a:uLnTx/>
                  <a:uFillTx/>
                  <a:cs typeface="Calibri" panose="020F0502020204030204" pitchFamily="34" charset="0"/>
                </a:rPr>
                <a:t>Model infrastructure </a:t>
              </a:r>
              <a:r>
                <a:rPr lang="en-US" sz="1400" b="1">
                  <a:cs typeface="Calibri" panose="020F0502020204030204" pitchFamily="34" charset="0"/>
                </a:rPr>
                <a:t>becomes</a:t>
              </a:r>
              <a:r>
                <a:rPr kumimoji="0" lang="en-US" sz="1400" b="0" i="0" u="none" strike="noStrike" kern="1200" cap="none" spc="0" normalizeH="0" baseline="0" noProof="0">
                  <a:ln>
                    <a:noFill/>
                  </a:ln>
                  <a:solidFill>
                    <a:srgbClr val="101112"/>
                  </a:solidFill>
                  <a:effectLst/>
                  <a:uLnTx/>
                  <a:uFillTx/>
                  <a:cs typeface="Calibri" panose="020F0502020204030204" pitchFamily="34" charset="0"/>
                </a:rPr>
                <a:t> a part of </a:t>
              </a:r>
              <a:r>
                <a:rPr lang="en-US" sz="1400" b="1">
                  <a:cs typeface="Calibri" panose="020F0502020204030204" pitchFamily="34" charset="0"/>
                </a:rPr>
                <a:t>attack surface </a:t>
              </a:r>
              <a:r>
                <a:rPr kumimoji="0" lang="en-US" sz="1400" b="0" i="0" u="none" strike="noStrike" kern="1200" cap="none" spc="0" normalizeH="0" baseline="0" noProof="0">
                  <a:ln>
                    <a:noFill/>
                  </a:ln>
                  <a:solidFill>
                    <a:srgbClr val="101112"/>
                  </a:solidFill>
                  <a:effectLst/>
                  <a:uLnTx/>
                  <a:uFillTx/>
                  <a:cs typeface="Calibri" panose="020F0502020204030204" pitchFamily="34" charset="0"/>
                </a:rPr>
                <a:t>and </a:t>
              </a:r>
              <a:r>
                <a:rPr lang="en-US" sz="1400" b="0" i="0">
                  <a:solidFill>
                    <a:srgbClr val="101112"/>
                  </a:solidFill>
                  <a:cs typeface="Calibri" panose="020F0502020204030204" pitchFamily="34" charset="0"/>
                </a:rPr>
                <a:t>t</a:t>
              </a:r>
              <a:r>
                <a:rPr kumimoji="0" lang="en-US" sz="1400" u="none" strike="noStrike" kern="1200" cap="none" spc="0" normalizeH="0" baseline="0" noProof="0">
                  <a:ln>
                    <a:noFill/>
                  </a:ln>
                  <a:effectLst/>
                  <a:uLnTx/>
                  <a:uFillTx/>
                  <a:cs typeface="Calibri" panose="020F0502020204030204" pitchFamily="34" charset="0"/>
                </a:rPr>
                <a:t>rained model </a:t>
              </a:r>
              <a:r>
                <a:rPr kumimoji="0" lang="en-US" sz="1400" b="0" i="0" u="none" strike="noStrike" kern="1200" cap="none" spc="0" normalizeH="0" baseline="0" noProof="0">
                  <a:ln>
                    <a:noFill/>
                  </a:ln>
                  <a:solidFill>
                    <a:srgbClr val="101112"/>
                  </a:solidFill>
                  <a:effectLst/>
                  <a:uLnTx/>
                  <a:uFillTx/>
                  <a:cs typeface="Calibri" panose="020F0502020204030204" pitchFamily="34" charset="0"/>
                </a:rPr>
                <a:t>becomes</a:t>
              </a:r>
              <a:r>
                <a:rPr kumimoji="0" lang="en-US" sz="1400" u="none" strike="noStrike" kern="1200" cap="none" spc="0" normalizeH="0" baseline="0" noProof="0">
                  <a:ln>
                    <a:noFill/>
                  </a:ln>
                  <a:effectLst/>
                  <a:uLnTx/>
                  <a:uFillTx/>
                  <a:cs typeface="Calibri" panose="020F0502020204030204" pitchFamily="34" charset="0"/>
                </a:rPr>
                <a:t> an additional </a:t>
              </a:r>
              <a:r>
                <a:rPr lang="en-US" sz="1400" b="1">
                  <a:cs typeface="Calibri" panose="020F0502020204030204" pitchFamily="34" charset="0"/>
                </a:rPr>
                <a:t>asset to protect</a:t>
              </a:r>
            </a:p>
          </p:txBody>
        </p:sp>
        <p:sp>
          <p:nvSpPr>
            <p:cNvPr id="79" name="TextBox 78">
              <a:extLst>
                <a:ext uri="{FF2B5EF4-FFF2-40B4-BE49-F238E27FC236}">
                  <a16:creationId xmlns:a16="http://schemas.microsoft.com/office/drawing/2014/main" id="{21B7273D-7400-1B52-C86F-FBEA0C3B2AAA}"/>
                </a:ext>
              </a:extLst>
            </p:cNvPr>
            <p:cNvSpPr txBox="1"/>
            <p:nvPr/>
          </p:nvSpPr>
          <p:spPr>
            <a:xfrm>
              <a:off x="4650384" y="1958880"/>
              <a:ext cx="285335" cy="677108"/>
            </a:xfrm>
            <a:prstGeom prst="rect">
              <a:avLst/>
            </a:prstGeom>
          </p:spPr>
          <p:txBody>
            <a:bodyPr wrap="none" lIns="0" tIns="0" rIns="0" bIns="0" rtlCol="0">
              <a:spAutoFit/>
            </a:bodyPr>
            <a:lstStyle/>
            <a:p>
              <a:pPr algn="l"/>
              <a:r>
                <a:rPr lang="en-US" sz="4400" b="1" dirty="0">
                  <a:solidFill>
                    <a:schemeClr val="accent5"/>
                  </a:solidFill>
                </a:rPr>
                <a:t>2</a:t>
              </a:r>
            </a:p>
          </p:txBody>
        </p:sp>
      </p:grpSp>
      <p:grpSp>
        <p:nvGrpSpPr>
          <p:cNvPr id="125" name="Group 124">
            <a:extLst>
              <a:ext uri="{FF2B5EF4-FFF2-40B4-BE49-F238E27FC236}">
                <a16:creationId xmlns:a16="http://schemas.microsoft.com/office/drawing/2014/main" id="{FEFE2E54-1EB0-5973-AA50-2146CC8582F5}"/>
              </a:ext>
            </a:extLst>
          </p:cNvPr>
          <p:cNvGrpSpPr/>
          <p:nvPr/>
        </p:nvGrpSpPr>
        <p:grpSpPr>
          <a:xfrm>
            <a:off x="8173007" y="1889175"/>
            <a:ext cx="3558745" cy="2118526"/>
            <a:chOff x="8023655" y="1808069"/>
            <a:chExt cx="3558745" cy="2118526"/>
          </a:xfrm>
          <a:effectLst>
            <a:outerShdw blurRad="762000" dist="50800" dir="5400000" sx="80000" sy="80000" algn="ctr" rotWithShape="0">
              <a:schemeClr val="accent5">
                <a:alpha val="20000"/>
              </a:schemeClr>
            </a:outerShdw>
          </a:effectLst>
        </p:grpSpPr>
        <p:sp>
          <p:nvSpPr>
            <p:cNvPr id="80" name="Rounded Rectangle 79">
              <a:extLst>
                <a:ext uri="{FF2B5EF4-FFF2-40B4-BE49-F238E27FC236}">
                  <a16:creationId xmlns:a16="http://schemas.microsoft.com/office/drawing/2014/main" id="{87E45C4D-DE86-3C1A-9E95-4A57DCE79851}"/>
                </a:ext>
              </a:extLst>
            </p:cNvPr>
            <p:cNvSpPr/>
            <p:nvPr/>
          </p:nvSpPr>
          <p:spPr bwMode="auto">
            <a:xfrm>
              <a:off x="8023655" y="1808069"/>
              <a:ext cx="3558745" cy="2118526"/>
            </a:xfrm>
            <a:prstGeom prst="roundRect">
              <a:avLst>
                <a:gd name="adj" fmla="val 4238"/>
              </a:avLst>
            </a:prstGeom>
            <a:solidFill>
              <a:schemeClr val="bg1"/>
            </a:solidFill>
            <a:ln>
              <a:noFill/>
            </a:ln>
            <a:effectLst>
              <a:outerShdw blurRad="762000" dist="38100" dir="5400000" algn="t" rotWithShape="0">
                <a:schemeClr val="accent4">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0" tIns="0" rIns="182880" bIns="0" rtlCol="0" anchor="ctr" anchorCtr="0"/>
            <a:lstStyle/>
            <a:p>
              <a:pPr defTabSz="914377"/>
              <a:endParaRPr lang="en-US">
                <a:solidFill>
                  <a:srgbClr val="464547"/>
                </a:solidFill>
              </a:endParaRPr>
            </a:p>
          </p:txBody>
        </p:sp>
        <p:sp>
          <p:nvSpPr>
            <p:cNvPr id="81" name="Rounded Rectangle 80">
              <a:extLst>
                <a:ext uri="{FF2B5EF4-FFF2-40B4-BE49-F238E27FC236}">
                  <a16:creationId xmlns:a16="http://schemas.microsoft.com/office/drawing/2014/main" id="{31DAC48F-2742-B913-4EC3-25ADEF611AE1}"/>
                </a:ext>
              </a:extLst>
            </p:cNvPr>
            <p:cNvSpPr/>
            <p:nvPr/>
          </p:nvSpPr>
          <p:spPr bwMode="auto">
            <a:xfrm>
              <a:off x="8242706" y="2824812"/>
              <a:ext cx="3100798" cy="886778"/>
            </a:xfrm>
            <a:prstGeom prst="roundRect">
              <a:avLst>
                <a:gd name="adj" fmla="val 5605"/>
              </a:avLst>
            </a:prstGeom>
            <a:noFill/>
            <a:ln>
              <a:noFill/>
            </a:ln>
            <a:effectLst/>
          </p:spPr>
          <p:txBody>
            <a:bodyPr wrap="square" lIns="0" tIns="0" rIns="0" bIns="0" rtlCol="0" anchor="t" anchorCtr="0">
              <a:spAutoFit/>
            </a:bodyPr>
            <a:lstStyle/>
            <a:p>
              <a:pPr>
                <a:spcBef>
                  <a:spcPts val="1800"/>
                </a:spcBef>
              </a:pPr>
              <a:r>
                <a:rPr kumimoji="0" lang="en-US" sz="1400" b="0" i="0" u="none" strike="noStrike" kern="1200" cap="none" spc="0" normalizeH="0" baseline="0" noProof="0" dirty="0">
                  <a:ln>
                    <a:noFill/>
                  </a:ln>
                  <a:solidFill>
                    <a:srgbClr val="101112"/>
                  </a:solidFill>
                  <a:effectLst/>
                  <a:uLnTx/>
                  <a:uFillTx/>
                  <a:cs typeface="Calibri" panose="020F0502020204030204" pitchFamily="34" charset="0"/>
                </a:rPr>
                <a:t>LLM systems are still evolving, and </a:t>
              </a:r>
              <a:r>
                <a:rPr kumimoji="0" lang="en-US" sz="1400" b="1" i="0" u="none" strike="noStrike" kern="1200" cap="none" spc="0" normalizeH="0" baseline="0" noProof="0" dirty="0">
                  <a:ln>
                    <a:noFill/>
                  </a:ln>
                  <a:solidFill>
                    <a:srgbClr val="101112"/>
                  </a:solidFill>
                  <a:effectLst/>
                  <a:uLnTx/>
                  <a:uFillTx/>
                  <a:cs typeface="Calibri" panose="020F0502020204030204" pitchFamily="34" charset="0"/>
                </a:rPr>
                <a:t>security measures </a:t>
              </a:r>
              <a:r>
                <a:rPr kumimoji="0" lang="en-US" sz="1400" b="0" i="0" u="none" strike="noStrike" kern="1200" cap="none" spc="0" normalizeH="0" baseline="0" noProof="0" dirty="0">
                  <a:ln>
                    <a:noFill/>
                  </a:ln>
                  <a:solidFill>
                    <a:srgbClr val="101112"/>
                  </a:solidFill>
                  <a:effectLst/>
                  <a:uLnTx/>
                  <a:uFillTx/>
                  <a:cs typeface="Calibri" panose="020F0502020204030204" pitchFamily="34" charset="0"/>
                </a:rPr>
                <a:t>for them are </a:t>
              </a:r>
              <a:r>
                <a:rPr kumimoji="0" lang="en-US" sz="1400" b="1" i="0" u="none" strike="noStrike" kern="1200" cap="none" spc="0" normalizeH="0" baseline="0" noProof="0" dirty="0">
                  <a:ln>
                    <a:noFill/>
                  </a:ln>
                  <a:solidFill>
                    <a:srgbClr val="101112"/>
                  </a:solidFill>
                  <a:effectLst/>
                  <a:uLnTx/>
                  <a:uFillTx/>
                  <a:cs typeface="Calibri" panose="020F0502020204030204" pitchFamily="34" charset="0"/>
                </a:rPr>
                <a:t>not yet mature or standardized</a:t>
              </a:r>
              <a:r>
                <a:rPr lang="en-US" sz="1400" b="1" dirty="0">
                  <a:solidFill>
                    <a:srgbClr val="101112"/>
                  </a:solidFill>
                  <a:cs typeface="Calibri" panose="020F0502020204030204" pitchFamily="34" charset="0"/>
                </a:rPr>
                <a:t> </a:t>
              </a:r>
              <a:r>
                <a:rPr kumimoji="0" lang="en-US" sz="1400" b="0" i="0" u="none" strike="noStrike" kern="1200" cap="none" spc="0" normalizeH="0" baseline="0" noProof="0" dirty="0">
                  <a:ln>
                    <a:noFill/>
                  </a:ln>
                  <a:solidFill>
                    <a:srgbClr val="101112"/>
                  </a:solidFill>
                  <a:effectLst/>
                  <a:uLnTx/>
                  <a:uFillTx/>
                  <a:cs typeface="Calibri" panose="020F0502020204030204" pitchFamily="34" charset="0"/>
                </a:rPr>
                <a:t>allowing adoption without risk awareness</a:t>
              </a:r>
              <a:endParaRPr kumimoji="0" lang="en-US" sz="1400" b="1" i="0" u="none" strike="noStrike" kern="1200" cap="none" spc="0" normalizeH="0" baseline="0" noProof="0" dirty="0">
                <a:ln>
                  <a:noFill/>
                </a:ln>
                <a:solidFill>
                  <a:srgbClr val="101112"/>
                </a:solidFill>
                <a:effectLst/>
                <a:uLnTx/>
                <a:uFillTx/>
                <a:cs typeface="Calibri" panose="020F0502020204030204" pitchFamily="34" charset="0"/>
              </a:endParaRPr>
            </a:p>
          </p:txBody>
        </p:sp>
        <p:sp>
          <p:nvSpPr>
            <p:cNvPr id="82" name="TextBox 81">
              <a:extLst>
                <a:ext uri="{FF2B5EF4-FFF2-40B4-BE49-F238E27FC236}">
                  <a16:creationId xmlns:a16="http://schemas.microsoft.com/office/drawing/2014/main" id="{B71C76E9-5510-7FAB-A915-02394356779B}"/>
                </a:ext>
              </a:extLst>
            </p:cNvPr>
            <p:cNvSpPr txBox="1"/>
            <p:nvPr/>
          </p:nvSpPr>
          <p:spPr>
            <a:xfrm>
              <a:off x="8295628" y="1958880"/>
              <a:ext cx="285335" cy="677108"/>
            </a:xfrm>
            <a:prstGeom prst="rect">
              <a:avLst/>
            </a:prstGeom>
          </p:spPr>
          <p:txBody>
            <a:bodyPr wrap="none" lIns="0" tIns="0" rIns="0" bIns="0" rtlCol="0">
              <a:spAutoFit/>
            </a:bodyPr>
            <a:lstStyle/>
            <a:p>
              <a:pPr algn="l"/>
              <a:r>
                <a:rPr lang="en-US" sz="4400" b="1" dirty="0">
                  <a:solidFill>
                    <a:schemeClr val="accent4"/>
                  </a:solidFill>
                </a:rPr>
                <a:t>3</a:t>
              </a:r>
            </a:p>
          </p:txBody>
        </p:sp>
      </p:grpSp>
      <p:grpSp>
        <p:nvGrpSpPr>
          <p:cNvPr id="121" name="Group 120">
            <a:extLst>
              <a:ext uri="{FF2B5EF4-FFF2-40B4-BE49-F238E27FC236}">
                <a16:creationId xmlns:a16="http://schemas.microsoft.com/office/drawing/2014/main" id="{67A6A867-3302-5DFD-6DD3-54BFD2D4480E}"/>
              </a:ext>
            </a:extLst>
          </p:cNvPr>
          <p:cNvGrpSpPr/>
          <p:nvPr/>
        </p:nvGrpSpPr>
        <p:grpSpPr>
          <a:xfrm>
            <a:off x="457200" y="4318150"/>
            <a:ext cx="10842357" cy="1948650"/>
            <a:chOff x="609600" y="4237044"/>
            <a:chExt cx="10842357" cy="1948650"/>
          </a:xfrm>
        </p:grpSpPr>
        <p:sp>
          <p:nvSpPr>
            <p:cNvPr id="83" name="TextBox 82">
              <a:extLst>
                <a:ext uri="{FF2B5EF4-FFF2-40B4-BE49-F238E27FC236}">
                  <a16:creationId xmlns:a16="http://schemas.microsoft.com/office/drawing/2014/main" id="{C537D07F-9C6E-4B2E-A35A-9FEBB894633C}"/>
                </a:ext>
              </a:extLst>
            </p:cNvPr>
            <p:cNvSpPr txBox="1"/>
            <p:nvPr/>
          </p:nvSpPr>
          <p:spPr>
            <a:xfrm>
              <a:off x="609600" y="4237044"/>
              <a:ext cx="2730556" cy="276999"/>
            </a:xfrm>
            <a:prstGeom prst="rect">
              <a:avLst/>
            </a:prstGeom>
          </p:spPr>
          <p:txBody>
            <a:bodyPr wrap="none" lIns="0" tIns="0" rIns="0" bIns="0" rtlCol="0">
              <a:spAutoFit/>
            </a:bodyPr>
            <a:lstStyle/>
            <a:p>
              <a:pPr>
                <a:spcBef>
                  <a:spcPct val="0"/>
                </a:spcBef>
                <a:defRPr/>
              </a:pPr>
              <a:r>
                <a:rPr lang="en-US" b="1" dirty="0">
                  <a:cs typeface="Calibri" panose="020F0502020204030204" pitchFamily="34" charset="0"/>
                </a:rPr>
                <a:t>Risk Landscape </a:t>
              </a:r>
              <a:r>
                <a:rPr lang="en-US" b="1" dirty="0">
                  <a:solidFill>
                    <a:schemeClr val="accent4"/>
                  </a:solidFill>
                  <a:cs typeface="Calibri" panose="020F0502020204030204" pitchFamily="34" charset="0"/>
                </a:rPr>
                <a:t>– focus areas</a:t>
              </a:r>
            </a:p>
          </p:txBody>
        </p:sp>
        <p:sp>
          <p:nvSpPr>
            <p:cNvPr id="96" name="TextBox 95">
              <a:extLst>
                <a:ext uri="{FF2B5EF4-FFF2-40B4-BE49-F238E27FC236}">
                  <a16:creationId xmlns:a16="http://schemas.microsoft.com/office/drawing/2014/main" id="{17F0FD98-F774-9E3B-EEFB-AB3D36CCAA3F}"/>
                </a:ext>
              </a:extLst>
            </p:cNvPr>
            <p:cNvSpPr txBox="1"/>
            <p:nvPr/>
          </p:nvSpPr>
          <p:spPr>
            <a:xfrm>
              <a:off x="611749" y="4969977"/>
              <a:ext cx="1558164" cy="1215717"/>
            </a:xfrm>
            <a:prstGeom prst="rect">
              <a:avLst/>
            </a:prstGeom>
            <a:noFill/>
          </p:spPr>
          <p:txBody>
            <a:bodyPr wrap="square" lIns="0" tIns="0" rIns="0" bIns="0">
              <a:spAutoFit/>
            </a:bodyPr>
            <a:lstStyle/>
            <a:p>
              <a:pPr>
                <a:lnSpc>
                  <a:spcPct val="100000"/>
                </a:lnSpc>
                <a:spcBef>
                  <a:spcPct val="0"/>
                </a:spcBef>
                <a:defRPr/>
              </a:pPr>
              <a:r>
                <a:rPr lang="en-US" sz="1200" b="1" dirty="0"/>
                <a:t>Information </a:t>
              </a:r>
            </a:p>
            <a:p>
              <a:pPr>
                <a:lnSpc>
                  <a:spcPct val="100000"/>
                </a:lnSpc>
                <a:spcBef>
                  <a:spcPct val="0"/>
                </a:spcBef>
                <a:defRPr/>
              </a:pPr>
              <a:r>
                <a:rPr lang="en-US" sz="1200" b="1" dirty="0"/>
                <a:t>Disclosure</a:t>
              </a:r>
            </a:p>
            <a:p>
              <a:pPr>
                <a:spcBef>
                  <a:spcPct val="0"/>
                </a:spcBef>
                <a:defRPr/>
              </a:pPr>
              <a:r>
                <a:rPr kumimoji="0" lang="en-GB" sz="1000" u="none" strike="noStrike" kern="1200" cap="none" spc="0" normalizeH="0" baseline="0" noProof="0" dirty="0">
                  <a:ln>
                    <a:noFill/>
                  </a:ln>
                  <a:solidFill>
                    <a:schemeClr val="tx1">
                      <a:lumMod val="75000"/>
                      <a:lumOff val="25000"/>
                    </a:schemeClr>
                  </a:solidFill>
                  <a:effectLst/>
                  <a:uLnTx/>
                  <a:uFillTx/>
                  <a:cs typeface="Calibri" panose="020F0502020204030204" pitchFamily="34" charset="0"/>
                </a:rPr>
                <a:t>Exposure of sensitive or confidential data through the LLM application or </a:t>
              </a:r>
              <a:r>
                <a:rPr lang="en-GB" sz="1000" dirty="0">
                  <a:solidFill>
                    <a:schemeClr val="tx1">
                      <a:lumMod val="75000"/>
                      <a:lumOff val="25000"/>
                    </a:schemeClr>
                  </a:solidFill>
                </a:rPr>
                <a:t>through the training process.</a:t>
              </a:r>
              <a:endParaRPr kumimoji="0" lang="en-GB" sz="1000" u="none" strike="noStrike" kern="1200" cap="none" spc="0" normalizeH="0" baseline="0" noProof="0" dirty="0">
                <a:ln>
                  <a:noFill/>
                </a:ln>
                <a:solidFill>
                  <a:schemeClr val="tx1">
                    <a:lumMod val="75000"/>
                    <a:lumOff val="25000"/>
                  </a:schemeClr>
                </a:solidFill>
                <a:effectLst/>
                <a:uLnTx/>
                <a:uFillTx/>
                <a:cs typeface="Calibri" panose="020F0502020204030204" pitchFamily="34" charset="0"/>
              </a:endParaRPr>
            </a:p>
            <a:p>
              <a:pPr>
                <a:lnSpc>
                  <a:spcPct val="100000"/>
                </a:lnSpc>
                <a:spcBef>
                  <a:spcPct val="0"/>
                </a:spcBef>
                <a:defRPr/>
              </a:pPr>
              <a:endParaRPr lang="en-US" sz="1300" b="1" dirty="0"/>
            </a:p>
          </p:txBody>
        </p:sp>
        <p:pic>
          <p:nvPicPr>
            <p:cNvPr id="98" name="Graphic 97">
              <a:extLst>
                <a:ext uri="{FF2B5EF4-FFF2-40B4-BE49-F238E27FC236}">
                  <a16:creationId xmlns:a16="http://schemas.microsoft.com/office/drawing/2014/main" id="{2595FB28-4572-AB65-0AB4-E94807F979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8151" y="4760136"/>
              <a:ext cx="109781" cy="109781"/>
            </a:xfrm>
            <a:prstGeom prst="rect">
              <a:avLst/>
            </a:prstGeom>
          </p:spPr>
        </p:pic>
        <p:pic>
          <p:nvPicPr>
            <p:cNvPr id="99" name="Graphic 98">
              <a:extLst>
                <a:ext uri="{FF2B5EF4-FFF2-40B4-BE49-F238E27FC236}">
                  <a16:creationId xmlns:a16="http://schemas.microsoft.com/office/drawing/2014/main" id="{95228DE8-ADB5-884C-AFED-CC943086DA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7102" y="4760136"/>
              <a:ext cx="109781" cy="109781"/>
            </a:xfrm>
            <a:prstGeom prst="rect">
              <a:avLst/>
            </a:prstGeom>
          </p:spPr>
        </p:pic>
        <p:pic>
          <p:nvPicPr>
            <p:cNvPr id="100" name="Graphic 99">
              <a:extLst>
                <a:ext uri="{FF2B5EF4-FFF2-40B4-BE49-F238E27FC236}">
                  <a16:creationId xmlns:a16="http://schemas.microsoft.com/office/drawing/2014/main" id="{AAFEF7FF-0102-2A24-1092-E1CF032E4E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6053" y="4760136"/>
              <a:ext cx="109781" cy="109781"/>
            </a:xfrm>
            <a:prstGeom prst="rect">
              <a:avLst/>
            </a:prstGeom>
          </p:spPr>
        </p:pic>
        <p:sp>
          <p:nvSpPr>
            <p:cNvPr id="101" name="TextBox 100">
              <a:extLst>
                <a:ext uri="{FF2B5EF4-FFF2-40B4-BE49-F238E27FC236}">
                  <a16:creationId xmlns:a16="http://schemas.microsoft.com/office/drawing/2014/main" id="{D4220A5B-E1A9-CBD1-CD1D-811CE4B6B294}"/>
                </a:ext>
              </a:extLst>
            </p:cNvPr>
            <p:cNvSpPr txBox="1"/>
            <p:nvPr/>
          </p:nvSpPr>
          <p:spPr>
            <a:xfrm>
              <a:off x="2519680" y="4969977"/>
              <a:ext cx="1479033" cy="1215717"/>
            </a:xfrm>
            <a:prstGeom prst="rect">
              <a:avLst/>
            </a:prstGeom>
            <a:noFill/>
          </p:spPr>
          <p:txBody>
            <a:bodyPr wrap="square" lIns="0" tIns="0" rIns="0" bIns="0">
              <a:spAutoFit/>
            </a:bodyPr>
            <a:lstStyle/>
            <a:p>
              <a:pPr>
                <a:lnSpc>
                  <a:spcPct val="100000"/>
                </a:lnSpc>
                <a:spcBef>
                  <a:spcPct val="0"/>
                </a:spcBef>
                <a:defRPr/>
              </a:pPr>
              <a:r>
                <a:rPr lang="en-US" sz="1200" b="1"/>
                <a:t>Prompt </a:t>
              </a:r>
            </a:p>
            <a:p>
              <a:pPr>
                <a:lnSpc>
                  <a:spcPct val="100000"/>
                </a:lnSpc>
                <a:spcBef>
                  <a:spcPct val="0"/>
                </a:spcBef>
                <a:defRPr/>
              </a:pPr>
              <a:r>
                <a:rPr lang="en-US" sz="1200" b="1"/>
                <a:t>Injection</a:t>
              </a:r>
            </a:p>
            <a:p>
              <a:pPr marL="0" marR="0" lvl="0" indent="0" algn="l" defTabSz="914400" rtl="0" eaLnBrk="1" fontAlgn="auto" latinLnBrk="0" hangingPunct="1">
                <a:spcAft>
                  <a:spcPts val="0"/>
                </a:spcAft>
                <a:buClrTx/>
                <a:buSzTx/>
                <a:buFont typeface="Arial" panose="020B0604020202020204" pitchFamily="34" charset="0"/>
                <a:buNone/>
                <a:tabLst/>
                <a:defRPr/>
              </a:pPr>
              <a:r>
                <a:rPr kumimoji="0" lang="en-US" sz="1000" u="none" strike="noStrike" kern="1200" cap="none" spc="0" normalizeH="0" baseline="0" noProof="0">
                  <a:ln>
                    <a:noFill/>
                  </a:ln>
                  <a:solidFill>
                    <a:schemeClr val="tx1">
                      <a:lumMod val="75000"/>
                      <a:lumOff val="25000"/>
                    </a:schemeClr>
                  </a:solidFill>
                  <a:effectLst/>
                  <a:uLnTx/>
                  <a:uFillTx/>
                  <a:cs typeface="Calibri" panose="020F0502020204030204" pitchFamily="34" charset="0"/>
                </a:rPr>
                <a:t>Malicious manipulation of LLM responses and application logic through direct or indirect input.</a:t>
              </a:r>
              <a:endParaRPr kumimoji="0" lang="en-GB" sz="1000" u="none" strike="noStrike" kern="1200" cap="none" spc="0" normalizeH="0" baseline="0" noProof="0">
                <a:ln>
                  <a:noFill/>
                </a:ln>
                <a:solidFill>
                  <a:schemeClr val="tx1">
                    <a:lumMod val="75000"/>
                    <a:lumOff val="25000"/>
                  </a:schemeClr>
                </a:solidFill>
                <a:effectLst/>
                <a:uLnTx/>
                <a:uFillTx/>
                <a:cs typeface="Calibri" panose="020F0502020204030204" pitchFamily="34" charset="0"/>
              </a:endParaRPr>
            </a:p>
            <a:p>
              <a:pPr>
                <a:lnSpc>
                  <a:spcPct val="100000"/>
                </a:lnSpc>
                <a:spcBef>
                  <a:spcPct val="0"/>
                </a:spcBef>
                <a:defRPr/>
              </a:pPr>
              <a:endParaRPr lang="en-US" sz="1300" b="1"/>
            </a:p>
          </p:txBody>
        </p:sp>
        <p:pic>
          <p:nvPicPr>
            <p:cNvPr id="102" name="Graphic 101">
              <a:extLst>
                <a:ext uri="{FF2B5EF4-FFF2-40B4-BE49-F238E27FC236}">
                  <a16:creationId xmlns:a16="http://schemas.microsoft.com/office/drawing/2014/main" id="{88C768FA-D15A-FD44-EF5A-CA07EC8835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6082" y="4760136"/>
              <a:ext cx="109781" cy="109781"/>
            </a:xfrm>
            <a:prstGeom prst="rect">
              <a:avLst/>
            </a:prstGeom>
          </p:spPr>
        </p:pic>
        <p:pic>
          <p:nvPicPr>
            <p:cNvPr id="103" name="Graphic 102">
              <a:extLst>
                <a:ext uri="{FF2B5EF4-FFF2-40B4-BE49-F238E27FC236}">
                  <a16:creationId xmlns:a16="http://schemas.microsoft.com/office/drawing/2014/main" id="{1ACB5CED-5066-5246-62C3-28AFC74EAD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15033" y="4760136"/>
              <a:ext cx="109781" cy="109781"/>
            </a:xfrm>
            <a:prstGeom prst="rect">
              <a:avLst/>
            </a:prstGeom>
          </p:spPr>
        </p:pic>
        <p:pic>
          <p:nvPicPr>
            <p:cNvPr id="104" name="Graphic 103">
              <a:extLst>
                <a:ext uri="{FF2B5EF4-FFF2-40B4-BE49-F238E27FC236}">
                  <a16:creationId xmlns:a16="http://schemas.microsoft.com/office/drawing/2014/main" id="{D9751A2E-39C4-934E-FD04-18C7BBEB74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83984" y="4760136"/>
              <a:ext cx="109781" cy="109781"/>
            </a:xfrm>
            <a:prstGeom prst="rect">
              <a:avLst/>
            </a:prstGeom>
          </p:spPr>
        </p:pic>
        <p:sp>
          <p:nvSpPr>
            <p:cNvPr id="105" name="TextBox 104">
              <a:extLst>
                <a:ext uri="{FF2B5EF4-FFF2-40B4-BE49-F238E27FC236}">
                  <a16:creationId xmlns:a16="http://schemas.microsoft.com/office/drawing/2014/main" id="{6E08514C-479F-9AC4-9645-983432725EDB}"/>
                </a:ext>
              </a:extLst>
            </p:cNvPr>
            <p:cNvSpPr txBox="1"/>
            <p:nvPr/>
          </p:nvSpPr>
          <p:spPr>
            <a:xfrm>
              <a:off x="4348480" y="4969977"/>
              <a:ext cx="1671320" cy="1215717"/>
            </a:xfrm>
            <a:prstGeom prst="rect">
              <a:avLst/>
            </a:prstGeom>
            <a:noFill/>
          </p:spPr>
          <p:txBody>
            <a:bodyPr wrap="square" lIns="0" tIns="0" rIns="0" bIns="0">
              <a:spAutoFit/>
            </a:bodyPr>
            <a:lstStyle/>
            <a:p>
              <a:pPr>
                <a:lnSpc>
                  <a:spcPct val="100000"/>
                </a:lnSpc>
                <a:spcBef>
                  <a:spcPct val="0"/>
                </a:spcBef>
                <a:defRPr/>
              </a:pPr>
              <a:r>
                <a:rPr lang="en-US" sz="1200" b="1"/>
                <a:t>Misuse of </a:t>
              </a:r>
            </a:p>
            <a:p>
              <a:pPr>
                <a:lnSpc>
                  <a:spcPct val="100000"/>
                </a:lnSpc>
                <a:spcBef>
                  <a:spcPct val="0"/>
                </a:spcBef>
                <a:defRPr/>
              </a:pPr>
              <a:r>
                <a:rPr lang="en-US" sz="1200" b="1"/>
                <a:t>Integrated Apps</a:t>
              </a:r>
            </a:p>
            <a:p>
              <a:pPr marL="0" marR="0" lvl="0" indent="0" algn="l" defTabSz="914400" rtl="0" eaLnBrk="1" fontAlgn="auto" latinLnBrk="0" hangingPunct="1">
                <a:spcAft>
                  <a:spcPts val="0"/>
                </a:spcAft>
                <a:buClrTx/>
                <a:buSzTx/>
                <a:buFont typeface="Arial" panose="020B0604020202020204" pitchFamily="34" charset="0"/>
                <a:buNone/>
                <a:tabLst/>
                <a:defRPr/>
              </a:pPr>
              <a:r>
                <a:rPr kumimoji="0" lang="en-US" sz="1000" u="none" strike="noStrike" kern="1200" cap="none" spc="0" normalizeH="0" baseline="0" noProof="0">
                  <a:ln>
                    <a:noFill/>
                  </a:ln>
                  <a:solidFill>
                    <a:schemeClr val="tx1">
                      <a:lumMod val="75000"/>
                      <a:lumOff val="25000"/>
                    </a:schemeClr>
                  </a:solidFill>
                  <a:effectLst/>
                  <a:uLnTx/>
                  <a:uFillTx/>
                </a:rPr>
                <a:t>Elevation of privileges in subsystems available to the LLM application. </a:t>
              </a:r>
              <a:r>
                <a:rPr lang="en-US" sz="1000">
                  <a:solidFill>
                    <a:schemeClr val="tx1">
                      <a:lumMod val="75000"/>
                      <a:lumOff val="25000"/>
                    </a:schemeClr>
                  </a:solidFill>
                </a:rPr>
                <a:t>Hazardous with </a:t>
              </a:r>
              <a:r>
                <a:rPr kumimoji="0" lang="en-US" sz="1000" u="none" strike="noStrike" kern="1200" cap="none" spc="0" normalizeH="0" baseline="0" noProof="0">
                  <a:ln>
                    <a:noFill/>
                  </a:ln>
                  <a:solidFill>
                    <a:schemeClr val="tx1">
                      <a:lumMod val="75000"/>
                      <a:lumOff val="25000"/>
                    </a:schemeClr>
                  </a:solidFill>
                  <a:effectLst/>
                  <a:uLnTx/>
                  <a:uFillTx/>
                </a:rPr>
                <a:t>Excessive Agency.</a:t>
              </a:r>
            </a:p>
            <a:p>
              <a:pPr>
                <a:lnSpc>
                  <a:spcPct val="100000"/>
                </a:lnSpc>
                <a:spcBef>
                  <a:spcPct val="0"/>
                </a:spcBef>
                <a:defRPr/>
              </a:pPr>
              <a:endParaRPr lang="en-US" sz="1300" b="1"/>
            </a:p>
          </p:txBody>
        </p:sp>
        <p:pic>
          <p:nvPicPr>
            <p:cNvPr id="106" name="Graphic 105">
              <a:extLst>
                <a:ext uri="{FF2B5EF4-FFF2-40B4-BE49-F238E27FC236}">
                  <a16:creationId xmlns:a16="http://schemas.microsoft.com/office/drawing/2014/main" id="{3F04E475-9098-77BC-8DC4-E9F0AC9ACB2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74882" y="4760136"/>
              <a:ext cx="109781" cy="109781"/>
            </a:xfrm>
            <a:prstGeom prst="rect">
              <a:avLst/>
            </a:prstGeom>
          </p:spPr>
        </p:pic>
        <p:pic>
          <p:nvPicPr>
            <p:cNvPr id="107" name="Graphic 106">
              <a:extLst>
                <a:ext uri="{FF2B5EF4-FFF2-40B4-BE49-F238E27FC236}">
                  <a16:creationId xmlns:a16="http://schemas.microsoft.com/office/drawing/2014/main" id="{C4A29BC4-87AF-2864-D920-71AFEBA78D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43833" y="4760136"/>
              <a:ext cx="109781" cy="109781"/>
            </a:xfrm>
            <a:prstGeom prst="rect">
              <a:avLst/>
            </a:prstGeom>
          </p:spPr>
        </p:pic>
        <p:pic>
          <p:nvPicPr>
            <p:cNvPr id="108" name="Graphic 107">
              <a:extLst>
                <a:ext uri="{FF2B5EF4-FFF2-40B4-BE49-F238E27FC236}">
                  <a16:creationId xmlns:a16="http://schemas.microsoft.com/office/drawing/2014/main" id="{39DFD24F-F91F-FE55-6807-927831DE62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12784" y="4760136"/>
              <a:ext cx="109781" cy="109781"/>
            </a:xfrm>
            <a:prstGeom prst="rect">
              <a:avLst/>
            </a:prstGeom>
          </p:spPr>
        </p:pic>
        <p:sp>
          <p:nvSpPr>
            <p:cNvPr id="109" name="TextBox 108">
              <a:extLst>
                <a:ext uri="{FF2B5EF4-FFF2-40B4-BE49-F238E27FC236}">
                  <a16:creationId xmlns:a16="http://schemas.microsoft.com/office/drawing/2014/main" id="{F4D27B14-36FB-5629-1733-FD262B35E19D}"/>
                </a:ext>
              </a:extLst>
            </p:cNvPr>
            <p:cNvSpPr txBox="1"/>
            <p:nvPr/>
          </p:nvSpPr>
          <p:spPr>
            <a:xfrm>
              <a:off x="6177280" y="4969977"/>
              <a:ext cx="1671320" cy="1000274"/>
            </a:xfrm>
            <a:prstGeom prst="rect">
              <a:avLst/>
            </a:prstGeom>
            <a:noFill/>
          </p:spPr>
          <p:txBody>
            <a:bodyPr wrap="square" lIns="0" tIns="0" rIns="0" bIns="0">
              <a:spAutoFit/>
            </a:bodyPr>
            <a:lstStyle/>
            <a:p>
              <a:pPr>
                <a:lnSpc>
                  <a:spcPct val="100000"/>
                </a:lnSpc>
                <a:spcBef>
                  <a:spcPct val="0"/>
                </a:spcBef>
                <a:defRPr/>
              </a:pPr>
              <a:r>
                <a:rPr lang="en-US" sz="1200" b="1"/>
                <a:t>Not AI-related Challenges</a:t>
              </a:r>
            </a:p>
            <a:p>
              <a:pPr marL="0" marR="0" lvl="0" indent="0" algn="l" defTabSz="914400" rtl="0" eaLnBrk="1" fontAlgn="auto" latinLnBrk="0" hangingPunct="1">
                <a:spcAft>
                  <a:spcPts val="0"/>
                </a:spcAft>
                <a:buClrTx/>
                <a:buSzTx/>
                <a:buFont typeface="Arial" panose="020B0604020202020204" pitchFamily="34" charset="0"/>
                <a:buNone/>
                <a:tabLst/>
                <a:defRPr/>
              </a:pPr>
              <a:r>
                <a:rPr kumimoji="0" lang="en-GB" sz="1000" u="none" strike="noStrike" kern="1200" cap="none" spc="0" normalizeH="0" baseline="0" noProof="0">
                  <a:ln>
                    <a:noFill/>
                  </a:ln>
                  <a:solidFill>
                    <a:schemeClr val="tx1">
                      <a:lumMod val="75000"/>
                      <a:lumOff val="25000"/>
                    </a:schemeClr>
                  </a:solidFill>
                  <a:effectLst/>
                  <a:uLnTx/>
                  <a:uFillTx/>
                  <a:cs typeface="Calibri" panose="020F0502020204030204" pitchFamily="34" charset="0"/>
                </a:rPr>
                <a:t>Data Compliance, Secure Development, Secure Deployment</a:t>
              </a:r>
              <a:r>
                <a:rPr lang="en-GB" sz="1000">
                  <a:solidFill>
                    <a:schemeClr val="tx1">
                      <a:lumMod val="75000"/>
                      <a:lumOff val="25000"/>
                    </a:schemeClr>
                  </a:solidFill>
                </a:rPr>
                <a:t>, </a:t>
              </a:r>
              <a:r>
                <a:rPr kumimoji="0" lang="en-GB" sz="1000" u="none" strike="noStrike" kern="1200" cap="none" spc="0" normalizeH="0" baseline="0" noProof="0">
                  <a:ln>
                    <a:noFill/>
                  </a:ln>
                  <a:solidFill>
                    <a:schemeClr val="tx1">
                      <a:lumMod val="75000"/>
                      <a:lumOff val="25000"/>
                    </a:schemeClr>
                  </a:solidFill>
                  <a:effectLst/>
                  <a:uLnTx/>
                  <a:uFillTx/>
                  <a:cs typeface="Calibri" panose="020F0502020204030204" pitchFamily="34" charset="0"/>
                </a:rPr>
                <a:t>Operational Security</a:t>
              </a:r>
              <a:r>
                <a:rPr lang="en-GB" sz="1000">
                  <a:solidFill>
                    <a:schemeClr val="tx1">
                      <a:lumMod val="75000"/>
                      <a:lumOff val="25000"/>
                    </a:schemeClr>
                  </a:solidFill>
                </a:rPr>
                <a:t>, etc.</a:t>
              </a:r>
              <a:endParaRPr kumimoji="0" lang="en-GB" sz="1000" u="none" strike="noStrike" kern="1200" cap="none" spc="0" normalizeH="0" baseline="0" noProof="0">
                <a:ln>
                  <a:noFill/>
                </a:ln>
                <a:solidFill>
                  <a:schemeClr val="tx1">
                    <a:lumMod val="75000"/>
                    <a:lumOff val="25000"/>
                  </a:schemeClr>
                </a:solidFill>
                <a:effectLst/>
                <a:uLnTx/>
                <a:uFillTx/>
                <a:cs typeface="Calibri" panose="020F0502020204030204" pitchFamily="34" charset="0"/>
              </a:endParaRPr>
            </a:p>
            <a:p>
              <a:pPr>
                <a:lnSpc>
                  <a:spcPct val="100000"/>
                </a:lnSpc>
                <a:spcBef>
                  <a:spcPct val="0"/>
                </a:spcBef>
                <a:defRPr/>
              </a:pPr>
              <a:endParaRPr lang="en-US" sz="1300" b="1"/>
            </a:p>
          </p:txBody>
        </p:sp>
        <p:pic>
          <p:nvPicPr>
            <p:cNvPr id="110" name="Graphic 109">
              <a:extLst>
                <a:ext uri="{FF2B5EF4-FFF2-40B4-BE49-F238E27FC236}">
                  <a16:creationId xmlns:a16="http://schemas.microsoft.com/office/drawing/2014/main" id="{CFCAC95E-38CC-5137-EC3F-C2C732C5A59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03682" y="4760136"/>
              <a:ext cx="109781" cy="109781"/>
            </a:xfrm>
            <a:prstGeom prst="rect">
              <a:avLst/>
            </a:prstGeom>
          </p:spPr>
        </p:pic>
        <p:pic>
          <p:nvPicPr>
            <p:cNvPr id="111" name="Graphic 110">
              <a:extLst>
                <a:ext uri="{FF2B5EF4-FFF2-40B4-BE49-F238E27FC236}">
                  <a16:creationId xmlns:a16="http://schemas.microsoft.com/office/drawing/2014/main" id="{41DF3A3E-CA0D-2D25-F826-EBAC45C398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372633" y="4760136"/>
              <a:ext cx="109781" cy="109781"/>
            </a:xfrm>
            <a:prstGeom prst="rect">
              <a:avLst/>
            </a:prstGeom>
          </p:spPr>
        </p:pic>
        <p:pic>
          <p:nvPicPr>
            <p:cNvPr id="112" name="Graphic 111">
              <a:extLst>
                <a:ext uri="{FF2B5EF4-FFF2-40B4-BE49-F238E27FC236}">
                  <a16:creationId xmlns:a16="http://schemas.microsoft.com/office/drawing/2014/main" id="{92106DE6-763F-72A4-49DA-D4CEDA5150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41584" y="4760136"/>
              <a:ext cx="109781" cy="109781"/>
            </a:xfrm>
            <a:prstGeom prst="rect">
              <a:avLst/>
            </a:prstGeom>
          </p:spPr>
        </p:pic>
        <p:sp>
          <p:nvSpPr>
            <p:cNvPr id="113" name="TextBox 112">
              <a:extLst>
                <a:ext uri="{FF2B5EF4-FFF2-40B4-BE49-F238E27FC236}">
                  <a16:creationId xmlns:a16="http://schemas.microsoft.com/office/drawing/2014/main" id="{02EBE231-E175-B5DC-14F0-8B5D17457988}"/>
                </a:ext>
              </a:extLst>
            </p:cNvPr>
            <p:cNvSpPr txBox="1"/>
            <p:nvPr/>
          </p:nvSpPr>
          <p:spPr>
            <a:xfrm>
              <a:off x="8006080" y="4969977"/>
              <a:ext cx="1556459" cy="1215717"/>
            </a:xfrm>
            <a:prstGeom prst="rect">
              <a:avLst/>
            </a:prstGeom>
            <a:noFill/>
          </p:spPr>
          <p:txBody>
            <a:bodyPr wrap="square" lIns="0" tIns="0" rIns="0" bIns="0">
              <a:spAutoFit/>
            </a:bodyPr>
            <a:lstStyle/>
            <a:p>
              <a:pPr>
                <a:lnSpc>
                  <a:spcPct val="100000"/>
                </a:lnSpc>
                <a:spcBef>
                  <a:spcPct val="0"/>
                </a:spcBef>
                <a:defRPr/>
              </a:pPr>
              <a:r>
                <a:rPr lang="en-US" sz="1200" b="1"/>
                <a:t>Data </a:t>
              </a:r>
            </a:p>
            <a:p>
              <a:pPr>
                <a:lnSpc>
                  <a:spcPct val="100000"/>
                </a:lnSpc>
                <a:spcBef>
                  <a:spcPct val="0"/>
                </a:spcBef>
                <a:defRPr/>
              </a:pPr>
              <a:r>
                <a:rPr lang="en-US" sz="1200" b="1"/>
                <a:t>Poisoning</a:t>
              </a:r>
            </a:p>
            <a:p>
              <a:pPr marL="0" marR="0" lvl="0" indent="0" algn="l" defTabSz="914400" rtl="0" eaLnBrk="1" fontAlgn="auto" latinLnBrk="0" hangingPunct="1">
                <a:spcAft>
                  <a:spcPts val="0"/>
                </a:spcAft>
                <a:buClrTx/>
                <a:buSzTx/>
                <a:buFont typeface="Arial" panose="020B0604020202020204" pitchFamily="34" charset="0"/>
                <a:buNone/>
                <a:tabLst/>
                <a:defRPr/>
              </a:pPr>
              <a:r>
                <a:rPr kumimoji="0" lang="en-GB" sz="1000" u="none" strike="noStrike" kern="1200" cap="none" spc="0" normalizeH="0" baseline="0" noProof="0">
                  <a:ln>
                    <a:noFill/>
                  </a:ln>
                  <a:solidFill>
                    <a:schemeClr val="tx1">
                      <a:lumMod val="75000"/>
                      <a:lumOff val="25000"/>
                    </a:schemeClr>
                  </a:solidFill>
                  <a:effectLst/>
                  <a:uLnTx/>
                  <a:uFillTx/>
                  <a:cs typeface="Calibri" panose="020F0502020204030204" pitchFamily="34" charset="0"/>
                </a:rPr>
                <a:t>Manipulation of source data or fine-tuning process to introduce vulnerabilities, backdoors, or biases</a:t>
              </a:r>
            </a:p>
            <a:p>
              <a:pPr>
                <a:lnSpc>
                  <a:spcPct val="100000"/>
                </a:lnSpc>
                <a:spcBef>
                  <a:spcPct val="0"/>
                </a:spcBef>
                <a:defRPr/>
              </a:pPr>
              <a:endParaRPr lang="en-US" sz="1300" b="1"/>
            </a:p>
          </p:txBody>
        </p:sp>
        <p:pic>
          <p:nvPicPr>
            <p:cNvPr id="114" name="Graphic 113">
              <a:extLst>
                <a:ext uri="{FF2B5EF4-FFF2-40B4-BE49-F238E27FC236}">
                  <a16:creationId xmlns:a16="http://schemas.microsoft.com/office/drawing/2014/main" id="{4DEEC5A2-256B-EE1A-72AF-849124F2A4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32482" y="4760136"/>
              <a:ext cx="109781" cy="109781"/>
            </a:xfrm>
            <a:prstGeom prst="rect">
              <a:avLst/>
            </a:prstGeom>
          </p:spPr>
        </p:pic>
        <p:pic>
          <p:nvPicPr>
            <p:cNvPr id="115" name="Graphic 114">
              <a:extLst>
                <a:ext uri="{FF2B5EF4-FFF2-40B4-BE49-F238E27FC236}">
                  <a16:creationId xmlns:a16="http://schemas.microsoft.com/office/drawing/2014/main" id="{BCB9084A-D65A-11F6-B415-C0EC39B7EF2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01433" y="4760136"/>
              <a:ext cx="109781" cy="109781"/>
            </a:xfrm>
            <a:prstGeom prst="rect">
              <a:avLst/>
            </a:prstGeom>
          </p:spPr>
        </p:pic>
        <p:pic>
          <p:nvPicPr>
            <p:cNvPr id="116" name="Graphic 115">
              <a:extLst>
                <a:ext uri="{FF2B5EF4-FFF2-40B4-BE49-F238E27FC236}">
                  <a16:creationId xmlns:a16="http://schemas.microsoft.com/office/drawing/2014/main" id="{3FCE7817-506E-F644-926E-2B1E6010C6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70384" y="4760136"/>
              <a:ext cx="109781" cy="109781"/>
            </a:xfrm>
            <a:prstGeom prst="rect">
              <a:avLst/>
            </a:prstGeom>
          </p:spPr>
        </p:pic>
        <p:sp>
          <p:nvSpPr>
            <p:cNvPr id="117" name="TextBox 116">
              <a:extLst>
                <a:ext uri="{FF2B5EF4-FFF2-40B4-BE49-F238E27FC236}">
                  <a16:creationId xmlns:a16="http://schemas.microsoft.com/office/drawing/2014/main" id="{D85DE27E-AF03-0137-868C-154394155F4C}"/>
                </a:ext>
              </a:extLst>
            </p:cNvPr>
            <p:cNvSpPr txBox="1"/>
            <p:nvPr/>
          </p:nvSpPr>
          <p:spPr>
            <a:xfrm>
              <a:off x="9834881" y="4969977"/>
              <a:ext cx="1617076" cy="1031051"/>
            </a:xfrm>
            <a:prstGeom prst="rect">
              <a:avLst/>
            </a:prstGeom>
            <a:noFill/>
          </p:spPr>
          <p:txBody>
            <a:bodyPr wrap="square" lIns="0" tIns="0" rIns="0" bIns="0">
              <a:spAutoFit/>
            </a:bodyPr>
            <a:lstStyle/>
            <a:p>
              <a:pPr>
                <a:lnSpc>
                  <a:spcPct val="100000"/>
                </a:lnSpc>
                <a:spcBef>
                  <a:spcPct val="0"/>
                </a:spcBef>
                <a:defRPr/>
              </a:pPr>
              <a:r>
                <a:rPr lang="en-US" sz="1200" b="1"/>
                <a:t>Overreliance </a:t>
              </a:r>
            </a:p>
            <a:p>
              <a:pPr>
                <a:lnSpc>
                  <a:spcPct val="100000"/>
                </a:lnSpc>
                <a:spcBef>
                  <a:spcPct val="0"/>
                </a:spcBef>
                <a:defRPr/>
              </a:pPr>
              <a:r>
                <a:rPr lang="en-US" sz="1200" b="1"/>
                <a:t>on LLM</a:t>
              </a:r>
            </a:p>
            <a:p>
              <a:pPr marL="0" marR="0" lvl="0" indent="0" algn="l" defTabSz="914400" rtl="0" eaLnBrk="1" fontAlgn="auto" latinLnBrk="0" hangingPunct="1">
                <a:spcAft>
                  <a:spcPts val="0"/>
                </a:spcAft>
                <a:buClrTx/>
                <a:buSzTx/>
                <a:buFont typeface="Arial" panose="020B0604020202020204" pitchFamily="34" charset="0"/>
                <a:buNone/>
                <a:tabLst/>
                <a:defRPr/>
              </a:pPr>
              <a:r>
                <a:rPr kumimoji="0" lang="en-GB" sz="1000" u="none" strike="noStrike" kern="1200" cap="none" spc="0" normalizeH="0" baseline="0" noProof="0">
                  <a:ln>
                    <a:noFill/>
                  </a:ln>
                  <a:solidFill>
                    <a:schemeClr val="tx1">
                      <a:lumMod val="75000"/>
                      <a:lumOff val="25000"/>
                    </a:schemeClr>
                  </a:solidFill>
                  <a:effectLst/>
                  <a:uLnTx/>
                  <a:uFillTx/>
                  <a:cs typeface="Calibri" panose="020F0502020204030204" pitchFamily="34" charset="0"/>
                </a:rPr>
                <a:t>Delegation of decision-making or content generation to LLMs without sufficient oversight</a:t>
              </a:r>
            </a:p>
            <a:p>
              <a:pPr>
                <a:lnSpc>
                  <a:spcPct val="100000"/>
                </a:lnSpc>
                <a:spcBef>
                  <a:spcPct val="0"/>
                </a:spcBef>
                <a:defRPr/>
              </a:pPr>
              <a:endParaRPr lang="en-US" sz="1300" b="1"/>
            </a:p>
          </p:txBody>
        </p:sp>
        <p:pic>
          <p:nvPicPr>
            <p:cNvPr id="118" name="Graphic 117">
              <a:extLst>
                <a:ext uri="{FF2B5EF4-FFF2-40B4-BE49-F238E27FC236}">
                  <a16:creationId xmlns:a16="http://schemas.microsoft.com/office/drawing/2014/main" id="{4467A60F-1E58-2BE1-2F47-B7F92DC81D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61283" y="4760136"/>
              <a:ext cx="109781" cy="109781"/>
            </a:xfrm>
            <a:prstGeom prst="rect">
              <a:avLst/>
            </a:prstGeom>
          </p:spPr>
        </p:pic>
        <p:pic>
          <p:nvPicPr>
            <p:cNvPr id="119" name="Graphic 118">
              <a:extLst>
                <a:ext uri="{FF2B5EF4-FFF2-40B4-BE49-F238E27FC236}">
                  <a16:creationId xmlns:a16="http://schemas.microsoft.com/office/drawing/2014/main" id="{69790737-8098-5D57-A905-D9D074A5E0B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30234" y="4760136"/>
              <a:ext cx="109781" cy="109781"/>
            </a:xfrm>
            <a:prstGeom prst="rect">
              <a:avLst/>
            </a:prstGeom>
          </p:spPr>
        </p:pic>
        <p:pic>
          <p:nvPicPr>
            <p:cNvPr id="120" name="Graphic 119">
              <a:extLst>
                <a:ext uri="{FF2B5EF4-FFF2-40B4-BE49-F238E27FC236}">
                  <a16:creationId xmlns:a16="http://schemas.microsoft.com/office/drawing/2014/main" id="{E9C98F90-DE78-3E3B-F877-72E0A8DF1C3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99185" y="4760136"/>
              <a:ext cx="109781" cy="109781"/>
            </a:xfrm>
            <a:prstGeom prst="rect">
              <a:avLst/>
            </a:prstGeom>
          </p:spPr>
        </p:pic>
      </p:grpSp>
      <p:grpSp>
        <p:nvGrpSpPr>
          <p:cNvPr id="42" name="Group 41">
            <a:extLst>
              <a:ext uri="{FF2B5EF4-FFF2-40B4-BE49-F238E27FC236}">
                <a16:creationId xmlns:a16="http://schemas.microsoft.com/office/drawing/2014/main" id="{94D0D4CC-3EE2-AA05-27FC-8F8C83B589F4}"/>
              </a:ext>
            </a:extLst>
          </p:cNvPr>
          <p:cNvGrpSpPr/>
          <p:nvPr/>
        </p:nvGrpSpPr>
        <p:grpSpPr>
          <a:xfrm>
            <a:off x="457200" y="250371"/>
            <a:ext cx="11274552" cy="228603"/>
            <a:chOff x="605306" y="250371"/>
            <a:chExt cx="10977094" cy="228603"/>
          </a:xfrm>
        </p:grpSpPr>
        <p:sp>
          <p:nvSpPr>
            <p:cNvPr id="43" name="TextBox 42">
              <a:extLst>
                <a:ext uri="{FF2B5EF4-FFF2-40B4-BE49-F238E27FC236}">
                  <a16:creationId xmlns:a16="http://schemas.microsoft.com/office/drawing/2014/main" id="{39AC253C-6198-5CEE-F582-27C7F492AE60}"/>
                </a:ext>
              </a:extLst>
            </p:cNvPr>
            <p:cNvSpPr txBox="1"/>
            <p:nvPr/>
          </p:nvSpPr>
          <p:spPr>
            <a:xfrm>
              <a:off x="611748" y="250371"/>
              <a:ext cx="1009892" cy="92333"/>
            </a:xfrm>
            <a:prstGeom prst="rect">
              <a:avLst/>
            </a:prstGeom>
          </p:spPr>
          <p:txBody>
            <a:bodyPr wrap="none" lIns="0" tIns="0" rIns="0" bIns="0" rtlCol="0">
              <a:spAutoFit/>
            </a:bodyPr>
            <a:lstStyle/>
            <a:p>
              <a:pPr algn="l"/>
              <a:r>
                <a:rPr lang="en-US" sz="600" spc="300" dirty="0"/>
                <a:t>THE CHALLENGE</a:t>
              </a:r>
            </a:p>
          </p:txBody>
        </p:sp>
        <p:sp>
          <p:nvSpPr>
            <p:cNvPr id="44" name="TextBox 43">
              <a:hlinkClick r:id="rId11" action="ppaction://hlinksldjump"/>
              <a:extLst>
                <a:ext uri="{FF2B5EF4-FFF2-40B4-BE49-F238E27FC236}">
                  <a16:creationId xmlns:a16="http://schemas.microsoft.com/office/drawing/2014/main" id="{07220BE0-9C20-6DDC-532C-8C78216D9DCE}"/>
                </a:ext>
              </a:extLst>
            </p:cNvPr>
            <p:cNvSpPr txBox="1"/>
            <p:nvPr/>
          </p:nvSpPr>
          <p:spPr>
            <a:xfrm>
              <a:off x="2807984" y="250371"/>
              <a:ext cx="1314462" cy="92333"/>
            </a:xfrm>
            <a:prstGeom prst="rect">
              <a:avLst/>
            </a:prstGeom>
          </p:spPr>
          <p:txBody>
            <a:bodyPr wrap="none" lIns="0" tIns="0" rIns="0" bIns="0" rtlCol="0">
              <a:spAutoFit/>
            </a:bodyPr>
            <a:lstStyle/>
            <a:p>
              <a:pPr algn="l"/>
              <a:r>
                <a:rPr lang="en-US" sz="600" spc="300"/>
                <a:t>VALUE PROPOSITION</a:t>
              </a:r>
            </a:p>
          </p:txBody>
        </p:sp>
        <p:sp>
          <p:nvSpPr>
            <p:cNvPr id="45" name="TextBox 44">
              <a:extLst>
                <a:ext uri="{FF2B5EF4-FFF2-40B4-BE49-F238E27FC236}">
                  <a16:creationId xmlns:a16="http://schemas.microsoft.com/office/drawing/2014/main" id="{864B2352-9E3F-0D25-6A86-7A21F9DFA62E}"/>
                </a:ext>
              </a:extLst>
            </p:cNvPr>
            <p:cNvSpPr txBox="1"/>
            <p:nvPr/>
          </p:nvSpPr>
          <p:spPr>
            <a:xfrm>
              <a:off x="5300776" y="250371"/>
              <a:ext cx="974626" cy="92333"/>
            </a:xfrm>
            <a:prstGeom prst="rect">
              <a:avLst/>
            </a:prstGeom>
          </p:spPr>
          <p:txBody>
            <a:bodyPr wrap="none" lIns="0" tIns="0" rIns="0" bIns="0" rtlCol="0">
              <a:spAutoFit/>
            </a:bodyPr>
            <a:lstStyle/>
            <a:p>
              <a:pPr algn="l"/>
              <a:r>
                <a:rPr lang="en-US" sz="600" spc="300"/>
                <a:t>OUR APPROACH</a:t>
              </a:r>
            </a:p>
          </p:txBody>
        </p:sp>
        <p:sp>
          <p:nvSpPr>
            <p:cNvPr id="46" name="TextBox 45">
              <a:extLst>
                <a:ext uri="{FF2B5EF4-FFF2-40B4-BE49-F238E27FC236}">
                  <a16:creationId xmlns:a16="http://schemas.microsoft.com/office/drawing/2014/main" id="{4D0F2EF8-B077-6F7C-5A13-DB2BA90FCC0D}"/>
                </a:ext>
              </a:extLst>
            </p:cNvPr>
            <p:cNvSpPr txBox="1"/>
            <p:nvPr/>
          </p:nvSpPr>
          <p:spPr>
            <a:xfrm>
              <a:off x="9247613" y="250371"/>
              <a:ext cx="694101" cy="92333"/>
            </a:xfrm>
            <a:prstGeom prst="rect">
              <a:avLst/>
            </a:prstGeom>
          </p:spPr>
          <p:txBody>
            <a:bodyPr wrap="none" lIns="0" tIns="0" rIns="0" bIns="0" rtlCol="0">
              <a:spAutoFit/>
            </a:bodyPr>
            <a:lstStyle/>
            <a:p>
              <a:pPr algn="l"/>
              <a:r>
                <a:rPr lang="en-US" sz="600" spc="300"/>
                <a:t>OUR WORK</a:t>
              </a:r>
            </a:p>
          </p:txBody>
        </p:sp>
        <p:sp>
          <p:nvSpPr>
            <p:cNvPr id="47" name="TextBox 46">
              <a:extLst>
                <a:ext uri="{FF2B5EF4-FFF2-40B4-BE49-F238E27FC236}">
                  <a16:creationId xmlns:a16="http://schemas.microsoft.com/office/drawing/2014/main" id="{B8833308-67AD-3B1F-288D-AB4474E9F60D}"/>
                </a:ext>
              </a:extLst>
            </p:cNvPr>
            <p:cNvSpPr txBox="1"/>
            <p:nvPr/>
          </p:nvSpPr>
          <p:spPr>
            <a:xfrm>
              <a:off x="11062336" y="250371"/>
              <a:ext cx="496931" cy="92333"/>
            </a:xfrm>
            <a:prstGeom prst="rect">
              <a:avLst/>
            </a:prstGeom>
          </p:spPr>
          <p:txBody>
            <a:bodyPr wrap="none" lIns="0" tIns="0" rIns="0" bIns="0" rtlCol="0">
              <a:spAutoFit/>
            </a:bodyPr>
            <a:lstStyle/>
            <a:p>
              <a:pPr algn="l"/>
              <a:r>
                <a:rPr lang="en-US" sz="600" spc="300"/>
                <a:t>ADD-ON</a:t>
              </a:r>
            </a:p>
          </p:txBody>
        </p:sp>
        <p:cxnSp>
          <p:nvCxnSpPr>
            <p:cNvPr id="48" name="Straight Connector 47">
              <a:extLst>
                <a:ext uri="{FF2B5EF4-FFF2-40B4-BE49-F238E27FC236}">
                  <a16:creationId xmlns:a16="http://schemas.microsoft.com/office/drawing/2014/main" id="{E7D91D69-16D8-FB9D-4E04-A75639389A57}"/>
                </a:ext>
              </a:extLst>
            </p:cNvPr>
            <p:cNvCxnSpPr>
              <a:cxnSpLocks/>
            </p:cNvCxnSpPr>
            <p:nvPr/>
          </p:nvCxnSpPr>
          <p:spPr>
            <a:xfrm>
              <a:off x="605306" y="478974"/>
              <a:ext cx="10977094" cy="0"/>
            </a:xfrm>
            <a:prstGeom prst="line">
              <a:avLst/>
            </a:prstGeom>
            <a:ln w="635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65F494E-A341-40B5-5855-4F09A0DA7F0B}"/>
                </a:ext>
              </a:extLst>
            </p:cNvPr>
            <p:cNvCxnSpPr>
              <a:cxnSpLocks/>
            </p:cNvCxnSpPr>
            <p:nvPr/>
          </p:nvCxnSpPr>
          <p:spPr>
            <a:xfrm>
              <a:off x="605306" y="478974"/>
              <a:ext cx="1564607" cy="0"/>
            </a:xfrm>
            <a:prstGeom prst="line">
              <a:avLst/>
            </a:prstGeom>
            <a:ln w="12700">
              <a:solidFill>
                <a:srgbClr val="827BFF"/>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A66A6E5-D2CC-F440-BAC2-AC9FADDDB262}"/>
                </a:ext>
              </a:extLst>
            </p:cNvPr>
            <p:cNvSpPr txBox="1"/>
            <p:nvPr/>
          </p:nvSpPr>
          <p:spPr>
            <a:xfrm>
              <a:off x="7444113" y="250371"/>
              <a:ext cx="655629" cy="92333"/>
            </a:xfrm>
            <a:prstGeom prst="rect">
              <a:avLst/>
            </a:prstGeom>
          </p:spPr>
          <p:txBody>
            <a:bodyPr wrap="none" lIns="0" tIns="0" rIns="0" bIns="0" rtlCol="0">
              <a:spAutoFit/>
            </a:bodyPr>
            <a:lstStyle/>
            <a:p>
              <a:pPr algn="l"/>
              <a:r>
                <a:rPr lang="en-US" sz="600" spc="300"/>
                <a:t>OUR FLOW</a:t>
              </a:r>
            </a:p>
          </p:txBody>
        </p:sp>
      </p:grpSp>
    </p:spTree>
    <p:extLst>
      <p:ext uri="{BB962C8B-B14F-4D97-AF65-F5344CB8AC3E}">
        <p14:creationId xmlns:p14="http://schemas.microsoft.com/office/powerpoint/2010/main" val="1830029425"/>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3"/>
                                        </p:tgtEl>
                                        <p:attrNameLst>
                                          <p:attrName>style.visibility</p:attrName>
                                        </p:attrNameLst>
                                      </p:cBhvr>
                                      <p:to>
                                        <p:strVal val="visible"/>
                                      </p:to>
                                    </p:set>
                                    <p:anim calcmode="lin" valueType="num">
                                      <p:cBhvr additive="base">
                                        <p:cTn id="7" dur="1000" fill="hold"/>
                                        <p:tgtEl>
                                          <p:spTgt spid="123"/>
                                        </p:tgtEl>
                                        <p:attrNameLst>
                                          <p:attrName>ppt_x</p:attrName>
                                        </p:attrNameLst>
                                      </p:cBhvr>
                                      <p:tavLst>
                                        <p:tav tm="0">
                                          <p:val>
                                            <p:strVal val="1+#ppt_w/2"/>
                                          </p:val>
                                        </p:tav>
                                        <p:tav tm="100000">
                                          <p:val>
                                            <p:strVal val="#ppt_x"/>
                                          </p:val>
                                        </p:tav>
                                      </p:tavLst>
                                    </p:anim>
                                    <p:anim calcmode="lin" valueType="num">
                                      <p:cBhvr additive="base">
                                        <p:cTn id="8" dur="1000" fill="hold"/>
                                        <p:tgtEl>
                                          <p:spTgt spid="1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500"/>
                                  </p:stCondLst>
                                  <p:childTnLst>
                                    <p:set>
                                      <p:cBhvr>
                                        <p:cTn id="10" dur="1" fill="hold">
                                          <p:stCondLst>
                                            <p:cond delay="0"/>
                                          </p:stCondLst>
                                        </p:cTn>
                                        <p:tgtEl>
                                          <p:spTgt spid="124"/>
                                        </p:tgtEl>
                                        <p:attrNameLst>
                                          <p:attrName>style.visibility</p:attrName>
                                        </p:attrNameLst>
                                      </p:cBhvr>
                                      <p:to>
                                        <p:strVal val="visible"/>
                                      </p:to>
                                    </p:set>
                                    <p:anim calcmode="lin" valueType="num">
                                      <p:cBhvr additive="base">
                                        <p:cTn id="11" dur="1000" fill="hold"/>
                                        <p:tgtEl>
                                          <p:spTgt spid="124"/>
                                        </p:tgtEl>
                                        <p:attrNameLst>
                                          <p:attrName>ppt_x</p:attrName>
                                        </p:attrNameLst>
                                      </p:cBhvr>
                                      <p:tavLst>
                                        <p:tav tm="0">
                                          <p:val>
                                            <p:strVal val="1+#ppt_w/2"/>
                                          </p:val>
                                        </p:tav>
                                        <p:tav tm="100000">
                                          <p:val>
                                            <p:strVal val="#ppt_x"/>
                                          </p:val>
                                        </p:tav>
                                      </p:tavLst>
                                    </p:anim>
                                    <p:anim calcmode="lin" valueType="num">
                                      <p:cBhvr additive="base">
                                        <p:cTn id="12" dur="1000" fill="hold"/>
                                        <p:tgtEl>
                                          <p:spTgt spid="12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000"/>
                                  </p:stCondLst>
                                  <p:childTnLst>
                                    <p:set>
                                      <p:cBhvr>
                                        <p:cTn id="14" dur="1" fill="hold">
                                          <p:stCondLst>
                                            <p:cond delay="0"/>
                                          </p:stCondLst>
                                        </p:cTn>
                                        <p:tgtEl>
                                          <p:spTgt spid="125"/>
                                        </p:tgtEl>
                                        <p:attrNameLst>
                                          <p:attrName>style.visibility</p:attrName>
                                        </p:attrNameLst>
                                      </p:cBhvr>
                                      <p:to>
                                        <p:strVal val="visible"/>
                                      </p:to>
                                    </p:set>
                                    <p:anim calcmode="lin" valueType="num">
                                      <p:cBhvr additive="base">
                                        <p:cTn id="15" dur="1000" fill="hold"/>
                                        <p:tgtEl>
                                          <p:spTgt spid="125"/>
                                        </p:tgtEl>
                                        <p:attrNameLst>
                                          <p:attrName>ppt_x</p:attrName>
                                        </p:attrNameLst>
                                      </p:cBhvr>
                                      <p:tavLst>
                                        <p:tav tm="0">
                                          <p:val>
                                            <p:strVal val="1+#ppt_w/2"/>
                                          </p:val>
                                        </p:tav>
                                        <p:tav tm="100000">
                                          <p:val>
                                            <p:strVal val="#ppt_x"/>
                                          </p:val>
                                        </p:tav>
                                      </p:tavLst>
                                    </p:anim>
                                    <p:anim calcmode="lin" valueType="num">
                                      <p:cBhvr additive="base">
                                        <p:cTn id="16" dur="1000" fill="hold"/>
                                        <p:tgtEl>
                                          <p:spTgt spid="1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60C8B4-AEFF-1C60-77F3-9D0467DB1221}"/>
            </a:ext>
          </a:extLst>
        </p:cNvPr>
        <p:cNvGrpSpPr/>
        <p:nvPr/>
      </p:nvGrpSpPr>
      <p:grpSpPr>
        <a:xfrm>
          <a:off x="0" y="0"/>
          <a:ext cx="0" cy="0"/>
          <a:chOff x="0" y="0"/>
          <a:chExt cx="0" cy="0"/>
        </a:xfrm>
      </p:grpSpPr>
      <p:pic>
        <p:nvPicPr>
          <p:cNvPr id="35" name="Picture 34" descr="A pile of white boxes with letters falling&#10;&#10;AI-generated content may be incorrect.">
            <a:extLst>
              <a:ext uri="{FF2B5EF4-FFF2-40B4-BE49-F238E27FC236}">
                <a16:creationId xmlns:a16="http://schemas.microsoft.com/office/drawing/2014/main" id="{AE58AA7F-DF44-4602-950D-B4E09B6DA4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381" y="1629048"/>
            <a:ext cx="5547289" cy="5547289"/>
          </a:xfrm>
          <a:prstGeom prst="rect">
            <a:avLst/>
          </a:prstGeom>
          <a:effectLst>
            <a:softEdge rad="1102745"/>
          </a:effectLst>
        </p:spPr>
      </p:pic>
      <p:grpSp>
        <p:nvGrpSpPr>
          <p:cNvPr id="52" name="Group 51">
            <a:extLst>
              <a:ext uri="{FF2B5EF4-FFF2-40B4-BE49-F238E27FC236}">
                <a16:creationId xmlns:a16="http://schemas.microsoft.com/office/drawing/2014/main" id="{3391430D-8E36-90AA-AE11-4C1078E63399}"/>
              </a:ext>
            </a:extLst>
          </p:cNvPr>
          <p:cNvGrpSpPr/>
          <p:nvPr/>
        </p:nvGrpSpPr>
        <p:grpSpPr>
          <a:xfrm>
            <a:off x="3368341" y="2291379"/>
            <a:ext cx="2651459" cy="3880821"/>
            <a:chOff x="3368341" y="2291379"/>
            <a:chExt cx="2651459" cy="3880821"/>
          </a:xfrm>
        </p:grpSpPr>
        <p:sp>
          <p:nvSpPr>
            <p:cNvPr id="17" name="Rectangle: Rounded Corners 3">
              <a:extLst>
                <a:ext uri="{FF2B5EF4-FFF2-40B4-BE49-F238E27FC236}">
                  <a16:creationId xmlns:a16="http://schemas.microsoft.com/office/drawing/2014/main" id="{60611B04-F944-842F-EDA0-CC142B33BE30}"/>
                </a:ext>
              </a:extLst>
            </p:cNvPr>
            <p:cNvSpPr/>
            <p:nvPr/>
          </p:nvSpPr>
          <p:spPr>
            <a:xfrm>
              <a:off x="3368341" y="2291379"/>
              <a:ext cx="2651459" cy="3880821"/>
            </a:xfrm>
            <a:prstGeom prst="roundRect">
              <a:avLst>
                <a:gd name="adj" fmla="val 3947"/>
              </a:avLst>
            </a:prstGeom>
            <a:solidFill>
              <a:schemeClr val="bg1"/>
            </a:solidFill>
            <a:ln>
              <a:noFill/>
            </a:ln>
            <a:effectLst>
              <a:outerShdw blurRad="762000" dist="38100" dir="5400000" algn="t" rotWithShape="0">
                <a:schemeClr val="accent4">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0" tIns="0" rIns="182880" bIns="0" rtlCol="0" anchor="ctr" anchorCtr="0"/>
            <a:lstStyle/>
            <a:p>
              <a:pPr marL="0" marR="0" lvl="0" indent="0" algn="l" defTabSz="914377" rtl="0" eaLnBrk="1" fontAlgn="auto" latinLnBrk="0" hangingPunct="1">
                <a:lnSpc>
                  <a:spcPct val="100000"/>
                </a:lnSpc>
                <a:spcBef>
                  <a:spcPts val="0"/>
                </a:spcBef>
                <a:spcAft>
                  <a:spcPts val="0"/>
                </a:spcAft>
                <a:buClrTx/>
                <a:buSzTx/>
                <a:buFontTx/>
                <a:buNone/>
                <a:tabLst/>
                <a:defRPr/>
              </a:pPr>
              <a:br>
                <a:rPr kumimoji="0" lang="en-US" sz="1800" u="none" strike="noStrike" kern="1200" cap="none" spc="0" normalizeH="0" baseline="0" noProof="0" dirty="0">
                  <a:ln>
                    <a:noFill/>
                  </a:ln>
                  <a:solidFill>
                    <a:srgbClr val="464547"/>
                  </a:solidFill>
                  <a:effectLst/>
                  <a:uLnTx/>
                  <a:uFillTx/>
                </a:rPr>
              </a:br>
              <a:endParaRPr kumimoji="0" lang="en-US" sz="1400" u="none" strike="noStrike" kern="1200" cap="none" spc="0" normalizeH="0" baseline="0" noProof="0" dirty="0">
                <a:ln>
                  <a:noFill/>
                </a:ln>
                <a:solidFill>
                  <a:srgbClr val="464547"/>
                </a:solidFill>
                <a:effectLst/>
                <a:uLnTx/>
                <a:uFillTx/>
              </a:endParaRPr>
            </a:p>
          </p:txBody>
        </p:sp>
        <p:sp>
          <p:nvSpPr>
            <p:cNvPr id="20" name="TextBox 19">
              <a:extLst>
                <a:ext uri="{FF2B5EF4-FFF2-40B4-BE49-F238E27FC236}">
                  <a16:creationId xmlns:a16="http://schemas.microsoft.com/office/drawing/2014/main" id="{E84EC934-81AD-3AAA-7604-B8F48EC1F269}"/>
                </a:ext>
              </a:extLst>
            </p:cNvPr>
            <p:cNvSpPr txBox="1"/>
            <p:nvPr/>
          </p:nvSpPr>
          <p:spPr>
            <a:xfrm>
              <a:off x="3617139" y="3059668"/>
              <a:ext cx="2192941" cy="553998"/>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effectLst/>
                  <a:uLnTx/>
                  <a:uFillTx/>
                </a:rPr>
                <a:t>360⁰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effectLst/>
                  <a:uLnTx/>
                  <a:uFillTx/>
                </a:rPr>
                <a:t>Clear View </a:t>
              </a:r>
            </a:p>
          </p:txBody>
        </p:sp>
        <p:sp>
          <p:nvSpPr>
            <p:cNvPr id="21" name="TextBox 20">
              <a:extLst>
                <a:ext uri="{FF2B5EF4-FFF2-40B4-BE49-F238E27FC236}">
                  <a16:creationId xmlns:a16="http://schemas.microsoft.com/office/drawing/2014/main" id="{A739F767-9165-A10D-4825-605490598C73}"/>
                </a:ext>
              </a:extLst>
            </p:cNvPr>
            <p:cNvSpPr txBox="1"/>
            <p:nvPr/>
          </p:nvSpPr>
          <p:spPr>
            <a:xfrm>
              <a:off x="3617139" y="3782138"/>
              <a:ext cx="2087746" cy="1222451"/>
            </a:xfrm>
            <a:prstGeom prst="rect">
              <a:avLst/>
            </a:prstGeom>
            <a:noFill/>
          </p:spPr>
          <p:txBody>
            <a:bodyPr wrap="square" lIns="0" tIns="0" rIns="0" bIns="0" anchor="ctr">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200" u="none" strike="noStrike" kern="1200" cap="none" spc="0" normalizeH="0" baseline="0" noProof="0" dirty="0">
                  <a:ln>
                    <a:noFill/>
                  </a:ln>
                  <a:solidFill>
                    <a:schemeClr val="tx1">
                      <a:lumMod val="75000"/>
                      <a:lumOff val="25000"/>
                    </a:schemeClr>
                  </a:solidFill>
                  <a:effectLst/>
                  <a:uLnTx/>
                  <a:uFillTx/>
                  <a:ea typeface="Calibri Light" panose="020F0302020204030204" pitchFamily="34" charset="0"/>
                  <a:cs typeface="Calibri Light" panose="020F0302020204030204" pitchFamily="34" charset="0"/>
                </a:rPr>
                <a:t>Delivers a clear and comprehensive view of risks that could affect the security, reliability, performance, and integrity of LLM-enabled products.</a:t>
              </a:r>
            </a:p>
          </p:txBody>
        </p:sp>
        <p:pic>
          <p:nvPicPr>
            <p:cNvPr id="47" name="Graphic 46">
              <a:extLst>
                <a:ext uri="{FF2B5EF4-FFF2-40B4-BE49-F238E27FC236}">
                  <a16:creationId xmlns:a16="http://schemas.microsoft.com/office/drawing/2014/main" id="{7D27B297-1771-AADC-F256-B796D635183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55578" y="2485024"/>
              <a:ext cx="381000" cy="381000"/>
            </a:xfrm>
            <a:prstGeom prst="rect">
              <a:avLst/>
            </a:prstGeom>
          </p:spPr>
        </p:pic>
      </p:grpSp>
      <p:grpSp>
        <p:nvGrpSpPr>
          <p:cNvPr id="54" name="Group 53">
            <a:extLst>
              <a:ext uri="{FF2B5EF4-FFF2-40B4-BE49-F238E27FC236}">
                <a16:creationId xmlns:a16="http://schemas.microsoft.com/office/drawing/2014/main" id="{11C7037B-13D9-87D3-C0D5-5C2BDD6633CC}"/>
              </a:ext>
            </a:extLst>
          </p:cNvPr>
          <p:cNvGrpSpPr/>
          <p:nvPr/>
        </p:nvGrpSpPr>
        <p:grpSpPr>
          <a:xfrm>
            <a:off x="8932564" y="2291379"/>
            <a:ext cx="2651459" cy="3880821"/>
            <a:chOff x="8932564" y="2291379"/>
            <a:chExt cx="2651459" cy="3880821"/>
          </a:xfrm>
        </p:grpSpPr>
        <p:sp>
          <p:nvSpPr>
            <p:cNvPr id="28" name="Rectangle: Rounded Corners 3">
              <a:extLst>
                <a:ext uri="{FF2B5EF4-FFF2-40B4-BE49-F238E27FC236}">
                  <a16:creationId xmlns:a16="http://schemas.microsoft.com/office/drawing/2014/main" id="{8C4DE981-A10D-F7CD-9C82-4A019621C495}"/>
                </a:ext>
              </a:extLst>
            </p:cNvPr>
            <p:cNvSpPr/>
            <p:nvPr/>
          </p:nvSpPr>
          <p:spPr>
            <a:xfrm>
              <a:off x="8932564" y="2291379"/>
              <a:ext cx="2651459" cy="3880821"/>
            </a:xfrm>
            <a:prstGeom prst="roundRect">
              <a:avLst>
                <a:gd name="adj" fmla="val 3947"/>
              </a:avLst>
            </a:prstGeom>
            <a:solidFill>
              <a:schemeClr val="bg1"/>
            </a:solidFill>
            <a:ln>
              <a:noFill/>
            </a:ln>
            <a:effectLst>
              <a:outerShdw blurRad="762000" dist="38100" dir="5400000" algn="t" rotWithShape="0">
                <a:schemeClr val="accent4">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0" tIns="0" rIns="182880" bIns="0" rtlCol="0" anchor="ctr" anchorCtr="0"/>
            <a:lstStyle/>
            <a:p>
              <a:pPr marL="0" marR="0" lvl="0" indent="0" algn="l" defTabSz="914377" rtl="0" eaLnBrk="1" fontAlgn="auto" latinLnBrk="0" hangingPunct="1">
                <a:lnSpc>
                  <a:spcPct val="100000"/>
                </a:lnSpc>
                <a:spcBef>
                  <a:spcPts val="0"/>
                </a:spcBef>
                <a:spcAft>
                  <a:spcPts val="0"/>
                </a:spcAft>
                <a:buClrTx/>
                <a:buSzTx/>
                <a:buFontTx/>
                <a:buNone/>
                <a:tabLst/>
                <a:defRPr/>
              </a:pPr>
              <a:br>
                <a:rPr kumimoji="0" lang="en-US" sz="1800" u="none" strike="noStrike" kern="1200" cap="none" spc="0" normalizeH="0" baseline="0" noProof="0">
                  <a:ln>
                    <a:noFill/>
                  </a:ln>
                  <a:solidFill>
                    <a:srgbClr val="464547"/>
                  </a:solidFill>
                  <a:effectLst/>
                  <a:uLnTx/>
                  <a:uFillTx/>
                </a:rPr>
              </a:br>
              <a:endParaRPr kumimoji="0" lang="en-US" sz="1400" u="none" strike="noStrike" kern="1200" cap="none" spc="0" normalizeH="0" baseline="0" noProof="0">
                <a:ln>
                  <a:noFill/>
                </a:ln>
                <a:solidFill>
                  <a:srgbClr val="464547"/>
                </a:solidFill>
                <a:effectLst/>
                <a:uLnTx/>
                <a:uFillTx/>
              </a:endParaRPr>
            </a:p>
          </p:txBody>
        </p:sp>
        <p:sp>
          <p:nvSpPr>
            <p:cNvPr id="23" name="TextBox 22">
              <a:extLst>
                <a:ext uri="{FF2B5EF4-FFF2-40B4-BE49-F238E27FC236}">
                  <a16:creationId xmlns:a16="http://schemas.microsoft.com/office/drawing/2014/main" id="{84461BCC-11DB-288C-0CE8-1025A7E399B2}"/>
                </a:ext>
              </a:extLst>
            </p:cNvPr>
            <p:cNvSpPr txBox="1"/>
            <p:nvPr/>
          </p:nvSpPr>
          <p:spPr>
            <a:xfrm>
              <a:off x="9168099" y="3059668"/>
              <a:ext cx="2279442" cy="553998"/>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effectLst/>
                  <a:uLnTx/>
                  <a:uFillTx/>
                </a:rPr>
                <a:t>Implementable </a:t>
              </a:r>
              <a:br>
                <a:rPr kumimoji="0" lang="en-US" sz="1800" b="1" u="none" strike="noStrike" kern="1200" cap="none" spc="0" normalizeH="0" baseline="0" noProof="0" dirty="0">
                  <a:ln>
                    <a:noFill/>
                  </a:ln>
                  <a:effectLst/>
                  <a:uLnTx/>
                  <a:uFillTx/>
                </a:rPr>
              </a:br>
              <a:r>
                <a:rPr kumimoji="0" lang="en-US" sz="1800" b="1" u="none" strike="noStrike" kern="1200" cap="none" spc="0" normalizeH="0" baseline="0" noProof="0" dirty="0">
                  <a:ln>
                    <a:noFill/>
                  </a:ln>
                  <a:effectLst/>
                  <a:uLnTx/>
                  <a:uFillTx/>
                </a:rPr>
                <a:t>Insights</a:t>
              </a:r>
            </a:p>
          </p:txBody>
        </p:sp>
        <p:sp>
          <p:nvSpPr>
            <p:cNvPr id="25" name="TextBox 24">
              <a:extLst>
                <a:ext uri="{FF2B5EF4-FFF2-40B4-BE49-F238E27FC236}">
                  <a16:creationId xmlns:a16="http://schemas.microsoft.com/office/drawing/2014/main" id="{50A6E3A8-6454-6477-4240-77C049E8E6EE}"/>
                </a:ext>
              </a:extLst>
            </p:cNvPr>
            <p:cNvSpPr txBox="1"/>
            <p:nvPr/>
          </p:nvSpPr>
          <p:spPr>
            <a:xfrm>
              <a:off x="9168099" y="3782138"/>
              <a:ext cx="2224686" cy="1015214"/>
            </a:xfrm>
            <a:prstGeom prst="rect">
              <a:avLst/>
            </a:prstGeom>
            <a:noFill/>
          </p:spPr>
          <p:txBody>
            <a:bodyPr wrap="square" lIns="0" tIns="0" rIns="0" bIns="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0" lang="en-US" sz="1200" u="none" strike="noStrike" kern="1200" cap="none" spc="0" normalizeH="0" baseline="0" noProof="0" dirty="0">
                  <a:ln>
                    <a:noFill/>
                  </a:ln>
                  <a:solidFill>
                    <a:schemeClr val="tx1">
                      <a:lumMod val="75000"/>
                      <a:lumOff val="25000"/>
                    </a:schemeClr>
                  </a:solidFill>
                  <a:effectLst/>
                  <a:uLnTx/>
                  <a:uFillTx/>
                  <a:ea typeface="Calibri Light" panose="020F0302020204030204" pitchFamily="34" charset="0"/>
                  <a:cs typeface="Calibri Light" panose="020F0302020204030204" pitchFamily="34" charset="0"/>
                </a:rPr>
                <a:t>Provides actionable insights and artifacts, helping organizations address vulnerabilities, mitigate risks, and enhance the security and performance of their LLM products.</a:t>
              </a:r>
            </a:p>
          </p:txBody>
        </p:sp>
        <p:pic>
          <p:nvPicPr>
            <p:cNvPr id="49" name="Graphic 48">
              <a:extLst>
                <a:ext uri="{FF2B5EF4-FFF2-40B4-BE49-F238E27FC236}">
                  <a16:creationId xmlns:a16="http://schemas.microsoft.com/office/drawing/2014/main" id="{624B82A4-A38D-6421-4728-29546418A2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168099" y="2485024"/>
              <a:ext cx="381000" cy="381000"/>
            </a:xfrm>
            <a:prstGeom prst="rect">
              <a:avLst/>
            </a:prstGeom>
          </p:spPr>
        </p:pic>
      </p:grpSp>
      <p:grpSp>
        <p:nvGrpSpPr>
          <p:cNvPr id="53" name="Group 52">
            <a:extLst>
              <a:ext uri="{FF2B5EF4-FFF2-40B4-BE49-F238E27FC236}">
                <a16:creationId xmlns:a16="http://schemas.microsoft.com/office/drawing/2014/main" id="{EBAE9A60-F971-BFF2-8E65-09C26D22E97C}"/>
              </a:ext>
            </a:extLst>
          </p:cNvPr>
          <p:cNvGrpSpPr/>
          <p:nvPr/>
        </p:nvGrpSpPr>
        <p:grpSpPr>
          <a:xfrm>
            <a:off x="6189626" y="2291379"/>
            <a:ext cx="2573112" cy="3880821"/>
            <a:chOff x="6189626" y="2291379"/>
            <a:chExt cx="2573112" cy="3880821"/>
          </a:xfrm>
        </p:grpSpPr>
        <p:sp>
          <p:nvSpPr>
            <p:cNvPr id="29" name="Rectangle: Rounded Corners 3">
              <a:extLst>
                <a:ext uri="{FF2B5EF4-FFF2-40B4-BE49-F238E27FC236}">
                  <a16:creationId xmlns:a16="http://schemas.microsoft.com/office/drawing/2014/main" id="{004A3377-8D4A-4B0D-A293-789CA370EB19}"/>
                </a:ext>
              </a:extLst>
            </p:cNvPr>
            <p:cNvSpPr/>
            <p:nvPr/>
          </p:nvSpPr>
          <p:spPr>
            <a:xfrm>
              <a:off x="6189626" y="2291379"/>
              <a:ext cx="2573112" cy="3880821"/>
            </a:xfrm>
            <a:prstGeom prst="roundRect">
              <a:avLst>
                <a:gd name="adj" fmla="val 3947"/>
              </a:avLst>
            </a:prstGeom>
            <a:solidFill>
              <a:schemeClr val="bg1"/>
            </a:solidFill>
            <a:ln>
              <a:noFill/>
            </a:ln>
            <a:effectLst>
              <a:outerShdw blurRad="762000" dist="38100" dir="5400000" algn="t" rotWithShape="0">
                <a:schemeClr val="accent4">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0" tIns="0" rIns="182880" bIns="0" rtlCol="0" anchor="ctr" anchorCtr="0"/>
            <a:lstStyle/>
            <a:p>
              <a:pPr marL="0" marR="0" lvl="0" indent="0" algn="l" defTabSz="914377" rtl="0" eaLnBrk="1" fontAlgn="auto" latinLnBrk="0" hangingPunct="1">
                <a:lnSpc>
                  <a:spcPct val="100000"/>
                </a:lnSpc>
                <a:spcBef>
                  <a:spcPts val="0"/>
                </a:spcBef>
                <a:spcAft>
                  <a:spcPts val="0"/>
                </a:spcAft>
                <a:buClrTx/>
                <a:buSzTx/>
                <a:buFontTx/>
                <a:buNone/>
                <a:tabLst/>
                <a:defRPr/>
              </a:pPr>
              <a:br>
                <a:rPr kumimoji="0" lang="en-US" sz="1800" u="none" strike="noStrike" kern="1200" cap="none" spc="0" normalizeH="0" baseline="0" noProof="0">
                  <a:ln>
                    <a:noFill/>
                  </a:ln>
                  <a:solidFill>
                    <a:srgbClr val="464547"/>
                  </a:solidFill>
                  <a:effectLst/>
                  <a:uLnTx/>
                  <a:uFillTx/>
                </a:rPr>
              </a:br>
              <a:endParaRPr kumimoji="0" lang="en-US" sz="1400" u="none" strike="noStrike" kern="1200" cap="none" spc="0" normalizeH="0" baseline="0" noProof="0">
                <a:ln>
                  <a:noFill/>
                </a:ln>
                <a:solidFill>
                  <a:srgbClr val="464547"/>
                </a:solidFill>
                <a:effectLst/>
                <a:uLnTx/>
                <a:uFillTx/>
              </a:endParaRPr>
            </a:p>
          </p:txBody>
        </p:sp>
        <p:sp>
          <p:nvSpPr>
            <p:cNvPr id="22" name="TextBox 21">
              <a:extLst>
                <a:ext uri="{FF2B5EF4-FFF2-40B4-BE49-F238E27FC236}">
                  <a16:creationId xmlns:a16="http://schemas.microsoft.com/office/drawing/2014/main" id="{16061C86-5163-420C-9865-B131B131E705}"/>
                </a:ext>
              </a:extLst>
            </p:cNvPr>
            <p:cNvSpPr txBox="1"/>
            <p:nvPr/>
          </p:nvSpPr>
          <p:spPr>
            <a:xfrm>
              <a:off x="6431271" y="3059668"/>
              <a:ext cx="1887571" cy="553998"/>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u="none" strike="noStrike" kern="1200" cap="none" spc="0" normalizeH="0" baseline="0" noProof="0" dirty="0">
                  <a:ln>
                    <a:noFill/>
                  </a:ln>
                  <a:effectLst/>
                  <a:uLnTx/>
                  <a:uFillTx/>
                </a:rPr>
                <a:t>Multi-layered Approach</a:t>
              </a:r>
            </a:p>
          </p:txBody>
        </p:sp>
        <p:sp>
          <p:nvSpPr>
            <p:cNvPr id="24" name="TextBox 23">
              <a:extLst>
                <a:ext uri="{FF2B5EF4-FFF2-40B4-BE49-F238E27FC236}">
                  <a16:creationId xmlns:a16="http://schemas.microsoft.com/office/drawing/2014/main" id="{EF5678E2-0119-7005-DAAC-4AE95DCEF2E6}"/>
                </a:ext>
              </a:extLst>
            </p:cNvPr>
            <p:cNvSpPr txBox="1"/>
            <p:nvPr/>
          </p:nvSpPr>
          <p:spPr>
            <a:xfrm>
              <a:off x="6431271" y="3782138"/>
              <a:ext cx="2042809" cy="1835952"/>
            </a:xfrm>
            <a:prstGeom prst="rect">
              <a:avLst/>
            </a:prstGeom>
            <a:noFill/>
          </p:spPr>
          <p:txBody>
            <a:bodyPr wrap="square" lIns="0" tIns="0" rIns="0" bIns="0">
              <a:spAutoFit/>
            </a:bodyPr>
            <a:lstStyle/>
            <a:p>
              <a:pPr marL="0" marR="0" lvl="0" indent="0" defTabSz="914400" rtl="0" eaLnBrk="1" fontAlgn="auto" latinLnBrk="0" hangingPunct="1">
                <a:lnSpc>
                  <a:spcPts val="1600"/>
                </a:lnSpc>
                <a:spcBef>
                  <a:spcPts val="0"/>
                </a:spcBef>
                <a:spcAft>
                  <a:spcPts val="0"/>
                </a:spcAft>
                <a:buClrTx/>
                <a:buSzTx/>
                <a:buFontTx/>
                <a:buNone/>
                <a:tabLst/>
                <a:defRPr/>
              </a:pPr>
              <a:r>
                <a:rPr kumimoji="0" lang="en-US" sz="1200" u="none" strike="noStrike" kern="1200" cap="none" spc="0" normalizeH="0" baseline="0" noProof="0" dirty="0">
                  <a:ln>
                    <a:noFill/>
                  </a:ln>
                  <a:solidFill>
                    <a:schemeClr val="tx1">
                      <a:lumMod val="75000"/>
                      <a:lumOff val="25000"/>
                    </a:schemeClr>
                  </a:solidFill>
                  <a:effectLst/>
                  <a:uLnTx/>
                  <a:uFillTx/>
                  <a:ea typeface="Calibri Light" panose="020F0302020204030204" pitchFamily="34" charset="0"/>
                  <a:cs typeface="Calibri Light" panose="020F0302020204030204" pitchFamily="34" charset="0"/>
                </a:rPr>
                <a:t>Addresses AI Security Challenges through a multi-layered approach, covering architecture and LLM pipeline analysis, LLM penetration testing, configuration review, threat modeling, and conversational performance evaluation, including content reliability.</a:t>
              </a:r>
            </a:p>
          </p:txBody>
        </p:sp>
        <p:pic>
          <p:nvPicPr>
            <p:cNvPr id="51" name="Graphic 50">
              <a:extLst>
                <a:ext uri="{FF2B5EF4-FFF2-40B4-BE49-F238E27FC236}">
                  <a16:creationId xmlns:a16="http://schemas.microsoft.com/office/drawing/2014/main" id="{925B0EB5-E552-CC0D-8DAF-C404A20CECD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24702" y="2497266"/>
              <a:ext cx="381000" cy="381000"/>
            </a:xfrm>
            <a:prstGeom prst="rect">
              <a:avLst/>
            </a:prstGeom>
          </p:spPr>
        </p:pic>
      </p:grpSp>
      <p:sp>
        <p:nvSpPr>
          <p:cNvPr id="2" name="Title 1">
            <a:extLst>
              <a:ext uri="{FF2B5EF4-FFF2-40B4-BE49-F238E27FC236}">
                <a16:creationId xmlns:a16="http://schemas.microsoft.com/office/drawing/2014/main" id="{C7BA28C2-C1A6-1536-7EEA-8DA422D05C72}"/>
              </a:ext>
            </a:extLst>
          </p:cNvPr>
          <p:cNvSpPr>
            <a:spLocks noGrp="1"/>
          </p:cNvSpPr>
          <p:nvPr>
            <p:ph type="title"/>
          </p:nvPr>
        </p:nvSpPr>
        <p:spPr>
          <a:xfrm>
            <a:off x="457200" y="723900"/>
            <a:ext cx="11274552" cy="738664"/>
          </a:xfrm>
        </p:spPr>
        <p:txBody>
          <a:bodyPr wrap="square">
            <a:spAutoFit/>
          </a:bodyPr>
          <a:lstStyle/>
          <a:p>
            <a:r>
              <a:rPr lang="en-US" sz="2400" dirty="0">
                <a:gradFill>
                  <a:gsLst>
                    <a:gs pos="93000">
                      <a:schemeClr val="accent4"/>
                    </a:gs>
                    <a:gs pos="64000">
                      <a:schemeClr val="accent2"/>
                    </a:gs>
                    <a:gs pos="20000">
                      <a:schemeClr val="accent5"/>
                    </a:gs>
                  </a:gsLst>
                  <a:lin ang="0" scaled="0"/>
                </a:gradFill>
              </a:rPr>
              <a:t>Product Integrity Risk Assessment</a:t>
            </a:r>
            <a:r>
              <a:rPr lang="en-US" sz="2400" dirty="0">
                <a:gradFill>
                  <a:gsLst>
                    <a:gs pos="0">
                      <a:schemeClr val="accent4"/>
                    </a:gs>
                    <a:gs pos="50000">
                      <a:schemeClr val="accent2"/>
                    </a:gs>
                    <a:gs pos="100000">
                      <a:schemeClr val="accent5"/>
                    </a:gs>
                  </a:gsLst>
                  <a:lin ang="0" scaled="0"/>
                </a:gradFill>
                <a:ea typeface="+mn-ea"/>
                <a:cs typeface="Calibri Light" panose="020F0302020204030204" pitchFamily="34" charset="0"/>
              </a:rPr>
              <a:t> </a:t>
            </a:r>
            <a:br>
              <a:rPr lang="en-US" sz="2400" dirty="0">
                <a:gradFill flip="none" rotWithShape="1">
                  <a:gsLst>
                    <a:gs pos="52000">
                      <a:srgbClr val="3055DA"/>
                    </a:gs>
                    <a:gs pos="99000">
                      <a:srgbClr val="8353D2"/>
                    </a:gs>
                    <a:gs pos="0">
                      <a:srgbClr val="418DFF"/>
                    </a:gs>
                  </a:gsLst>
                  <a:lin ang="0" scaled="1"/>
                  <a:tileRect/>
                </a:gradFill>
                <a:ea typeface="+mn-ea"/>
                <a:cs typeface="Calibri Light" panose="020F0302020204030204" pitchFamily="34" charset="0"/>
              </a:rPr>
            </a:br>
            <a:r>
              <a:rPr lang="en-US" sz="2400" dirty="0">
                <a:ea typeface="+mn-ea"/>
                <a:cs typeface="Calibri Light" panose="020F0302020204030204" pitchFamily="34" charset="0"/>
              </a:rPr>
              <a:t>Services for LLM Products </a:t>
            </a:r>
          </a:p>
        </p:txBody>
      </p:sp>
      <p:grpSp>
        <p:nvGrpSpPr>
          <p:cNvPr id="3" name="Group 2">
            <a:extLst>
              <a:ext uri="{FF2B5EF4-FFF2-40B4-BE49-F238E27FC236}">
                <a16:creationId xmlns:a16="http://schemas.microsoft.com/office/drawing/2014/main" id="{0E5186FC-B3D8-BF4C-9B34-24B2B41E9623}"/>
              </a:ext>
            </a:extLst>
          </p:cNvPr>
          <p:cNvGrpSpPr/>
          <p:nvPr/>
        </p:nvGrpSpPr>
        <p:grpSpPr>
          <a:xfrm>
            <a:off x="457200" y="250371"/>
            <a:ext cx="11274552" cy="228603"/>
            <a:chOff x="605306" y="250371"/>
            <a:chExt cx="10977094" cy="228603"/>
          </a:xfrm>
        </p:grpSpPr>
        <p:sp>
          <p:nvSpPr>
            <p:cNvPr id="4" name="TextBox 3">
              <a:extLst>
                <a:ext uri="{FF2B5EF4-FFF2-40B4-BE49-F238E27FC236}">
                  <a16:creationId xmlns:a16="http://schemas.microsoft.com/office/drawing/2014/main" id="{E666BD85-B6D9-DB80-FD45-C2D2751D1B7C}"/>
                </a:ext>
              </a:extLst>
            </p:cNvPr>
            <p:cNvSpPr txBox="1"/>
            <p:nvPr/>
          </p:nvSpPr>
          <p:spPr>
            <a:xfrm>
              <a:off x="611748" y="250371"/>
              <a:ext cx="1009892" cy="92333"/>
            </a:xfrm>
            <a:prstGeom prst="rect">
              <a:avLst/>
            </a:prstGeom>
          </p:spPr>
          <p:txBody>
            <a:bodyPr wrap="none" lIns="0" tIns="0" rIns="0" bIns="0" rtlCol="0">
              <a:spAutoFit/>
            </a:bodyPr>
            <a:lstStyle/>
            <a:p>
              <a:pPr algn="l"/>
              <a:r>
                <a:rPr lang="en-US" sz="600" spc="300" dirty="0"/>
                <a:t>THE CHALLENGE</a:t>
              </a:r>
            </a:p>
          </p:txBody>
        </p:sp>
        <p:sp>
          <p:nvSpPr>
            <p:cNvPr id="5" name="TextBox 4">
              <a:hlinkClick r:id="rId10" action="ppaction://hlinksldjump"/>
              <a:extLst>
                <a:ext uri="{FF2B5EF4-FFF2-40B4-BE49-F238E27FC236}">
                  <a16:creationId xmlns:a16="http://schemas.microsoft.com/office/drawing/2014/main" id="{CA155B54-A387-D2A0-46FD-D14C0472FF05}"/>
                </a:ext>
              </a:extLst>
            </p:cNvPr>
            <p:cNvSpPr txBox="1"/>
            <p:nvPr/>
          </p:nvSpPr>
          <p:spPr>
            <a:xfrm>
              <a:off x="2807984" y="250371"/>
              <a:ext cx="1314462" cy="92333"/>
            </a:xfrm>
            <a:prstGeom prst="rect">
              <a:avLst/>
            </a:prstGeom>
          </p:spPr>
          <p:txBody>
            <a:bodyPr wrap="none" lIns="0" tIns="0" rIns="0" bIns="0" rtlCol="0">
              <a:spAutoFit/>
            </a:bodyPr>
            <a:lstStyle/>
            <a:p>
              <a:pPr algn="l"/>
              <a:r>
                <a:rPr lang="en-US" sz="600" spc="300" dirty="0"/>
                <a:t>VALUE PROPOSITION</a:t>
              </a:r>
            </a:p>
          </p:txBody>
        </p:sp>
        <p:sp>
          <p:nvSpPr>
            <p:cNvPr id="15" name="TextBox 14">
              <a:extLst>
                <a:ext uri="{FF2B5EF4-FFF2-40B4-BE49-F238E27FC236}">
                  <a16:creationId xmlns:a16="http://schemas.microsoft.com/office/drawing/2014/main" id="{99F1E72B-4EA4-35E9-548B-59F7D3918FDA}"/>
                </a:ext>
              </a:extLst>
            </p:cNvPr>
            <p:cNvSpPr txBox="1"/>
            <p:nvPr/>
          </p:nvSpPr>
          <p:spPr>
            <a:xfrm>
              <a:off x="5300776" y="250371"/>
              <a:ext cx="974626" cy="92333"/>
            </a:xfrm>
            <a:prstGeom prst="rect">
              <a:avLst/>
            </a:prstGeom>
          </p:spPr>
          <p:txBody>
            <a:bodyPr wrap="none" lIns="0" tIns="0" rIns="0" bIns="0" rtlCol="0">
              <a:spAutoFit/>
            </a:bodyPr>
            <a:lstStyle/>
            <a:p>
              <a:pPr algn="l"/>
              <a:r>
                <a:rPr lang="en-US" sz="600" spc="300"/>
                <a:t>OUR APPROACH</a:t>
              </a:r>
            </a:p>
          </p:txBody>
        </p:sp>
        <p:sp>
          <p:nvSpPr>
            <p:cNvPr id="26" name="TextBox 25">
              <a:extLst>
                <a:ext uri="{FF2B5EF4-FFF2-40B4-BE49-F238E27FC236}">
                  <a16:creationId xmlns:a16="http://schemas.microsoft.com/office/drawing/2014/main" id="{69845860-0982-C94A-3666-47CB7AC851CE}"/>
                </a:ext>
              </a:extLst>
            </p:cNvPr>
            <p:cNvSpPr txBox="1"/>
            <p:nvPr/>
          </p:nvSpPr>
          <p:spPr>
            <a:xfrm>
              <a:off x="9247613" y="250371"/>
              <a:ext cx="694101" cy="92333"/>
            </a:xfrm>
            <a:prstGeom prst="rect">
              <a:avLst/>
            </a:prstGeom>
          </p:spPr>
          <p:txBody>
            <a:bodyPr wrap="none" lIns="0" tIns="0" rIns="0" bIns="0" rtlCol="0">
              <a:spAutoFit/>
            </a:bodyPr>
            <a:lstStyle/>
            <a:p>
              <a:pPr algn="l"/>
              <a:r>
                <a:rPr lang="en-US" sz="600" spc="300"/>
                <a:t>OUR WORK</a:t>
              </a:r>
            </a:p>
          </p:txBody>
        </p:sp>
        <p:sp>
          <p:nvSpPr>
            <p:cNvPr id="27" name="TextBox 26">
              <a:extLst>
                <a:ext uri="{FF2B5EF4-FFF2-40B4-BE49-F238E27FC236}">
                  <a16:creationId xmlns:a16="http://schemas.microsoft.com/office/drawing/2014/main" id="{869F4186-C5FD-75EA-7E23-6AEF03C44F6A}"/>
                </a:ext>
              </a:extLst>
            </p:cNvPr>
            <p:cNvSpPr txBox="1"/>
            <p:nvPr/>
          </p:nvSpPr>
          <p:spPr>
            <a:xfrm>
              <a:off x="11062336" y="250371"/>
              <a:ext cx="496931" cy="92333"/>
            </a:xfrm>
            <a:prstGeom prst="rect">
              <a:avLst/>
            </a:prstGeom>
          </p:spPr>
          <p:txBody>
            <a:bodyPr wrap="none" lIns="0" tIns="0" rIns="0" bIns="0" rtlCol="0">
              <a:spAutoFit/>
            </a:bodyPr>
            <a:lstStyle/>
            <a:p>
              <a:pPr algn="l"/>
              <a:r>
                <a:rPr lang="en-US" sz="600" spc="300"/>
                <a:t>ADD-ON</a:t>
              </a:r>
            </a:p>
          </p:txBody>
        </p:sp>
        <p:cxnSp>
          <p:nvCxnSpPr>
            <p:cNvPr id="30" name="Straight Connector 29">
              <a:extLst>
                <a:ext uri="{FF2B5EF4-FFF2-40B4-BE49-F238E27FC236}">
                  <a16:creationId xmlns:a16="http://schemas.microsoft.com/office/drawing/2014/main" id="{BC6184D2-A756-75C1-68B7-EF91A86C4EDE}"/>
                </a:ext>
              </a:extLst>
            </p:cNvPr>
            <p:cNvCxnSpPr>
              <a:cxnSpLocks/>
            </p:cNvCxnSpPr>
            <p:nvPr/>
          </p:nvCxnSpPr>
          <p:spPr>
            <a:xfrm>
              <a:off x="605306" y="478974"/>
              <a:ext cx="10977094" cy="0"/>
            </a:xfrm>
            <a:prstGeom prst="line">
              <a:avLst/>
            </a:prstGeom>
            <a:ln w="635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155F697-5D50-0E61-A1BA-6CCF522BA146}"/>
                </a:ext>
              </a:extLst>
            </p:cNvPr>
            <p:cNvCxnSpPr>
              <a:cxnSpLocks/>
            </p:cNvCxnSpPr>
            <p:nvPr/>
          </p:nvCxnSpPr>
          <p:spPr>
            <a:xfrm>
              <a:off x="605306" y="478974"/>
              <a:ext cx="4087057" cy="0"/>
            </a:xfrm>
            <a:prstGeom prst="line">
              <a:avLst/>
            </a:prstGeom>
            <a:ln w="12700">
              <a:solidFill>
                <a:srgbClr val="827BFF"/>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32F09B8-C5F2-62C2-B909-CCC51CD429D3}"/>
                </a:ext>
              </a:extLst>
            </p:cNvPr>
            <p:cNvSpPr txBox="1"/>
            <p:nvPr/>
          </p:nvSpPr>
          <p:spPr>
            <a:xfrm>
              <a:off x="7444113" y="250371"/>
              <a:ext cx="655629" cy="92333"/>
            </a:xfrm>
            <a:prstGeom prst="rect">
              <a:avLst/>
            </a:prstGeom>
          </p:spPr>
          <p:txBody>
            <a:bodyPr wrap="none" lIns="0" tIns="0" rIns="0" bIns="0" rtlCol="0">
              <a:spAutoFit/>
            </a:bodyPr>
            <a:lstStyle/>
            <a:p>
              <a:pPr algn="l"/>
              <a:r>
                <a:rPr lang="en-US" sz="600" spc="300"/>
                <a:t>OUR FLOW</a:t>
              </a:r>
            </a:p>
          </p:txBody>
        </p:sp>
      </p:grpSp>
    </p:spTree>
    <p:extLst>
      <p:ext uri="{BB962C8B-B14F-4D97-AF65-F5344CB8AC3E}">
        <p14:creationId xmlns:p14="http://schemas.microsoft.com/office/powerpoint/2010/main" val="39854773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1000" fill="hold"/>
                                        <p:tgtEl>
                                          <p:spTgt spid="52"/>
                                        </p:tgtEl>
                                        <p:attrNameLst>
                                          <p:attrName>ppt_x</p:attrName>
                                        </p:attrNameLst>
                                      </p:cBhvr>
                                      <p:tavLst>
                                        <p:tav tm="0">
                                          <p:val>
                                            <p:strVal val="#ppt_x"/>
                                          </p:val>
                                        </p:tav>
                                        <p:tav tm="100000">
                                          <p:val>
                                            <p:strVal val="#ppt_x"/>
                                          </p:val>
                                        </p:tav>
                                      </p:tavLst>
                                    </p:anim>
                                    <p:anim calcmode="lin" valueType="num">
                                      <p:cBhvr additive="base">
                                        <p:cTn id="8" dur="10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nodeType="withEffect">
                                  <p:stCondLst>
                                    <p:cond delay="500"/>
                                  </p:stCondLst>
                                  <p:childTnLst>
                                    <p:set>
                                      <p:cBhvr>
                                        <p:cTn id="10" dur="1" fill="hold">
                                          <p:stCondLst>
                                            <p:cond delay="0"/>
                                          </p:stCondLst>
                                        </p:cTn>
                                        <p:tgtEl>
                                          <p:spTgt spid="53"/>
                                        </p:tgtEl>
                                        <p:attrNameLst>
                                          <p:attrName>style.visibility</p:attrName>
                                        </p:attrNameLst>
                                      </p:cBhvr>
                                      <p:to>
                                        <p:strVal val="visible"/>
                                      </p:to>
                                    </p:set>
                                    <p:anim calcmode="lin" valueType="num">
                                      <p:cBhvr additive="base">
                                        <p:cTn id="11" dur="1000" fill="hold"/>
                                        <p:tgtEl>
                                          <p:spTgt spid="53"/>
                                        </p:tgtEl>
                                        <p:attrNameLst>
                                          <p:attrName>ppt_x</p:attrName>
                                        </p:attrNameLst>
                                      </p:cBhvr>
                                      <p:tavLst>
                                        <p:tav tm="0">
                                          <p:val>
                                            <p:strVal val="#ppt_x"/>
                                          </p:val>
                                        </p:tav>
                                        <p:tav tm="100000">
                                          <p:val>
                                            <p:strVal val="#ppt_x"/>
                                          </p:val>
                                        </p:tav>
                                      </p:tavLst>
                                    </p:anim>
                                    <p:anim calcmode="lin" valueType="num">
                                      <p:cBhvr additive="base">
                                        <p:cTn id="12" dur="1000" fill="hold"/>
                                        <p:tgtEl>
                                          <p:spTgt spid="53"/>
                                        </p:tgtEl>
                                        <p:attrNameLst>
                                          <p:attrName>ppt_y</p:attrName>
                                        </p:attrNameLst>
                                      </p:cBhvr>
                                      <p:tavLst>
                                        <p:tav tm="0">
                                          <p:val>
                                            <p:strVal val="1+#ppt_h/2"/>
                                          </p:val>
                                        </p:tav>
                                        <p:tav tm="100000">
                                          <p:val>
                                            <p:strVal val="#ppt_y"/>
                                          </p:val>
                                        </p:tav>
                                      </p:tavLst>
                                    </p:anim>
                                  </p:childTnLst>
                                </p:cTn>
                              </p:par>
                              <p:par>
                                <p:cTn id="13" presetID="2" presetClass="entr" presetSubtype="4" accel="50000" decel="50000" fill="hold" nodeType="withEffect">
                                  <p:stCondLst>
                                    <p:cond delay="100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1000" fill="hold"/>
                                        <p:tgtEl>
                                          <p:spTgt spid="54"/>
                                        </p:tgtEl>
                                        <p:attrNameLst>
                                          <p:attrName>ppt_x</p:attrName>
                                        </p:attrNameLst>
                                      </p:cBhvr>
                                      <p:tavLst>
                                        <p:tav tm="0">
                                          <p:val>
                                            <p:strVal val="#ppt_x"/>
                                          </p:val>
                                        </p:tav>
                                        <p:tav tm="100000">
                                          <p:val>
                                            <p:strVal val="#ppt_x"/>
                                          </p:val>
                                        </p:tav>
                                      </p:tavLst>
                                    </p:anim>
                                    <p:anim calcmode="lin" valueType="num">
                                      <p:cBhvr additive="base">
                                        <p:cTn id="16"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33C591-8B32-4B36-BCA0-C1D82DB04259}"/>
            </a:ext>
          </a:extLst>
        </p:cNvPr>
        <p:cNvGrpSpPr/>
        <p:nvPr/>
      </p:nvGrpSpPr>
      <p:grpSpPr>
        <a:xfrm>
          <a:off x="0" y="0"/>
          <a:ext cx="0" cy="0"/>
          <a:chOff x="0" y="0"/>
          <a:chExt cx="0" cy="0"/>
        </a:xfrm>
      </p:grpSpPr>
      <p:sp>
        <p:nvSpPr>
          <p:cNvPr id="13" name="Title 12">
            <a:extLst>
              <a:ext uri="{FF2B5EF4-FFF2-40B4-BE49-F238E27FC236}">
                <a16:creationId xmlns:a16="http://schemas.microsoft.com/office/drawing/2014/main" id="{91610CAF-2C83-0942-3266-AE77143F226B}"/>
              </a:ext>
            </a:extLst>
          </p:cNvPr>
          <p:cNvSpPr>
            <a:spLocks noGrp="1"/>
          </p:cNvSpPr>
          <p:nvPr>
            <p:ph type="title"/>
          </p:nvPr>
        </p:nvSpPr>
        <p:spPr>
          <a:xfrm>
            <a:off x="457200" y="723900"/>
            <a:ext cx="11274552" cy="738664"/>
          </a:xfrm>
        </p:spPr>
        <p:txBody>
          <a:bodyPr>
            <a:spAutoFit/>
          </a:bodyPr>
          <a:lstStyle/>
          <a:p>
            <a:r>
              <a:rPr lang="en-US" sz="2400" dirty="0"/>
              <a:t>What makes </a:t>
            </a:r>
            <a:r>
              <a:rPr lang="en-US" sz="2400" dirty="0">
                <a:gradFill>
                  <a:gsLst>
                    <a:gs pos="93000">
                      <a:schemeClr val="accent4"/>
                    </a:gs>
                    <a:gs pos="64000">
                      <a:schemeClr val="accent2"/>
                    </a:gs>
                    <a:gs pos="20000">
                      <a:schemeClr val="accent5"/>
                    </a:gs>
                  </a:gsLst>
                  <a:lin ang="0" scaled="0"/>
                </a:gradFill>
              </a:rPr>
              <a:t>EPAM </a:t>
            </a:r>
            <a:br>
              <a:rPr lang="en-US" sz="2400" dirty="0"/>
            </a:br>
            <a:r>
              <a:rPr lang="en-US" sz="2400" dirty="0"/>
              <a:t>PIRA service </a:t>
            </a:r>
            <a:r>
              <a:rPr lang="en-US" sz="2400" dirty="0">
                <a:gradFill>
                  <a:gsLst>
                    <a:gs pos="93000">
                      <a:schemeClr val="accent4"/>
                    </a:gs>
                    <a:gs pos="64000">
                      <a:schemeClr val="accent2"/>
                    </a:gs>
                    <a:gs pos="20000">
                      <a:schemeClr val="accent5"/>
                    </a:gs>
                  </a:gsLst>
                  <a:lin ang="0" scaled="0"/>
                </a:gradFill>
              </a:rPr>
              <a:t>different?</a:t>
            </a:r>
          </a:p>
        </p:txBody>
      </p:sp>
      <p:grpSp>
        <p:nvGrpSpPr>
          <p:cNvPr id="14" name="Group 13">
            <a:extLst>
              <a:ext uri="{FF2B5EF4-FFF2-40B4-BE49-F238E27FC236}">
                <a16:creationId xmlns:a16="http://schemas.microsoft.com/office/drawing/2014/main" id="{9096CB36-BA30-B29D-BBA4-7CEAC492C057}"/>
              </a:ext>
            </a:extLst>
          </p:cNvPr>
          <p:cNvGrpSpPr/>
          <p:nvPr/>
        </p:nvGrpSpPr>
        <p:grpSpPr>
          <a:xfrm>
            <a:off x="457200" y="1971983"/>
            <a:ext cx="11274553" cy="1830956"/>
            <a:chOff x="457200" y="1971983"/>
            <a:chExt cx="11274553" cy="1830956"/>
          </a:xfrm>
        </p:grpSpPr>
        <p:grpSp>
          <p:nvGrpSpPr>
            <p:cNvPr id="69" name="Group 68">
              <a:extLst>
                <a:ext uri="{FF2B5EF4-FFF2-40B4-BE49-F238E27FC236}">
                  <a16:creationId xmlns:a16="http://schemas.microsoft.com/office/drawing/2014/main" id="{48A462B1-26E6-64FC-486E-6CA2D11A79B7}"/>
                </a:ext>
              </a:extLst>
            </p:cNvPr>
            <p:cNvGrpSpPr/>
            <p:nvPr/>
          </p:nvGrpSpPr>
          <p:grpSpPr>
            <a:xfrm>
              <a:off x="457200" y="1971983"/>
              <a:ext cx="3581399" cy="1830956"/>
              <a:chOff x="609601" y="2352280"/>
              <a:chExt cx="3581399" cy="1830956"/>
            </a:xfrm>
          </p:grpSpPr>
          <p:sp>
            <p:nvSpPr>
              <p:cNvPr id="15" name="Rounded Rectangle 14">
                <a:extLst>
                  <a:ext uri="{FF2B5EF4-FFF2-40B4-BE49-F238E27FC236}">
                    <a16:creationId xmlns:a16="http://schemas.microsoft.com/office/drawing/2014/main" id="{CF897419-1BA1-8828-7B24-3EEEDF9CF8C2}"/>
                  </a:ext>
                </a:extLst>
              </p:cNvPr>
              <p:cNvSpPr/>
              <p:nvPr/>
            </p:nvSpPr>
            <p:spPr bwMode="auto">
              <a:xfrm>
                <a:off x="609601" y="2352280"/>
                <a:ext cx="3581399" cy="1830956"/>
              </a:xfrm>
              <a:prstGeom prst="roundRect">
                <a:avLst>
                  <a:gd name="adj" fmla="val 3429"/>
                </a:avLst>
              </a:prstGeom>
              <a:solidFill>
                <a:schemeClr val="bg2"/>
              </a:solidFill>
              <a:ln w="12700">
                <a:noFill/>
              </a:ln>
              <a:effectLst/>
            </p:spPr>
            <p:txBody>
              <a:bodyPr wrap="square" lIns="91440" tIns="91440" rIns="91440" bIns="91440" rtlCol="0" anchor="b" anchorCtr="0"/>
              <a:lstStyle/>
              <a:p>
                <a:pPr marL="182880" marR="0" lvl="0" indent="0" defTabSz="914400" rtl="0" eaLnBrk="1" fontAlgn="auto" latinLnBrk="0" hangingPunct="1">
                  <a:lnSpc>
                    <a:spcPct val="100000"/>
                  </a:lnSpc>
                  <a:spcBef>
                    <a:spcPts val="0"/>
                  </a:spcBef>
                  <a:spcAft>
                    <a:spcPts val="0"/>
                  </a:spcAft>
                  <a:buClrTx/>
                  <a:buSzTx/>
                  <a:buFontTx/>
                  <a:buNone/>
                  <a:tabLst/>
                  <a:defRPr/>
                </a:pPr>
                <a:r>
                  <a:rPr lang="en-GB" sz="1600" dirty="0">
                    <a:cs typeface="Calibri Light" panose="020F0302020204030204" pitchFamily="34" charset="0"/>
                  </a:rPr>
                  <a:t>Data Scientist with</a:t>
                </a:r>
                <a:br>
                  <a:rPr lang="en-GB" sz="1600" dirty="0">
                    <a:cs typeface="Calibri Light" panose="020F0302020204030204" pitchFamily="34" charset="0"/>
                  </a:rPr>
                </a:br>
                <a:r>
                  <a:rPr lang="en-GB" sz="1600" dirty="0">
                    <a:cs typeface="Calibri Light" panose="020F0302020204030204" pitchFamily="34" charset="0"/>
                  </a:rPr>
                  <a:t>a Security Engineer </a:t>
                </a:r>
                <a:r>
                  <a:rPr lang="en-GB" sz="1600" b="1" dirty="0">
                    <a:cs typeface="Calibri Light" panose="020F0302020204030204" pitchFamily="34" charset="0"/>
                  </a:rPr>
                  <a:t>mindset </a:t>
                </a:r>
                <a:br>
                  <a:rPr lang="en-GB" sz="1600" b="1" dirty="0">
                    <a:cs typeface="Calibri Light" panose="020F0302020204030204" pitchFamily="34" charset="0"/>
                  </a:rPr>
                </a:br>
                <a:r>
                  <a:rPr lang="en-GB" sz="1600" dirty="0">
                    <a:cs typeface="Calibri Light" panose="020F0302020204030204" pitchFamily="34" charset="0"/>
                  </a:rPr>
                  <a:t>and vice versa​</a:t>
                </a:r>
                <a:br>
                  <a:rPr lang="en-GB" sz="1600" dirty="0">
                    <a:cs typeface="Calibri Light" panose="020F0302020204030204" pitchFamily="34" charset="0"/>
                  </a:rPr>
                </a:br>
                <a:endParaRPr lang="en-IL" sz="1600">
                  <a:cs typeface="Calibri Light" panose="020F0302020204030204" pitchFamily="34" charset="0"/>
                </a:endParaRPr>
              </a:p>
            </p:txBody>
          </p:sp>
          <p:pic>
            <p:nvPicPr>
              <p:cNvPr id="50" name="Graphic 49">
                <a:extLst>
                  <a:ext uri="{FF2B5EF4-FFF2-40B4-BE49-F238E27FC236}">
                    <a16:creationId xmlns:a16="http://schemas.microsoft.com/office/drawing/2014/main" id="{EBA578D7-AE83-704D-B682-CC5B7B8F48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662" y="2598134"/>
                <a:ext cx="381000" cy="381000"/>
              </a:xfrm>
              <a:prstGeom prst="rect">
                <a:avLst/>
              </a:prstGeom>
            </p:spPr>
          </p:pic>
        </p:grpSp>
        <p:grpSp>
          <p:nvGrpSpPr>
            <p:cNvPr id="73" name="Group 72">
              <a:extLst>
                <a:ext uri="{FF2B5EF4-FFF2-40B4-BE49-F238E27FC236}">
                  <a16:creationId xmlns:a16="http://schemas.microsoft.com/office/drawing/2014/main" id="{CBDCE8C3-847A-107C-7E48-D9E5ED561B35}"/>
                </a:ext>
              </a:extLst>
            </p:cNvPr>
            <p:cNvGrpSpPr/>
            <p:nvPr/>
          </p:nvGrpSpPr>
          <p:grpSpPr>
            <a:xfrm>
              <a:off x="4341876" y="1971983"/>
              <a:ext cx="3505200" cy="1830956"/>
              <a:chOff x="4343400" y="2352280"/>
              <a:chExt cx="3505200" cy="1830956"/>
            </a:xfrm>
          </p:grpSpPr>
          <p:sp>
            <p:nvSpPr>
              <p:cNvPr id="16" name="Rounded Rectangle 15">
                <a:extLst>
                  <a:ext uri="{FF2B5EF4-FFF2-40B4-BE49-F238E27FC236}">
                    <a16:creationId xmlns:a16="http://schemas.microsoft.com/office/drawing/2014/main" id="{74E6884A-3409-F03E-54B8-DA29824E613F}"/>
                  </a:ext>
                </a:extLst>
              </p:cNvPr>
              <p:cNvSpPr/>
              <p:nvPr/>
            </p:nvSpPr>
            <p:spPr bwMode="auto">
              <a:xfrm>
                <a:off x="4343400" y="2352280"/>
                <a:ext cx="3505200" cy="1830956"/>
              </a:xfrm>
              <a:prstGeom prst="roundRect">
                <a:avLst>
                  <a:gd name="adj" fmla="val 3958"/>
                </a:avLst>
              </a:prstGeom>
              <a:solidFill>
                <a:schemeClr val="bg2"/>
              </a:solidFill>
              <a:ln w="12700">
                <a:noFill/>
              </a:ln>
              <a:effectLst/>
            </p:spPr>
            <p:txBody>
              <a:bodyPr wrap="square" lIns="91440" tIns="91440" rIns="91440" bIns="91440" rtlCol="0" anchor="b" anchorCtr="0"/>
              <a:lstStyle/>
              <a:p>
                <a:pPr marL="182880">
                  <a:defRPr/>
                </a:pPr>
                <a:r>
                  <a:rPr lang="en-US" sz="1600" dirty="0">
                    <a:cs typeface="Calibri Light" panose="020F0302020204030204" pitchFamily="34" charset="0"/>
                  </a:rPr>
                  <a:t>Experience not only </a:t>
                </a:r>
                <a:endParaRPr lang="ru-RU" sz="1600" dirty="0">
                  <a:cs typeface="Calibri Light" panose="020F0302020204030204" pitchFamily="34" charset="0"/>
                </a:endParaRPr>
              </a:p>
              <a:p>
                <a:pPr marL="182880">
                  <a:defRPr/>
                </a:pPr>
                <a:r>
                  <a:rPr lang="en-US" sz="1600" dirty="0">
                    <a:cs typeface="Calibri Light" panose="020F0302020204030204" pitchFamily="34" charset="0"/>
                  </a:rPr>
                  <a:t>breaking but </a:t>
                </a:r>
                <a:br>
                  <a:rPr lang="en-US" sz="1600" dirty="0">
                    <a:cs typeface="Calibri Light" panose="020F0302020204030204" pitchFamily="34" charset="0"/>
                  </a:rPr>
                </a:br>
                <a:r>
                  <a:rPr lang="en-US" sz="1600" b="1" dirty="0">
                    <a:cs typeface="Calibri Light" panose="020F0302020204030204" pitchFamily="34" charset="0"/>
                  </a:rPr>
                  <a:t>building applications</a:t>
                </a:r>
                <a:br>
                  <a:rPr lang="en-US" sz="1600" b="1" dirty="0">
                    <a:cs typeface="Calibri Light" panose="020F0302020204030204" pitchFamily="34" charset="0"/>
                  </a:rPr>
                </a:br>
                <a:endParaRPr lang="en-IL" sz="1600" b="1">
                  <a:cs typeface="Calibri Light" panose="020F0302020204030204" pitchFamily="34" charset="0"/>
                </a:endParaRPr>
              </a:p>
            </p:txBody>
          </p:sp>
          <p:pic>
            <p:nvPicPr>
              <p:cNvPr id="57" name="Graphic 56">
                <a:extLst>
                  <a:ext uri="{FF2B5EF4-FFF2-40B4-BE49-F238E27FC236}">
                    <a16:creationId xmlns:a16="http://schemas.microsoft.com/office/drawing/2014/main" id="{6A308797-7D2D-7051-E084-48C6768AAB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5008" y="2598134"/>
                <a:ext cx="381000" cy="381000"/>
              </a:xfrm>
              <a:prstGeom prst="rect">
                <a:avLst/>
              </a:prstGeom>
            </p:spPr>
          </p:pic>
        </p:grpSp>
        <p:grpSp>
          <p:nvGrpSpPr>
            <p:cNvPr id="72" name="Group 71">
              <a:extLst>
                <a:ext uri="{FF2B5EF4-FFF2-40B4-BE49-F238E27FC236}">
                  <a16:creationId xmlns:a16="http://schemas.microsoft.com/office/drawing/2014/main" id="{B5097851-5B87-BCC9-9DE7-50B44D79E5D7}"/>
                </a:ext>
              </a:extLst>
            </p:cNvPr>
            <p:cNvGrpSpPr/>
            <p:nvPr/>
          </p:nvGrpSpPr>
          <p:grpSpPr>
            <a:xfrm>
              <a:off x="8150354" y="1971983"/>
              <a:ext cx="3581399" cy="1830956"/>
              <a:chOff x="8000999" y="2352280"/>
              <a:chExt cx="3581399" cy="1830956"/>
            </a:xfrm>
          </p:grpSpPr>
          <p:sp>
            <p:nvSpPr>
              <p:cNvPr id="19" name="Rounded Rectangle 18">
                <a:extLst>
                  <a:ext uri="{FF2B5EF4-FFF2-40B4-BE49-F238E27FC236}">
                    <a16:creationId xmlns:a16="http://schemas.microsoft.com/office/drawing/2014/main" id="{7AAC5D55-4D67-3D4E-AA04-57B960D8E2F3}"/>
                  </a:ext>
                </a:extLst>
              </p:cNvPr>
              <p:cNvSpPr/>
              <p:nvPr/>
            </p:nvSpPr>
            <p:spPr bwMode="auto">
              <a:xfrm>
                <a:off x="8000999" y="2352280"/>
                <a:ext cx="3581399" cy="1830956"/>
              </a:xfrm>
              <a:prstGeom prst="roundRect">
                <a:avLst>
                  <a:gd name="adj" fmla="val 3429"/>
                </a:avLst>
              </a:prstGeom>
              <a:solidFill>
                <a:schemeClr val="bg2"/>
              </a:solidFill>
              <a:ln w="12700">
                <a:noFill/>
              </a:ln>
              <a:effectLst/>
            </p:spPr>
            <p:txBody>
              <a:bodyPr wrap="square" lIns="91440" tIns="91440" rIns="91440" bIns="91440" rtlCol="0" anchor="b" anchorCtr="0"/>
              <a:lstStyle/>
              <a:p>
                <a:pPr marL="182880" marR="0" lvl="0" indent="0" fontAlgn="auto">
                  <a:lnSpc>
                    <a:spcPct val="100000"/>
                  </a:lnSpc>
                  <a:spcBef>
                    <a:spcPts val="0"/>
                  </a:spcBef>
                  <a:spcAft>
                    <a:spcPts val="0"/>
                  </a:spcAft>
                  <a:buClrTx/>
                  <a:buSzTx/>
                  <a:buFontTx/>
                  <a:buNone/>
                  <a:tabLst/>
                  <a:defRPr/>
                </a:pPr>
                <a:r>
                  <a:rPr lang="en-US" sz="1600" b="1" dirty="0">
                    <a:cs typeface="Calibri Light" panose="020F0302020204030204" pitchFamily="34" charset="0"/>
                  </a:rPr>
                  <a:t>Up to date </a:t>
                </a:r>
                <a:br>
                  <a:rPr lang="en-US" sz="1600" b="1" dirty="0">
                    <a:cs typeface="Calibri Light" panose="020F0302020204030204" pitchFamily="34" charset="0"/>
                  </a:rPr>
                </a:br>
                <a:r>
                  <a:rPr lang="en-US" sz="1600" dirty="0">
                    <a:cs typeface="Calibri Light" panose="020F0302020204030204" pitchFamily="34" charset="0"/>
                  </a:rPr>
                  <a:t>with cyber security trends </a:t>
                </a:r>
                <a:br>
                  <a:rPr lang="en-US" sz="1600" dirty="0">
                    <a:cs typeface="Calibri Light" panose="020F0302020204030204" pitchFamily="34" charset="0"/>
                  </a:rPr>
                </a:br>
                <a:r>
                  <a:rPr lang="en-US" sz="1600" dirty="0">
                    <a:cs typeface="Calibri Light" panose="020F0302020204030204" pitchFamily="34" charset="0"/>
                  </a:rPr>
                  <a:t>and advanced attacks</a:t>
                </a:r>
                <a:br>
                  <a:rPr lang="en-US" sz="1600" dirty="0">
                    <a:cs typeface="Calibri Light" panose="020F0302020204030204" pitchFamily="34" charset="0"/>
                  </a:rPr>
                </a:br>
                <a:r>
                  <a:rPr lang="en-US" sz="1600" dirty="0">
                    <a:cs typeface="Calibri Light" panose="020F0302020204030204" pitchFamily="34" charset="0"/>
                  </a:rPr>
                  <a:t>​ </a:t>
                </a:r>
                <a:endParaRPr lang="en-IL" sz="1600">
                  <a:cs typeface="Calibri Light" panose="020F0302020204030204" pitchFamily="34" charset="0"/>
                </a:endParaRPr>
              </a:p>
            </p:txBody>
          </p:sp>
          <p:pic>
            <p:nvPicPr>
              <p:cNvPr id="66" name="Graphic 65">
                <a:extLst>
                  <a:ext uri="{FF2B5EF4-FFF2-40B4-BE49-F238E27FC236}">
                    <a16:creationId xmlns:a16="http://schemas.microsoft.com/office/drawing/2014/main" id="{94179D1E-E3C8-C542-AF77-EFE8703018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89885" y="2598134"/>
                <a:ext cx="381000" cy="381000"/>
              </a:xfrm>
              <a:prstGeom prst="rect">
                <a:avLst/>
              </a:prstGeom>
            </p:spPr>
          </p:pic>
        </p:grpSp>
      </p:grpSp>
      <p:grpSp>
        <p:nvGrpSpPr>
          <p:cNvPr id="20" name="Group 19">
            <a:extLst>
              <a:ext uri="{FF2B5EF4-FFF2-40B4-BE49-F238E27FC236}">
                <a16:creationId xmlns:a16="http://schemas.microsoft.com/office/drawing/2014/main" id="{52E9D7EB-C8F0-4119-36BB-3496041E93FB}"/>
              </a:ext>
            </a:extLst>
          </p:cNvPr>
          <p:cNvGrpSpPr/>
          <p:nvPr/>
        </p:nvGrpSpPr>
        <p:grpSpPr>
          <a:xfrm>
            <a:off x="457200" y="3960947"/>
            <a:ext cx="7389876" cy="1830956"/>
            <a:chOff x="457200" y="3960947"/>
            <a:chExt cx="7389876" cy="1830956"/>
          </a:xfrm>
        </p:grpSpPr>
        <p:grpSp>
          <p:nvGrpSpPr>
            <p:cNvPr id="70" name="Group 69">
              <a:extLst>
                <a:ext uri="{FF2B5EF4-FFF2-40B4-BE49-F238E27FC236}">
                  <a16:creationId xmlns:a16="http://schemas.microsoft.com/office/drawing/2014/main" id="{CEE7A8A6-9125-41C6-CE75-A4B4506B9672}"/>
                </a:ext>
              </a:extLst>
            </p:cNvPr>
            <p:cNvGrpSpPr/>
            <p:nvPr/>
          </p:nvGrpSpPr>
          <p:grpSpPr>
            <a:xfrm>
              <a:off x="457200" y="3960947"/>
              <a:ext cx="3581399" cy="1830955"/>
              <a:chOff x="609599" y="4341244"/>
              <a:chExt cx="3581399" cy="1830955"/>
            </a:xfrm>
          </p:grpSpPr>
          <p:sp>
            <p:nvSpPr>
              <p:cNvPr id="17" name="Rounded Rectangle 16">
                <a:extLst>
                  <a:ext uri="{FF2B5EF4-FFF2-40B4-BE49-F238E27FC236}">
                    <a16:creationId xmlns:a16="http://schemas.microsoft.com/office/drawing/2014/main" id="{DDB1E4A6-85F5-8F78-A78D-10BCA0D28F63}"/>
                  </a:ext>
                </a:extLst>
              </p:cNvPr>
              <p:cNvSpPr/>
              <p:nvPr/>
            </p:nvSpPr>
            <p:spPr bwMode="auto">
              <a:xfrm>
                <a:off x="609599" y="4341244"/>
                <a:ext cx="3581399" cy="1830955"/>
              </a:xfrm>
              <a:prstGeom prst="roundRect">
                <a:avLst>
                  <a:gd name="adj" fmla="val 3958"/>
                </a:avLst>
              </a:prstGeom>
              <a:solidFill>
                <a:schemeClr val="bg2"/>
              </a:solidFill>
              <a:ln w="12700">
                <a:noFill/>
              </a:ln>
              <a:effectLst/>
            </p:spPr>
            <p:txBody>
              <a:bodyPr wrap="square" lIns="91440" tIns="91440" rIns="91440" bIns="91440" rtlCol="0" anchor="b" anchorCtr="0"/>
              <a:lstStyle/>
              <a:p>
                <a:pPr marL="182880" marR="0" lvl="0" indent="0" defTabSz="914400" rtl="0" eaLnBrk="1" fontAlgn="auto" latinLnBrk="0" hangingPunct="1">
                  <a:lnSpc>
                    <a:spcPct val="100000"/>
                  </a:lnSpc>
                  <a:spcBef>
                    <a:spcPts val="0"/>
                  </a:spcBef>
                  <a:spcAft>
                    <a:spcPts val="0"/>
                  </a:spcAft>
                  <a:buClrTx/>
                  <a:buSzTx/>
                  <a:buFontTx/>
                  <a:buNone/>
                  <a:tabLst/>
                  <a:defRPr/>
                </a:pPr>
                <a:r>
                  <a:rPr lang="en-US" sz="1600" dirty="0">
                    <a:cs typeface="Calibri Light" panose="020F0302020204030204" pitchFamily="34" charset="0"/>
                  </a:rPr>
                  <a:t>Do Not Just Tell you  </a:t>
                </a:r>
                <a:br>
                  <a:rPr lang="en-US" sz="1600" dirty="0">
                    <a:cs typeface="Calibri Light" panose="020F0302020204030204" pitchFamily="34" charset="0"/>
                  </a:rPr>
                </a:br>
                <a:r>
                  <a:rPr lang="en-US" sz="1600" dirty="0">
                    <a:cs typeface="Calibri Light" panose="020F0302020204030204" pitchFamily="34" charset="0"/>
                  </a:rPr>
                  <a:t>what’s wrong, </a:t>
                </a:r>
                <a:endParaRPr lang="ru-RU" sz="1600" dirty="0">
                  <a:cs typeface="Calibri Light" panose="020F0302020204030204" pitchFamily="34" charset="0"/>
                </a:endParaRPr>
              </a:p>
              <a:p>
                <a:pPr marL="182880" marR="0" lvl="0" indent="0" defTabSz="914400" rtl="0" eaLnBrk="1" fontAlgn="auto" latinLnBrk="0" hangingPunct="1">
                  <a:lnSpc>
                    <a:spcPct val="100000"/>
                  </a:lnSpc>
                  <a:spcBef>
                    <a:spcPts val="0"/>
                  </a:spcBef>
                  <a:spcAft>
                    <a:spcPts val="0"/>
                  </a:spcAft>
                  <a:buClrTx/>
                  <a:buSzTx/>
                  <a:buFontTx/>
                  <a:buNone/>
                  <a:tabLst/>
                  <a:defRPr/>
                </a:pPr>
                <a:r>
                  <a:rPr lang="en-US" sz="1600" dirty="0">
                    <a:cs typeface="Calibri Light" panose="020F0302020204030204" pitchFamily="34" charset="0"/>
                  </a:rPr>
                  <a:t>but </a:t>
                </a:r>
                <a:r>
                  <a:rPr lang="en-US" sz="1600" b="1" dirty="0">
                    <a:cs typeface="Calibri Light" panose="020F0302020204030204" pitchFamily="34" charset="0"/>
                  </a:rPr>
                  <a:t>Can</a:t>
                </a:r>
                <a:r>
                  <a:rPr lang="en-US" sz="1600" dirty="0">
                    <a:cs typeface="Calibri Light" panose="020F0302020204030204" pitchFamily="34" charset="0"/>
                  </a:rPr>
                  <a:t> </a:t>
                </a:r>
                <a:r>
                  <a:rPr lang="en-US" sz="1600" b="1" dirty="0">
                    <a:cs typeface="Calibri Light" panose="020F0302020204030204" pitchFamily="34" charset="0"/>
                  </a:rPr>
                  <a:t>Fix it for you</a:t>
                </a:r>
                <a:br>
                  <a:rPr lang="en-US" sz="1600" b="1" dirty="0">
                    <a:cs typeface="Calibri Light" panose="020F0302020204030204" pitchFamily="34" charset="0"/>
                  </a:rPr>
                </a:br>
                <a:endParaRPr lang="en-IL" sz="1600" b="1">
                  <a:cs typeface="Calibri Light" panose="020F0302020204030204" pitchFamily="34" charset="0"/>
                </a:endParaRPr>
              </a:p>
            </p:txBody>
          </p:sp>
          <p:pic>
            <p:nvPicPr>
              <p:cNvPr id="64" name="Graphic 63">
                <a:extLst>
                  <a:ext uri="{FF2B5EF4-FFF2-40B4-BE49-F238E27FC236}">
                    <a16:creationId xmlns:a16="http://schemas.microsoft.com/office/drawing/2014/main" id="{87B60BE9-AD49-B8F3-9D7C-4959D41667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93662" y="4618517"/>
                <a:ext cx="381000" cy="381000"/>
              </a:xfrm>
              <a:prstGeom prst="rect">
                <a:avLst/>
              </a:prstGeom>
            </p:spPr>
          </p:pic>
        </p:grpSp>
        <p:grpSp>
          <p:nvGrpSpPr>
            <p:cNvPr id="71" name="Group 70">
              <a:extLst>
                <a:ext uri="{FF2B5EF4-FFF2-40B4-BE49-F238E27FC236}">
                  <a16:creationId xmlns:a16="http://schemas.microsoft.com/office/drawing/2014/main" id="{AF573071-955B-669E-0192-021C1180C03F}"/>
                </a:ext>
              </a:extLst>
            </p:cNvPr>
            <p:cNvGrpSpPr/>
            <p:nvPr/>
          </p:nvGrpSpPr>
          <p:grpSpPr>
            <a:xfrm>
              <a:off x="4341876" y="3960947"/>
              <a:ext cx="3505200" cy="1830956"/>
              <a:chOff x="4343400" y="4341244"/>
              <a:chExt cx="3505200" cy="1830956"/>
            </a:xfrm>
          </p:grpSpPr>
          <p:sp>
            <p:nvSpPr>
              <p:cNvPr id="18" name="Rounded Rectangle 17">
                <a:extLst>
                  <a:ext uri="{FF2B5EF4-FFF2-40B4-BE49-F238E27FC236}">
                    <a16:creationId xmlns:a16="http://schemas.microsoft.com/office/drawing/2014/main" id="{46F24564-F60B-0F65-807C-1DD51E276CA8}"/>
                  </a:ext>
                </a:extLst>
              </p:cNvPr>
              <p:cNvSpPr/>
              <p:nvPr/>
            </p:nvSpPr>
            <p:spPr bwMode="auto">
              <a:xfrm>
                <a:off x="4343400" y="4341244"/>
                <a:ext cx="3505200" cy="1830956"/>
              </a:xfrm>
              <a:prstGeom prst="roundRect">
                <a:avLst>
                  <a:gd name="adj" fmla="val 3429"/>
                </a:avLst>
              </a:prstGeom>
              <a:solidFill>
                <a:schemeClr val="bg2"/>
              </a:solidFill>
              <a:ln w="12700">
                <a:noFill/>
              </a:ln>
              <a:effectLst/>
            </p:spPr>
            <p:txBody>
              <a:bodyPr wrap="square" lIns="91440" tIns="91440" rIns="91440" bIns="91440" rtlCol="0" anchor="b" anchorCtr="0"/>
              <a:lstStyle/>
              <a:p>
                <a:pPr marL="182880">
                  <a:defRPr/>
                </a:pPr>
                <a:r>
                  <a:rPr lang="en-US" sz="1600">
                    <a:cs typeface="Calibri Light" panose="020F0302020204030204" pitchFamily="34" charset="0"/>
                  </a:rPr>
                  <a:t>Experience </a:t>
                </a:r>
                <a:br>
                  <a:rPr lang="en-US" sz="1600">
                    <a:cs typeface="Calibri Light" panose="020F0302020204030204" pitchFamily="34" charset="0"/>
                  </a:rPr>
                </a:br>
                <a:r>
                  <a:rPr lang="en-US" sz="1600">
                    <a:cs typeface="Calibri Light" panose="020F0302020204030204" pitchFamily="34" charset="0"/>
                  </a:rPr>
                  <a:t>with Challenges </a:t>
                </a:r>
                <a:br>
                  <a:rPr lang="en-US" sz="1600">
                    <a:cs typeface="Calibri Light" panose="020F0302020204030204" pitchFamily="34" charset="0"/>
                  </a:rPr>
                </a:br>
                <a:r>
                  <a:rPr lang="en-US" sz="1600">
                    <a:cs typeface="Calibri Light" panose="020F0302020204030204" pitchFamily="34" charset="0"/>
                  </a:rPr>
                  <a:t>on a </a:t>
                </a:r>
                <a:r>
                  <a:rPr lang="en-US" sz="1600" b="1">
                    <a:cs typeface="Calibri Light" panose="020F0302020204030204" pitchFamily="34" charset="0"/>
                  </a:rPr>
                  <a:t>National Scale</a:t>
                </a:r>
                <a:br>
                  <a:rPr lang="en-US" sz="1600" b="1">
                    <a:cs typeface="Calibri Light" panose="020F0302020204030204" pitchFamily="34" charset="0"/>
                  </a:rPr>
                </a:br>
                <a:r>
                  <a:rPr lang="en-US" sz="1600" b="1">
                    <a:cs typeface="Calibri Light" panose="020F0302020204030204" pitchFamily="34" charset="0"/>
                  </a:rPr>
                  <a:t>​</a:t>
                </a:r>
                <a:endParaRPr lang="en-IL" sz="1600" b="1">
                  <a:cs typeface="Calibri Light" panose="020F0302020204030204" pitchFamily="34" charset="0"/>
                </a:endParaRPr>
              </a:p>
            </p:txBody>
          </p:sp>
          <p:pic>
            <p:nvPicPr>
              <p:cNvPr id="68" name="Graphic 67">
                <a:extLst>
                  <a:ext uri="{FF2B5EF4-FFF2-40B4-BE49-F238E27FC236}">
                    <a16:creationId xmlns:a16="http://schemas.microsoft.com/office/drawing/2014/main" id="{FB7B8974-0B07-EC55-301A-AF8C2303C7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655008" y="4618517"/>
                <a:ext cx="381000" cy="381000"/>
              </a:xfrm>
              <a:prstGeom prst="rect">
                <a:avLst/>
              </a:prstGeom>
            </p:spPr>
          </p:pic>
        </p:grpSp>
      </p:grpSp>
      <p:grpSp>
        <p:nvGrpSpPr>
          <p:cNvPr id="21" name="Group 20">
            <a:extLst>
              <a:ext uri="{FF2B5EF4-FFF2-40B4-BE49-F238E27FC236}">
                <a16:creationId xmlns:a16="http://schemas.microsoft.com/office/drawing/2014/main" id="{0FD3DDD1-3F58-BCF1-F13F-9FFD12C90897}"/>
              </a:ext>
            </a:extLst>
          </p:cNvPr>
          <p:cNvGrpSpPr/>
          <p:nvPr/>
        </p:nvGrpSpPr>
        <p:grpSpPr>
          <a:xfrm>
            <a:off x="457200" y="250371"/>
            <a:ext cx="11274552" cy="228603"/>
            <a:chOff x="605306" y="250371"/>
            <a:chExt cx="10977094" cy="228603"/>
          </a:xfrm>
        </p:grpSpPr>
        <p:sp>
          <p:nvSpPr>
            <p:cNvPr id="22" name="TextBox 21">
              <a:extLst>
                <a:ext uri="{FF2B5EF4-FFF2-40B4-BE49-F238E27FC236}">
                  <a16:creationId xmlns:a16="http://schemas.microsoft.com/office/drawing/2014/main" id="{7ADF660B-A8BB-E830-67D7-DB03D10DB228}"/>
                </a:ext>
              </a:extLst>
            </p:cNvPr>
            <p:cNvSpPr txBox="1"/>
            <p:nvPr/>
          </p:nvSpPr>
          <p:spPr>
            <a:xfrm>
              <a:off x="611748" y="250371"/>
              <a:ext cx="1009892" cy="92333"/>
            </a:xfrm>
            <a:prstGeom prst="rect">
              <a:avLst/>
            </a:prstGeom>
          </p:spPr>
          <p:txBody>
            <a:bodyPr wrap="none" lIns="0" tIns="0" rIns="0" bIns="0" rtlCol="0">
              <a:spAutoFit/>
            </a:bodyPr>
            <a:lstStyle/>
            <a:p>
              <a:pPr algn="l"/>
              <a:r>
                <a:rPr lang="en-US" sz="600" spc="300" dirty="0"/>
                <a:t>THE CHALLENGE</a:t>
              </a:r>
            </a:p>
          </p:txBody>
        </p:sp>
        <p:sp>
          <p:nvSpPr>
            <p:cNvPr id="23" name="TextBox 22">
              <a:hlinkClick r:id="rId13" action="ppaction://hlinksldjump"/>
              <a:extLst>
                <a:ext uri="{FF2B5EF4-FFF2-40B4-BE49-F238E27FC236}">
                  <a16:creationId xmlns:a16="http://schemas.microsoft.com/office/drawing/2014/main" id="{D8B5F876-67FF-EDC4-8AD9-48B8F5A5DD98}"/>
                </a:ext>
              </a:extLst>
            </p:cNvPr>
            <p:cNvSpPr txBox="1"/>
            <p:nvPr/>
          </p:nvSpPr>
          <p:spPr>
            <a:xfrm>
              <a:off x="2807984" y="250371"/>
              <a:ext cx="1314462" cy="92333"/>
            </a:xfrm>
            <a:prstGeom prst="rect">
              <a:avLst/>
            </a:prstGeom>
          </p:spPr>
          <p:txBody>
            <a:bodyPr wrap="none" lIns="0" tIns="0" rIns="0" bIns="0" rtlCol="0">
              <a:spAutoFit/>
            </a:bodyPr>
            <a:lstStyle/>
            <a:p>
              <a:pPr algn="l"/>
              <a:r>
                <a:rPr lang="en-US" sz="600" spc="300" dirty="0"/>
                <a:t>VALUE PROPOSITION</a:t>
              </a:r>
            </a:p>
          </p:txBody>
        </p:sp>
        <p:sp>
          <p:nvSpPr>
            <p:cNvPr id="24" name="TextBox 23">
              <a:extLst>
                <a:ext uri="{FF2B5EF4-FFF2-40B4-BE49-F238E27FC236}">
                  <a16:creationId xmlns:a16="http://schemas.microsoft.com/office/drawing/2014/main" id="{D6E92EAA-B9D2-AAB8-93BC-C12455DE2803}"/>
                </a:ext>
              </a:extLst>
            </p:cNvPr>
            <p:cNvSpPr txBox="1"/>
            <p:nvPr/>
          </p:nvSpPr>
          <p:spPr>
            <a:xfrm>
              <a:off x="5300776" y="250371"/>
              <a:ext cx="974626" cy="92333"/>
            </a:xfrm>
            <a:prstGeom prst="rect">
              <a:avLst/>
            </a:prstGeom>
          </p:spPr>
          <p:txBody>
            <a:bodyPr wrap="none" lIns="0" tIns="0" rIns="0" bIns="0" rtlCol="0">
              <a:spAutoFit/>
            </a:bodyPr>
            <a:lstStyle/>
            <a:p>
              <a:pPr algn="l"/>
              <a:r>
                <a:rPr lang="en-US" sz="600" spc="300"/>
                <a:t>OUR APPROACH</a:t>
              </a:r>
            </a:p>
          </p:txBody>
        </p:sp>
        <p:sp>
          <p:nvSpPr>
            <p:cNvPr id="25" name="TextBox 24">
              <a:extLst>
                <a:ext uri="{FF2B5EF4-FFF2-40B4-BE49-F238E27FC236}">
                  <a16:creationId xmlns:a16="http://schemas.microsoft.com/office/drawing/2014/main" id="{BB4A37A1-382B-547F-BEB5-219F1CC2FED7}"/>
                </a:ext>
              </a:extLst>
            </p:cNvPr>
            <p:cNvSpPr txBox="1"/>
            <p:nvPr/>
          </p:nvSpPr>
          <p:spPr>
            <a:xfrm>
              <a:off x="9247613" y="250371"/>
              <a:ext cx="694101" cy="92333"/>
            </a:xfrm>
            <a:prstGeom prst="rect">
              <a:avLst/>
            </a:prstGeom>
          </p:spPr>
          <p:txBody>
            <a:bodyPr wrap="none" lIns="0" tIns="0" rIns="0" bIns="0" rtlCol="0">
              <a:spAutoFit/>
            </a:bodyPr>
            <a:lstStyle/>
            <a:p>
              <a:pPr algn="l"/>
              <a:r>
                <a:rPr lang="en-US" sz="600" spc="300"/>
                <a:t>OUR WORK</a:t>
              </a:r>
            </a:p>
          </p:txBody>
        </p:sp>
        <p:sp>
          <p:nvSpPr>
            <p:cNvPr id="26" name="TextBox 25">
              <a:extLst>
                <a:ext uri="{FF2B5EF4-FFF2-40B4-BE49-F238E27FC236}">
                  <a16:creationId xmlns:a16="http://schemas.microsoft.com/office/drawing/2014/main" id="{E452D9AF-F2EF-271C-7086-4CB3BC6CB9D0}"/>
                </a:ext>
              </a:extLst>
            </p:cNvPr>
            <p:cNvSpPr txBox="1"/>
            <p:nvPr/>
          </p:nvSpPr>
          <p:spPr>
            <a:xfrm>
              <a:off x="11062336" y="250371"/>
              <a:ext cx="496931" cy="92333"/>
            </a:xfrm>
            <a:prstGeom prst="rect">
              <a:avLst/>
            </a:prstGeom>
          </p:spPr>
          <p:txBody>
            <a:bodyPr wrap="none" lIns="0" tIns="0" rIns="0" bIns="0" rtlCol="0">
              <a:spAutoFit/>
            </a:bodyPr>
            <a:lstStyle/>
            <a:p>
              <a:pPr algn="l"/>
              <a:r>
                <a:rPr lang="en-US" sz="600" spc="300"/>
                <a:t>ADD-ON</a:t>
              </a:r>
            </a:p>
          </p:txBody>
        </p:sp>
        <p:cxnSp>
          <p:nvCxnSpPr>
            <p:cNvPr id="27" name="Straight Connector 26">
              <a:extLst>
                <a:ext uri="{FF2B5EF4-FFF2-40B4-BE49-F238E27FC236}">
                  <a16:creationId xmlns:a16="http://schemas.microsoft.com/office/drawing/2014/main" id="{E334600B-E796-48CB-6357-DC9C89614E9E}"/>
                </a:ext>
              </a:extLst>
            </p:cNvPr>
            <p:cNvCxnSpPr>
              <a:cxnSpLocks/>
            </p:cNvCxnSpPr>
            <p:nvPr/>
          </p:nvCxnSpPr>
          <p:spPr>
            <a:xfrm>
              <a:off x="605306" y="478974"/>
              <a:ext cx="10977094" cy="0"/>
            </a:xfrm>
            <a:prstGeom prst="line">
              <a:avLst/>
            </a:prstGeom>
            <a:ln w="635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6E0C765-B6A0-B77C-6125-BBA6B9F10944}"/>
                </a:ext>
              </a:extLst>
            </p:cNvPr>
            <p:cNvCxnSpPr>
              <a:cxnSpLocks/>
            </p:cNvCxnSpPr>
            <p:nvPr/>
          </p:nvCxnSpPr>
          <p:spPr>
            <a:xfrm>
              <a:off x="605306" y="478974"/>
              <a:ext cx="4087057" cy="0"/>
            </a:xfrm>
            <a:prstGeom prst="line">
              <a:avLst/>
            </a:prstGeom>
            <a:ln w="12700">
              <a:solidFill>
                <a:srgbClr val="827BFF"/>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6BBEDFC-3878-2AF3-C711-7778732DC968}"/>
                </a:ext>
              </a:extLst>
            </p:cNvPr>
            <p:cNvSpPr txBox="1"/>
            <p:nvPr/>
          </p:nvSpPr>
          <p:spPr>
            <a:xfrm>
              <a:off x="7444113" y="250371"/>
              <a:ext cx="655629" cy="92333"/>
            </a:xfrm>
            <a:prstGeom prst="rect">
              <a:avLst/>
            </a:prstGeom>
          </p:spPr>
          <p:txBody>
            <a:bodyPr wrap="none" lIns="0" tIns="0" rIns="0" bIns="0" rtlCol="0">
              <a:spAutoFit/>
            </a:bodyPr>
            <a:lstStyle/>
            <a:p>
              <a:pPr algn="l"/>
              <a:r>
                <a:rPr lang="en-US" sz="600" spc="300"/>
                <a:t>OUR FLOW</a:t>
              </a:r>
            </a:p>
          </p:txBody>
        </p:sp>
      </p:grpSp>
    </p:spTree>
    <p:extLst>
      <p:ext uri="{BB962C8B-B14F-4D97-AF65-F5344CB8AC3E}">
        <p14:creationId xmlns:p14="http://schemas.microsoft.com/office/powerpoint/2010/main" val="148238508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50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89AAD-68EB-8926-EFBD-1260237668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34625C-178C-6449-03E2-C59F3EBCC55E}"/>
              </a:ext>
            </a:extLst>
          </p:cNvPr>
          <p:cNvSpPr>
            <a:spLocks noGrp="1"/>
          </p:cNvSpPr>
          <p:nvPr>
            <p:ph type="title"/>
          </p:nvPr>
        </p:nvSpPr>
        <p:spPr>
          <a:xfrm>
            <a:off x="457200" y="723900"/>
            <a:ext cx="11274552" cy="338554"/>
          </a:xfrm>
        </p:spPr>
        <p:txBody>
          <a:bodyPr>
            <a:spAutoFit/>
          </a:bodyPr>
          <a:lstStyle/>
          <a:p>
            <a:r>
              <a:rPr lang="en-US" dirty="0"/>
              <a:t>Product Integrity </a:t>
            </a:r>
            <a:r>
              <a:rPr lang="en-US" dirty="0">
                <a:gradFill>
                  <a:gsLst>
                    <a:gs pos="25000">
                      <a:schemeClr val="accent5"/>
                    </a:gs>
                    <a:gs pos="49000">
                      <a:schemeClr val="accent2"/>
                    </a:gs>
                    <a:gs pos="66000">
                      <a:schemeClr val="accent4"/>
                    </a:gs>
                  </a:gsLst>
                  <a:lin ang="0" scaled="0"/>
                </a:gradFill>
              </a:rPr>
              <a:t>Risk </a:t>
            </a:r>
            <a:r>
              <a:rPr lang="en-US" dirty="0">
                <a:gradFill>
                  <a:gsLst>
                    <a:gs pos="25000">
                      <a:schemeClr val="accent5"/>
                    </a:gs>
                    <a:gs pos="49000">
                      <a:schemeClr val="accent2"/>
                    </a:gs>
                    <a:gs pos="66000">
                      <a:schemeClr val="accent4"/>
                    </a:gs>
                  </a:gsLst>
                  <a:lin ang="0" scaled="0"/>
                </a:gradFill>
                <a:ea typeface="+mn-ea"/>
                <a:cs typeface="+mn-cs"/>
              </a:rPr>
              <a:t>Assessment</a:t>
            </a:r>
            <a:r>
              <a:rPr lang="en-US" dirty="0">
                <a:gradFill>
                  <a:gsLst>
                    <a:gs pos="100000">
                      <a:schemeClr val="accent5"/>
                    </a:gs>
                    <a:gs pos="75000">
                      <a:schemeClr val="accent2"/>
                    </a:gs>
                    <a:gs pos="37000">
                      <a:schemeClr val="accent4"/>
                    </a:gs>
                  </a:gsLst>
                  <a:lin ang="0" scaled="0"/>
                </a:gradFill>
                <a:ea typeface="+mn-ea"/>
                <a:cs typeface="+mn-cs"/>
              </a:rPr>
              <a:t> </a:t>
            </a:r>
            <a:r>
              <a:rPr lang="en-US" dirty="0"/>
              <a:t>Service Offering Details</a:t>
            </a:r>
            <a:endParaRPr lang="en-US" dirty="0">
              <a:gradFill>
                <a:gsLst>
                  <a:gs pos="100000">
                    <a:schemeClr val="accent5"/>
                  </a:gs>
                  <a:gs pos="75000">
                    <a:schemeClr val="accent2"/>
                  </a:gs>
                  <a:gs pos="37000">
                    <a:schemeClr val="accent4"/>
                  </a:gs>
                </a:gsLst>
                <a:lin ang="0" scaled="0"/>
              </a:gradFill>
            </a:endParaRPr>
          </a:p>
        </p:txBody>
      </p:sp>
      <p:sp>
        <p:nvSpPr>
          <p:cNvPr id="23" name="TextBox 22">
            <a:extLst>
              <a:ext uri="{FF2B5EF4-FFF2-40B4-BE49-F238E27FC236}">
                <a16:creationId xmlns:a16="http://schemas.microsoft.com/office/drawing/2014/main" id="{2F6A23BF-FF7D-4BB4-09C9-1A95D93C7334}"/>
              </a:ext>
            </a:extLst>
          </p:cNvPr>
          <p:cNvSpPr txBox="1"/>
          <p:nvPr/>
        </p:nvSpPr>
        <p:spPr>
          <a:xfrm>
            <a:off x="457200" y="1365510"/>
            <a:ext cx="11138454" cy="222295"/>
          </a:xfrm>
          <a:prstGeom prst="rect">
            <a:avLst/>
          </a:prstGeom>
          <a:noFill/>
        </p:spPr>
        <p:txBody>
          <a:bodyPr wrap="square" lIns="0" tIns="0" rIns="0" bIns="0" anchor="t">
            <a:spAutoFit/>
          </a:bodyPr>
          <a:lstStyle/>
          <a:p>
            <a:pPr>
              <a:spcAft>
                <a:spcPts val="1200"/>
              </a:spcAft>
            </a:pPr>
            <a:r>
              <a:rPr lang="en-GB" sz="1400" dirty="0">
                <a:ea typeface="+mn-lt"/>
                <a:cs typeface="Calibri Light" panose="020F0302020204030204" pitchFamily="34" charset="0"/>
              </a:rPr>
              <a:t>PIRA is available in two formats: a streamlined initial Light Assessment (1 week) and a full-scale Core Offering. </a:t>
            </a:r>
          </a:p>
        </p:txBody>
      </p:sp>
      <p:sp>
        <p:nvSpPr>
          <p:cNvPr id="17" name="TextBox 16">
            <a:extLst>
              <a:ext uri="{FF2B5EF4-FFF2-40B4-BE49-F238E27FC236}">
                <a16:creationId xmlns:a16="http://schemas.microsoft.com/office/drawing/2014/main" id="{3BB43BAF-AA4E-9317-A5A8-EBABC1114FD4}"/>
              </a:ext>
            </a:extLst>
          </p:cNvPr>
          <p:cNvSpPr txBox="1"/>
          <p:nvPr/>
        </p:nvSpPr>
        <p:spPr>
          <a:xfrm>
            <a:off x="600892" y="2333485"/>
            <a:ext cx="10681001" cy="400110"/>
          </a:xfrm>
          <a:prstGeom prst="rect">
            <a:avLst/>
          </a:prstGeom>
          <a:noFill/>
        </p:spPr>
        <p:txBody>
          <a:bodyPr wrap="square">
            <a:spAutoFit/>
          </a:bodyPr>
          <a:lstStyle/>
          <a:p>
            <a:pPr algn="ctr"/>
            <a:r>
              <a:rPr lang="en-US" sz="1000" b="1">
                <a:cs typeface="Calibri Light" panose="020F0302020204030204" pitchFamily="34" charset="0"/>
              </a:rPr>
              <a:t>4+ weeks, </a:t>
            </a:r>
            <a:r>
              <a:rPr lang="en-US" sz="1000">
                <a:cs typeface="Calibri Light" panose="020F0302020204030204" pitchFamily="34" charset="0"/>
              </a:rPr>
              <a:t>the </a:t>
            </a:r>
            <a:r>
              <a:rPr lang="en-US" sz="1000" b="1">
                <a:cs typeface="Calibri Light" panose="020F0302020204030204" pitchFamily="34" charset="0"/>
              </a:rPr>
              <a:t>multidisciplinary team </a:t>
            </a:r>
            <a:r>
              <a:rPr lang="en-US" sz="1000">
                <a:cs typeface="Calibri Light" panose="020F0302020204030204" pitchFamily="34" charset="0"/>
              </a:rPr>
              <a:t>collaborates with the product team, assesses architecture, configuration, </a:t>
            </a:r>
          </a:p>
          <a:p>
            <a:pPr algn="ctr"/>
            <a:r>
              <a:rPr lang="en-US" sz="1000">
                <a:cs typeface="Calibri Light" panose="020F0302020204030204" pitchFamily="34" charset="0"/>
              </a:rPr>
              <a:t>LLM pipeline, LLM system security, and performance, including factuality and content reliability, and </a:t>
            </a:r>
            <a:r>
              <a:rPr lang="en-US" sz="1000" b="1">
                <a:cs typeface="Calibri Light" panose="020F0302020204030204" pitchFamily="34" charset="0"/>
              </a:rPr>
              <a:t>guides on remediation </a:t>
            </a:r>
          </a:p>
        </p:txBody>
      </p:sp>
      <p:sp>
        <p:nvSpPr>
          <p:cNvPr id="16" name="Right Bracket 15">
            <a:extLst>
              <a:ext uri="{FF2B5EF4-FFF2-40B4-BE49-F238E27FC236}">
                <a16:creationId xmlns:a16="http://schemas.microsoft.com/office/drawing/2014/main" id="{D66312E4-6679-3C46-EA19-3A7EAF4E469E}"/>
              </a:ext>
            </a:extLst>
          </p:cNvPr>
          <p:cNvSpPr/>
          <p:nvPr/>
        </p:nvSpPr>
        <p:spPr>
          <a:xfrm rot="16200000">
            <a:off x="5645752" y="-3054947"/>
            <a:ext cx="599989" cy="10977094"/>
          </a:xfrm>
          <a:prstGeom prst="rightBracket">
            <a:avLst>
              <a:gd name="adj" fmla="val 0"/>
            </a:avLst>
          </a:prstGeom>
          <a:ln w="12700">
            <a:gradFill>
              <a:gsLst>
                <a:gs pos="100000">
                  <a:schemeClr val="accent4"/>
                </a:gs>
                <a:gs pos="52000">
                  <a:schemeClr val="accent2"/>
                </a:gs>
                <a:gs pos="0">
                  <a:schemeClr val="accent5"/>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794A61A7-33D1-2FBB-F6C2-ECBD4456A799}"/>
              </a:ext>
            </a:extLst>
          </p:cNvPr>
          <p:cNvSpPr txBox="1"/>
          <p:nvPr/>
        </p:nvSpPr>
        <p:spPr>
          <a:xfrm>
            <a:off x="4067450" y="2017325"/>
            <a:ext cx="3760889" cy="246224"/>
          </a:xfrm>
          <a:prstGeom prst="rect">
            <a:avLst/>
          </a:prstGeom>
          <a:solidFill>
            <a:schemeClr val="bg1"/>
          </a:solidFill>
        </p:spPr>
        <p:txBody>
          <a:bodyPr wrap="square">
            <a:spAutoFit/>
          </a:bodyPr>
          <a:lstStyle/>
          <a:p>
            <a:pPr algn="ctr"/>
            <a:r>
              <a:rPr lang="en-US" sz="1000" spc="300">
                <a:solidFill>
                  <a:schemeClr val="accent2"/>
                </a:solidFill>
                <a:cs typeface="Calibri" panose="020F0502020204030204" pitchFamily="34" charset="0"/>
              </a:rPr>
              <a:t>FULL SCALE CORE OFFERING: 4 WEEKS</a:t>
            </a:r>
            <a:endParaRPr lang="en-US" sz="1000" spc="300">
              <a:solidFill>
                <a:schemeClr val="accent2"/>
              </a:solidFill>
            </a:endParaRPr>
          </a:p>
        </p:txBody>
      </p:sp>
      <p:sp>
        <p:nvSpPr>
          <p:cNvPr id="58" name="TextBox 57">
            <a:extLst>
              <a:ext uri="{FF2B5EF4-FFF2-40B4-BE49-F238E27FC236}">
                <a16:creationId xmlns:a16="http://schemas.microsoft.com/office/drawing/2014/main" id="{17DDF8DF-074D-44A8-C3F6-C4C6CF6CF559}"/>
              </a:ext>
            </a:extLst>
          </p:cNvPr>
          <p:cNvSpPr txBox="1"/>
          <p:nvPr/>
        </p:nvSpPr>
        <p:spPr>
          <a:xfrm>
            <a:off x="7103207" y="5468155"/>
            <a:ext cx="4328793" cy="400110"/>
          </a:xfrm>
          <a:prstGeom prst="rect">
            <a:avLst/>
          </a:prstGeom>
          <a:noFill/>
        </p:spPr>
        <p:txBody>
          <a:bodyPr wrap="square">
            <a:spAutoFit/>
          </a:bodyPr>
          <a:lstStyle/>
          <a:p>
            <a:pPr algn="ctr">
              <a:spcAft>
                <a:spcPts val="600"/>
              </a:spcAft>
            </a:pPr>
            <a:r>
              <a:rPr lang="en-US" sz="1000" b="1">
                <a:cs typeface="Calibri Light" panose="020F0302020204030204" pitchFamily="34" charset="0"/>
              </a:rPr>
              <a:t>1 week, </a:t>
            </a:r>
            <a:r>
              <a:rPr lang="en-US" sz="1000">
                <a:cs typeface="Calibri Light" panose="020F0302020204030204" pitchFamily="34" charset="0"/>
              </a:rPr>
              <a:t>an </a:t>
            </a:r>
            <a:r>
              <a:rPr lang="en-US" sz="1000" b="1">
                <a:cs typeface="Calibri Light" panose="020F0302020204030204" pitchFamily="34" charset="0"/>
              </a:rPr>
              <a:t>expedited </a:t>
            </a:r>
            <a:r>
              <a:rPr lang="en-US" sz="1000">
                <a:cs typeface="Calibri Light" panose="020F0302020204030204" pitchFamily="34" charset="0"/>
              </a:rPr>
              <a:t>version of the LLM system penetration testing </a:t>
            </a:r>
            <a:br>
              <a:rPr lang="en-US" sz="1000">
                <a:cs typeface="Calibri Light" panose="020F0302020204030204" pitchFamily="34" charset="0"/>
              </a:rPr>
            </a:br>
            <a:r>
              <a:rPr lang="en-US" sz="1000">
                <a:cs typeface="Calibri Light" panose="020F0302020204030204" pitchFamily="34" charset="0"/>
              </a:rPr>
              <a:t>and</a:t>
            </a:r>
            <a:r>
              <a:rPr lang="en-US" sz="1000"/>
              <a:t> content reliability testing targeted towards chatbot applications. </a:t>
            </a:r>
            <a:endParaRPr kumimoji="0" lang="en-US" sz="1000" i="0" u="none" strike="noStrike" kern="1200" cap="none" spc="0" normalizeH="0" baseline="0" noProof="0">
              <a:ln>
                <a:noFill/>
              </a:ln>
              <a:solidFill>
                <a:srgbClr val="222222"/>
              </a:solidFill>
              <a:effectLst/>
              <a:uLnTx/>
              <a:uFillTx/>
              <a:ea typeface="+mn-ea"/>
              <a:cs typeface="+mn-cs"/>
            </a:endParaRPr>
          </a:p>
        </p:txBody>
      </p:sp>
      <p:sp>
        <p:nvSpPr>
          <p:cNvPr id="35" name="Right Bracket 34">
            <a:extLst>
              <a:ext uri="{FF2B5EF4-FFF2-40B4-BE49-F238E27FC236}">
                <a16:creationId xmlns:a16="http://schemas.microsoft.com/office/drawing/2014/main" id="{00D6D512-DCCD-3ABA-0DF3-3F6F0F252646}"/>
              </a:ext>
            </a:extLst>
          </p:cNvPr>
          <p:cNvSpPr/>
          <p:nvPr/>
        </p:nvSpPr>
        <p:spPr>
          <a:xfrm rot="5400000">
            <a:off x="8967399" y="3603966"/>
            <a:ext cx="604850" cy="4333234"/>
          </a:xfrm>
          <a:prstGeom prst="rightBracket">
            <a:avLst>
              <a:gd name="adj" fmla="val 0"/>
            </a:avLst>
          </a:prstGeom>
          <a:ln w="12700">
            <a:gradFill>
              <a:gsLst>
                <a:gs pos="0">
                  <a:schemeClr val="accent4"/>
                </a:gs>
                <a:gs pos="52000">
                  <a:schemeClr val="accent2"/>
                </a:gs>
                <a:gs pos="100000">
                  <a:schemeClr val="accent5"/>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TextBox 45">
            <a:extLst>
              <a:ext uri="{FF2B5EF4-FFF2-40B4-BE49-F238E27FC236}">
                <a16:creationId xmlns:a16="http://schemas.microsoft.com/office/drawing/2014/main" id="{FC0498B8-F87D-23CE-3174-E54309DD05DE}"/>
              </a:ext>
            </a:extLst>
          </p:cNvPr>
          <p:cNvSpPr txBox="1"/>
          <p:nvPr/>
        </p:nvSpPr>
        <p:spPr>
          <a:xfrm>
            <a:off x="7820880" y="5950081"/>
            <a:ext cx="2897886" cy="246221"/>
          </a:xfrm>
          <a:prstGeom prst="rect">
            <a:avLst/>
          </a:prstGeom>
          <a:solidFill>
            <a:schemeClr val="bg1"/>
          </a:solidFill>
        </p:spPr>
        <p:txBody>
          <a:bodyPr wrap="square">
            <a:spAutoFit/>
          </a:bodyPr>
          <a:lstStyle/>
          <a:p>
            <a:pPr algn="ctr"/>
            <a:r>
              <a:rPr lang="en-US" sz="1000" spc="300">
                <a:solidFill>
                  <a:schemeClr val="accent2"/>
                </a:solidFill>
                <a:cs typeface="Calibri" panose="020F0502020204030204" pitchFamily="34" charset="0"/>
              </a:rPr>
              <a:t>LIGHT ASSESSMENT: 1 WEEK</a:t>
            </a:r>
            <a:endParaRPr lang="en-US" sz="1000" spc="300">
              <a:solidFill>
                <a:schemeClr val="accent2"/>
              </a:solidFill>
            </a:endParaRPr>
          </a:p>
        </p:txBody>
      </p:sp>
      <p:grpSp>
        <p:nvGrpSpPr>
          <p:cNvPr id="3" name="Group 2">
            <a:extLst>
              <a:ext uri="{FF2B5EF4-FFF2-40B4-BE49-F238E27FC236}">
                <a16:creationId xmlns:a16="http://schemas.microsoft.com/office/drawing/2014/main" id="{E26C05D8-DB91-41CD-62D3-C9AC416DD67F}"/>
              </a:ext>
            </a:extLst>
          </p:cNvPr>
          <p:cNvGrpSpPr/>
          <p:nvPr/>
        </p:nvGrpSpPr>
        <p:grpSpPr>
          <a:xfrm>
            <a:off x="465644" y="2932347"/>
            <a:ext cx="10966356" cy="2355827"/>
            <a:chOff x="465644" y="2932347"/>
            <a:chExt cx="10966356" cy="2355827"/>
          </a:xfrm>
        </p:grpSpPr>
        <p:sp>
          <p:nvSpPr>
            <p:cNvPr id="21" name="Rounded Rectangle 20">
              <a:extLst>
                <a:ext uri="{FF2B5EF4-FFF2-40B4-BE49-F238E27FC236}">
                  <a16:creationId xmlns:a16="http://schemas.microsoft.com/office/drawing/2014/main" id="{73DA2086-2F7B-99C2-1311-617A9AA20E60}"/>
                </a:ext>
              </a:extLst>
            </p:cNvPr>
            <p:cNvSpPr/>
            <p:nvPr/>
          </p:nvSpPr>
          <p:spPr bwMode="auto">
            <a:xfrm>
              <a:off x="9315730" y="2932347"/>
              <a:ext cx="2116270" cy="2355827"/>
            </a:xfrm>
            <a:prstGeom prst="roundRect">
              <a:avLst>
                <a:gd name="adj" fmla="val 5865"/>
              </a:avLst>
            </a:prstGeom>
            <a:solidFill>
              <a:schemeClr val="bg2"/>
            </a:solidFill>
            <a:ln w="12700">
              <a:noFill/>
            </a:ln>
            <a:effectLst/>
          </p:spPr>
          <p:txBody>
            <a:bodyPr wrap="square" lIns="0" tIns="0" rIns="0" bIns="0" rtlCol="0" anchor="ctr"/>
            <a:lstStyle/>
            <a:p>
              <a:pPr algn="ctr"/>
              <a:endParaRPr lang="en-US" sz="2400">
                <a:solidFill>
                  <a:schemeClr val="bg1"/>
                </a:solidFill>
              </a:endParaRPr>
            </a:p>
          </p:txBody>
        </p:sp>
        <p:sp>
          <p:nvSpPr>
            <p:cNvPr id="27" name="TextBox 26">
              <a:extLst>
                <a:ext uri="{FF2B5EF4-FFF2-40B4-BE49-F238E27FC236}">
                  <a16:creationId xmlns:a16="http://schemas.microsoft.com/office/drawing/2014/main" id="{59CB0390-AC03-B3DC-C782-37DAC47C6B5F}"/>
                </a:ext>
              </a:extLst>
            </p:cNvPr>
            <p:cNvSpPr txBox="1"/>
            <p:nvPr/>
          </p:nvSpPr>
          <p:spPr>
            <a:xfrm>
              <a:off x="9541511" y="3740039"/>
              <a:ext cx="1670914" cy="1247393"/>
            </a:xfrm>
            <a:prstGeom prst="rect">
              <a:avLst/>
            </a:prstGeom>
            <a:noFill/>
          </p:spPr>
          <p:txBody>
            <a:bodyPr wrap="square" lIns="0" tIns="0" rIns="0" bIns="0" anchor="t">
              <a:spAutoFit/>
            </a:bodyPr>
            <a:lstStyle/>
            <a:p>
              <a:pPr>
                <a:lnSpc>
                  <a:spcPts val="1400"/>
                </a:lnSpc>
              </a:pPr>
              <a:r>
                <a:rPr lang="en-US" sz="1000">
                  <a:solidFill>
                    <a:schemeClr val="tx1">
                      <a:lumMod val="75000"/>
                      <a:lumOff val="25000"/>
                    </a:schemeClr>
                  </a:solidFill>
                  <a:cs typeface="Arial"/>
                </a:rPr>
                <a:t>Identifying </a:t>
              </a:r>
              <a:r>
                <a:rPr lang="en-CA" sz="1000">
                  <a:solidFill>
                    <a:schemeClr val="tx1">
                      <a:lumMod val="75000"/>
                      <a:lumOff val="25000"/>
                    </a:schemeClr>
                  </a:solidFill>
                </a:rPr>
                <a:t>vulnerabilities unique to AI-powered systems, covering OWASP Top 10 for LLM Apps, prompt security, data leakage, findings form threat modeling, effectiveness of guardrails, etc. </a:t>
              </a:r>
            </a:p>
          </p:txBody>
        </p:sp>
        <p:sp>
          <p:nvSpPr>
            <p:cNvPr id="28" name="TextBox 27">
              <a:extLst>
                <a:ext uri="{FF2B5EF4-FFF2-40B4-BE49-F238E27FC236}">
                  <a16:creationId xmlns:a16="http://schemas.microsoft.com/office/drawing/2014/main" id="{ED29098C-87D9-3C9C-4E77-31A6A142D610}"/>
                </a:ext>
              </a:extLst>
            </p:cNvPr>
            <p:cNvSpPr txBox="1"/>
            <p:nvPr/>
          </p:nvSpPr>
          <p:spPr>
            <a:xfrm>
              <a:off x="9541510" y="3102057"/>
              <a:ext cx="1302893" cy="430887"/>
            </a:xfrm>
            <a:prstGeom prst="rect">
              <a:avLst/>
            </a:prstGeom>
          </p:spPr>
          <p:txBody>
            <a:bodyPr wrap="square" lIns="0" tIns="0" rIns="0" bIns="0" rtlCol="0" anchor="t">
              <a:spAutoFit/>
            </a:bodyPr>
            <a:lstStyle/>
            <a:p>
              <a:r>
                <a:rPr lang="en-GB" sz="1400" b="1"/>
                <a:t>Gray-box </a:t>
              </a:r>
            </a:p>
            <a:p>
              <a:r>
                <a:rPr lang="en-GB" sz="1400" b="1"/>
                <a:t>Pentest</a:t>
              </a:r>
            </a:p>
          </p:txBody>
        </p:sp>
        <p:pic>
          <p:nvPicPr>
            <p:cNvPr id="19" name="Graphic 18">
              <a:extLst>
                <a:ext uri="{FF2B5EF4-FFF2-40B4-BE49-F238E27FC236}">
                  <a16:creationId xmlns:a16="http://schemas.microsoft.com/office/drawing/2014/main" id="{BDF91FBB-B50C-4869-74E8-713B74C3F2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009375" y="3080269"/>
              <a:ext cx="286041" cy="301183"/>
            </a:xfrm>
            <a:prstGeom prst="rect">
              <a:avLst/>
            </a:prstGeom>
          </p:spPr>
        </p:pic>
        <p:sp>
          <p:nvSpPr>
            <p:cNvPr id="22" name="Rounded Rectangle 21">
              <a:extLst>
                <a:ext uri="{FF2B5EF4-FFF2-40B4-BE49-F238E27FC236}">
                  <a16:creationId xmlns:a16="http://schemas.microsoft.com/office/drawing/2014/main" id="{0DEF939B-267C-DF8A-B81E-E108F87E85EC}"/>
                </a:ext>
              </a:extLst>
            </p:cNvPr>
            <p:cNvSpPr/>
            <p:nvPr/>
          </p:nvSpPr>
          <p:spPr bwMode="auto">
            <a:xfrm>
              <a:off x="2678165" y="2932347"/>
              <a:ext cx="2116270" cy="2355827"/>
            </a:xfrm>
            <a:prstGeom prst="roundRect">
              <a:avLst>
                <a:gd name="adj" fmla="val 5865"/>
              </a:avLst>
            </a:prstGeom>
            <a:solidFill>
              <a:schemeClr val="bg2"/>
            </a:solidFill>
            <a:ln w="12700">
              <a:noFill/>
            </a:ln>
            <a:effectLst/>
          </p:spPr>
          <p:txBody>
            <a:bodyPr wrap="square" lIns="0" tIns="0" rIns="0" bIns="0" rtlCol="0" anchor="ctr"/>
            <a:lstStyle/>
            <a:p>
              <a:pPr algn="ctr"/>
              <a:endParaRPr lang="en-US" sz="2400">
                <a:solidFill>
                  <a:schemeClr val="bg1"/>
                </a:solidFill>
              </a:endParaRPr>
            </a:p>
          </p:txBody>
        </p:sp>
        <p:sp>
          <p:nvSpPr>
            <p:cNvPr id="33" name="TextBox 32">
              <a:extLst>
                <a:ext uri="{FF2B5EF4-FFF2-40B4-BE49-F238E27FC236}">
                  <a16:creationId xmlns:a16="http://schemas.microsoft.com/office/drawing/2014/main" id="{1B2FC300-220A-6230-8E41-865389AC8DD4}"/>
                </a:ext>
              </a:extLst>
            </p:cNvPr>
            <p:cNvSpPr txBox="1"/>
            <p:nvPr/>
          </p:nvSpPr>
          <p:spPr>
            <a:xfrm>
              <a:off x="2903946" y="3740039"/>
              <a:ext cx="1689282" cy="1067856"/>
            </a:xfrm>
            <a:prstGeom prst="rect">
              <a:avLst/>
            </a:prstGeom>
            <a:noFill/>
          </p:spPr>
          <p:txBody>
            <a:bodyPr wrap="square" lIns="0" tIns="0" rIns="0" bIns="0" anchor="t">
              <a:spAutoFit/>
            </a:bodyPr>
            <a:lstStyle/>
            <a:p>
              <a:pPr>
                <a:lnSpc>
                  <a:spcPts val="1400"/>
                </a:lnSpc>
              </a:pPr>
              <a:r>
                <a:rPr lang="en-US" sz="1000">
                  <a:solidFill>
                    <a:schemeClr val="tx1">
                      <a:lumMod val="75000"/>
                      <a:lumOff val="25000"/>
                    </a:schemeClr>
                  </a:solidFill>
                  <a:cs typeface="Arial"/>
                </a:rPr>
                <a:t>Proactively identifying threat scenarios based on design flaws and potential implementation flaws, evaluate risks, and provide actionable guidance to address them</a:t>
              </a:r>
            </a:p>
          </p:txBody>
        </p:sp>
        <p:sp>
          <p:nvSpPr>
            <p:cNvPr id="37" name="TextBox 36">
              <a:extLst>
                <a:ext uri="{FF2B5EF4-FFF2-40B4-BE49-F238E27FC236}">
                  <a16:creationId xmlns:a16="http://schemas.microsoft.com/office/drawing/2014/main" id="{B9C35B3F-8205-4FAB-A6B3-1E4A6A92AFDE}"/>
                </a:ext>
              </a:extLst>
            </p:cNvPr>
            <p:cNvSpPr txBox="1"/>
            <p:nvPr/>
          </p:nvSpPr>
          <p:spPr>
            <a:xfrm>
              <a:off x="2903945" y="3102057"/>
              <a:ext cx="1302893" cy="430887"/>
            </a:xfrm>
            <a:prstGeom prst="rect">
              <a:avLst/>
            </a:prstGeom>
          </p:spPr>
          <p:txBody>
            <a:bodyPr wrap="square" lIns="0" tIns="0" rIns="0" bIns="0" rtlCol="0" anchor="t">
              <a:spAutoFit/>
            </a:bodyPr>
            <a:lstStyle/>
            <a:p>
              <a:r>
                <a:rPr lang="en-GB" sz="1400" b="1"/>
                <a:t>Threat </a:t>
              </a:r>
              <a:br>
                <a:rPr lang="ru-RU" sz="1400" b="1"/>
              </a:br>
              <a:r>
                <a:rPr lang="en-GB" sz="1400" b="1"/>
                <a:t>Modelling</a:t>
              </a:r>
            </a:p>
          </p:txBody>
        </p:sp>
        <p:pic>
          <p:nvPicPr>
            <p:cNvPr id="38" name="Graphic 37">
              <a:extLst>
                <a:ext uri="{FF2B5EF4-FFF2-40B4-BE49-F238E27FC236}">
                  <a16:creationId xmlns:a16="http://schemas.microsoft.com/office/drawing/2014/main" id="{9ABFB83C-6497-6334-768E-181F9390C3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59580" y="3083888"/>
              <a:ext cx="293944" cy="293944"/>
            </a:xfrm>
            <a:prstGeom prst="rect">
              <a:avLst/>
            </a:prstGeom>
          </p:spPr>
        </p:pic>
        <p:sp>
          <p:nvSpPr>
            <p:cNvPr id="24" name="Rounded Rectangle 23">
              <a:extLst>
                <a:ext uri="{FF2B5EF4-FFF2-40B4-BE49-F238E27FC236}">
                  <a16:creationId xmlns:a16="http://schemas.microsoft.com/office/drawing/2014/main" id="{ACDED537-A550-3AFB-6D5F-2D3ACC41D26E}"/>
                </a:ext>
              </a:extLst>
            </p:cNvPr>
            <p:cNvSpPr/>
            <p:nvPr/>
          </p:nvSpPr>
          <p:spPr bwMode="auto">
            <a:xfrm>
              <a:off x="4890686" y="2932347"/>
              <a:ext cx="2116270" cy="2355827"/>
            </a:xfrm>
            <a:prstGeom prst="roundRect">
              <a:avLst>
                <a:gd name="adj" fmla="val 5865"/>
              </a:avLst>
            </a:prstGeom>
            <a:solidFill>
              <a:schemeClr val="bg2"/>
            </a:solidFill>
            <a:ln w="12700">
              <a:noFill/>
            </a:ln>
            <a:effectLst/>
          </p:spPr>
          <p:txBody>
            <a:bodyPr wrap="square" lIns="0" tIns="0" rIns="0" bIns="0" rtlCol="0" anchor="ctr"/>
            <a:lstStyle/>
            <a:p>
              <a:pPr algn="ctr"/>
              <a:endParaRPr lang="en-US" sz="2400">
                <a:solidFill>
                  <a:schemeClr val="bg1"/>
                </a:solidFill>
              </a:endParaRPr>
            </a:p>
          </p:txBody>
        </p:sp>
        <p:sp>
          <p:nvSpPr>
            <p:cNvPr id="41" name="TextBox 40">
              <a:extLst>
                <a:ext uri="{FF2B5EF4-FFF2-40B4-BE49-F238E27FC236}">
                  <a16:creationId xmlns:a16="http://schemas.microsoft.com/office/drawing/2014/main" id="{441C0C00-E4AD-D51D-0D19-007989DF34D6}"/>
                </a:ext>
              </a:extLst>
            </p:cNvPr>
            <p:cNvSpPr txBox="1"/>
            <p:nvPr/>
          </p:nvSpPr>
          <p:spPr>
            <a:xfrm>
              <a:off x="5116466" y="3102057"/>
              <a:ext cx="1302893" cy="430887"/>
            </a:xfrm>
            <a:prstGeom prst="rect">
              <a:avLst/>
            </a:prstGeom>
          </p:spPr>
          <p:txBody>
            <a:bodyPr wrap="square" lIns="0" tIns="0" rIns="0" bIns="0" rtlCol="0" anchor="t">
              <a:spAutoFit/>
            </a:bodyPr>
            <a:lstStyle/>
            <a:p>
              <a:r>
                <a:rPr lang="en-GB" sz="1400" b="1"/>
                <a:t>LLM Pipeline </a:t>
              </a:r>
            </a:p>
            <a:p>
              <a:r>
                <a:rPr lang="en-GB" sz="1400" b="1"/>
                <a:t>Review</a:t>
              </a:r>
            </a:p>
          </p:txBody>
        </p:sp>
        <p:sp>
          <p:nvSpPr>
            <p:cNvPr id="43" name="TextBox 42">
              <a:extLst>
                <a:ext uri="{FF2B5EF4-FFF2-40B4-BE49-F238E27FC236}">
                  <a16:creationId xmlns:a16="http://schemas.microsoft.com/office/drawing/2014/main" id="{D1094D05-0916-AE44-4315-726773F57038}"/>
                </a:ext>
              </a:extLst>
            </p:cNvPr>
            <p:cNvSpPr txBox="1"/>
            <p:nvPr/>
          </p:nvSpPr>
          <p:spPr>
            <a:xfrm>
              <a:off x="5116466" y="3740039"/>
              <a:ext cx="1678095" cy="106785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nSpc>
                  <a:spcPts val="1400"/>
                </a:lnSpc>
              </a:pPr>
              <a:r>
                <a:rPr lang="en-US" sz="1000">
                  <a:solidFill>
                    <a:schemeClr val="tx1">
                      <a:lumMod val="75000"/>
                      <a:lumOff val="25000"/>
                    </a:schemeClr>
                  </a:solidFill>
                </a:rPr>
                <a:t>Evaluating the implementation and highlight configuration issues, including deviations from best practice guidelines for LLM pipelines, deployment, logging, tools usage, etc.</a:t>
              </a:r>
            </a:p>
          </p:txBody>
        </p:sp>
        <p:pic>
          <p:nvPicPr>
            <p:cNvPr id="42" name="Graphic 41">
              <a:extLst>
                <a:ext uri="{FF2B5EF4-FFF2-40B4-BE49-F238E27FC236}">
                  <a16:creationId xmlns:a16="http://schemas.microsoft.com/office/drawing/2014/main" id="{844A81EF-37FF-3FB5-5BEB-87778C4F7789}"/>
                </a:ext>
              </a:extLst>
            </p:cNvPr>
            <p:cNvPicPr>
              <a:picLocks/>
            </p:cNvPicPr>
            <p:nvPr/>
          </p:nvPicPr>
          <p:blipFill>
            <a:blip r:embed="rId7">
              <a:extLst>
                <a:ext uri="{96DAC541-7B7A-43D3-8B79-37D633B846F1}">
                  <asvg:svgBlip xmlns:asvg="http://schemas.microsoft.com/office/drawing/2016/SVG/main" r:embed="rId8"/>
                </a:ext>
              </a:extLst>
            </a:blip>
            <a:stretch>
              <a:fillRect/>
            </a:stretch>
          </p:blipFill>
          <p:spPr>
            <a:xfrm>
              <a:off x="6582206" y="3081016"/>
              <a:ext cx="283641" cy="299689"/>
            </a:xfrm>
            <a:prstGeom prst="rect">
              <a:avLst/>
            </a:prstGeom>
          </p:spPr>
        </p:pic>
        <p:sp>
          <p:nvSpPr>
            <p:cNvPr id="45" name="Rounded Rectangle 44">
              <a:extLst>
                <a:ext uri="{FF2B5EF4-FFF2-40B4-BE49-F238E27FC236}">
                  <a16:creationId xmlns:a16="http://schemas.microsoft.com/office/drawing/2014/main" id="{E5E53507-9C36-5219-1A48-4C86C9B79824}"/>
                </a:ext>
              </a:extLst>
            </p:cNvPr>
            <p:cNvSpPr/>
            <p:nvPr/>
          </p:nvSpPr>
          <p:spPr bwMode="auto">
            <a:xfrm>
              <a:off x="465644" y="2932347"/>
              <a:ext cx="2116270" cy="2355827"/>
            </a:xfrm>
            <a:prstGeom prst="roundRect">
              <a:avLst>
                <a:gd name="adj" fmla="val 5865"/>
              </a:avLst>
            </a:prstGeom>
            <a:solidFill>
              <a:schemeClr val="bg2"/>
            </a:solidFill>
            <a:ln w="12700">
              <a:noFill/>
            </a:ln>
            <a:effectLst/>
          </p:spPr>
          <p:txBody>
            <a:bodyPr wrap="square" lIns="0" tIns="0" rIns="0" bIns="0" rtlCol="0" anchor="ctr"/>
            <a:lstStyle/>
            <a:p>
              <a:pPr algn="ctr"/>
              <a:endParaRPr lang="en-US" sz="2400">
                <a:solidFill>
                  <a:schemeClr val="bg1"/>
                </a:solidFill>
              </a:endParaRPr>
            </a:p>
          </p:txBody>
        </p:sp>
        <p:sp>
          <p:nvSpPr>
            <p:cNvPr id="51" name="TextBox 50">
              <a:extLst>
                <a:ext uri="{FF2B5EF4-FFF2-40B4-BE49-F238E27FC236}">
                  <a16:creationId xmlns:a16="http://schemas.microsoft.com/office/drawing/2014/main" id="{B4C86E0A-64F1-F07F-290E-9E04FC43132D}"/>
                </a:ext>
              </a:extLst>
            </p:cNvPr>
            <p:cNvSpPr txBox="1"/>
            <p:nvPr/>
          </p:nvSpPr>
          <p:spPr>
            <a:xfrm>
              <a:off x="683364" y="3740039"/>
              <a:ext cx="1765601" cy="1067856"/>
            </a:xfrm>
            <a:prstGeom prst="rect">
              <a:avLst/>
            </a:prstGeom>
            <a:noFill/>
          </p:spPr>
          <p:txBody>
            <a:bodyPr wrap="square" lIns="0" tIns="0" rIns="0" bIns="0" anchor="t">
              <a:spAutoFit/>
            </a:bodyPr>
            <a:lstStyle/>
            <a:p>
              <a:pPr>
                <a:lnSpc>
                  <a:spcPts val="1400"/>
                </a:lnSpc>
              </a:pPr>
              <a:r>
                <a:rPr lang="en-US" sz="1000">
                  <a:solidFill>
                    <a:schemeClr val="tx1">
                      <a:lumMod val="75000"/>
                      <a:lumOff val="25000"/>
                    </a:schemeClr>
                  </a:solidFill>
                </a:rPr>
                <a:t>Conducting a comprehensive evaluation of the target AI system's architecture and design patterns, with particular emphasis on security principles and engineering best practices.</a:t>
              </a:r>
            </a:p>
          </p:txBody>
        </p:sp>
        <p:sp>
          <p:nvSpPr>
            <p:cNvPr id="52" name="TextBox 51">
              <a:extLst>
                <a:ext uri="{FF2B5EF4-FFF2-40B4-BE49-F238E27FC236}">
                  <a16:creationId xmlns:a16="http://schemas.microsoft.com/office/drawing/2014/main" id="{78BD7FB5-46B0-D36C-504B-E4BCABB22944}"/>
                </a:ext>
              </a:extLst>
            </p:cNvPr>
            <p:cNvSpPr txBox="1"/>
            <p:nvPr/>
          </p:nvSpPr>
          <p:spPr>
            <a:xfrm>
              <a:off x="683364" y="3102057"/>
              <a:ext cx="1302893" cy="430887"/>
            </a:xfrm>
            <a:prstGeom prst="rect">
              <a:avLst/>
            </a:prstGeom>
          </p:spPr>
          <p:txBody>
            <a:bodyPr wrap="square" lIns="0" tIns="0" rIns="0" bIns="0" rtlCol="0" anchor="t">
              <a:spAutoFit/>
            </a:bodyPr>
            <a:lstStyle/>
            <a:p>
              <a:r>
                <a:rPr lang="en-GB" sz="1400" b="1"/>
                <a:t>Architecture </a:t>
              </a:r>
            </a:p>
            <a:p>
              <a:r>
                <a:rPr lang="en-GB" sz="1400" b="1"/>
                <a:t>Review</a:t>
              </a:r>
            </a:p>
          </p:txBody>
        </p:sp>
        <p:sp>
          <p:nvSpPr>
            <p:cNvPr id="54" name="Graphic 9">
              <a:extLst>
                <a:ext uri="{FF2B5EF4-FFF2-40B4-BE49-F238E27FC236}">
                  <a16:creationId xmlns:a16="http://schemas.microsoft.com/office/drawing/2014/main" id="{B4BE4B2E-26CE-20F3-207A-A9A275C4D690}"/>
                </a:ext>
              </a:extLst>
            </p:cNvPr>
            <p:cNvSpPr/>
            <p:nvPr/>
          </p:nvSpPr>
          <p:spPr>
            <a:xfrm>
              <a:off x="2192788" y="3083888"/>
              <a:ext cx="249625" cy="293944"/>
            </a:xfrm>
            <a:custGeom>
              <a:avLst/>
              <a:gdLst>
                <a:gd name="connsiteX0" fmla="*/ 471583 w 471582"/>
                <a:gd name="connsiteY0" fmla="*/ 154115 h 555307"/>
                <a:gd name="connsiteX1" fmla="*/ 467868 w 471582"/>
                <a:gd name="connsiteY1" fmla="*/ 148209 h 555307"/>
                <a:gd name="connsiteX2" fmla="*/ 387477 w 471582"/>
                <a:gd name="connsiteY2" fmla="*/ 68104 h 555307"/>
                <a:gd name="connsiteX3" fmla="*/ 381286 w 471582"/>
                <a:gd name="connsiteY3" fmla="*/ 63817 h 555307"/>
                <a:gd name="connsiteX4" fmla="*/ 380905 w 471582"/>
                <a:gd name="connsiteY4" fmla="*/ 63817 h 555307"/>
                <a:gd name="connsiteX5" fmla="*/ 380429 w 471582"/>
                <a:gd name="connsiteY5" fmla="*/ 63817 h 555307"/>
                <a:gd name="connsiteX6" fmla="*/ 342138 w 471582"/>
                <a:gd name="connsiteY6" fmla="*/ 63817 h 555307"/>
                <a:gd name="connsiteX7" fmla="*/ 340138 w 471582"/>
                <a:gd name="connsiteY7" fmla="*/ 59245 h 555307"/>
                <a:gd name="connsiteX8" fmla="*/ 329279 w 471582"/>
                <a:gd name="connsiteY8" fmla="*/ 48577 h 555307"/>
                <a:gd name="connsiteX9" fmla="*/ 319850 w 471582"/>
                <a:gd name="connsiteY9" fmla="*/ 48577 h 555307"/>
                <a:gd name="connsiteX10" fmla="*/ 319850 w 471582"/>
                <a:gd name="connsiteY10" fmla="*/ 58007 h 555307"/>
                <a:gd name="connsiteX11" fmla="*/ 325755 w 471582"/>
                <a:gd name="connsiteY11" fmla="*/ 63817 h 555307"/>
                <a:gd name="connsiteX12" fmla="*/ 74390 w 471582"/>
                <a:gd name="connsiteY12" fmla="*/ 63817 h 555307"/>
                <a:gd name="connsiteX13" fmla="*/ 67723 w 471582"/>
                <a:gd name="connsiteY13" fmla="*/ 70485 h 555307"/>
                <a:gd name="connsiteX14" fmla="*/ 67723 w 471582"/>
                <a:gd name="connsiteY14" fmla="*/ 529304 h 555307"/>
                <a:gd name="connsiteX15" fmla="*/ 67532 w 471582"/>
                <a:gd name="connsiteY15" fmla="*/ 529114 h 555307"/>
                <a:gd name="connsiteX16" fmla="*/ 58103 w 471582"/>
                <a:gd name="connsiteY16" fmla="*/ 529114 h 555307"/>
                <a:gd name="connsiteX17" fmla="*/ 58103 w 471582"/>
                <a:gd name="connsiteY17" fmla="*/ 538544 h 555307"/>
                <a:gd name="connsiteX18" fmla="*/ 67818 w 471582"/>
                <a:gd name="connsiteY18" fmla="*/ 548259 h 555307"/>
                <a:gd name="connsiteX19" fmla="*/ 67818 w 471582"/>
                <a:gd name="connsiteY19" fmla="*/ 548640 h 555307"/>
                <a:gd name="connsiteX20" fmla="*/ 74486 w 471582"/>
                <a:gd name="connsiteY20" fmla="*/ 555308 h 555307"/>
                <a:gd name="connsiteX21" fmla="*/ 464915 w 471582"/>
                <a:gd name="connsiteY21" fmla="*/ 555308 h 555307"/>
                <a:gd name="connsiteX22" fmla="*/ 471583 w 471582"/>
                <a:gd name="connsiteY22" fmla="*/ 548640 h 555307"/>
                <a:gd name="connsiteX23" fmla="*/ 471583 w 471582"/>
                <a:gd name="connsiteY23" fmla="*/ 154686 h 555307"/>
                <a:gd name="connsiteX24" fmla="*/ 471583 w 471582"/>
                <a:gd name="connsiteY24" fmla="*/ 154400 h 555307"/>
                <a:gd name="connsiteX25" fmla="*/ 471583 w 471582"/>
                <a:gd name="connsiteY25" fmla="*/ 154115 h 555307"/>
                <a:gd name="connsiteX26" fmla="*/ 387953 w 471582"/>
                <a:gd name="connsiteY26" fmla="*/ 87344 h 555307"/>
                <a:gd name="connsiteX27" fmla="*/ 448247 w 471582"/>
                <a:gd name="connsiteY27" fmla="*/ 147447 h 555307"/>
                <a:gd name="connsiteX28" fmla="*/ 387953 w 471582"/>
                <a:gd name="connsiteY28" fmla="*/ 147447 h 555307"/>
                <a:gd name="connsiteX29" fmla="*/ 387953 w 471582"/>
                <a:gd name="connsiteY29" fmla="*/ 87344 h 555307"/>
                <a:gd name="connsiteX30" fmla="*/ 458248 w 471582"/>
                <a:gd name="connsiteY30" fmla="*/ 541877 h 555307"/>
                <a:gd name="connsiteX31" fmla="*/ 81153 w 471582"/>
                <a:gd name="connsiteY31" fmla="*/ 541877 h 555307"/>
                <a:gd name="connsiteX32" fmla="*/ 81153 w 471582"/>
                <a:gd name="connsiteY32" fmla="*/ 77153 h 555307"/>
                <a:gd name="connsiteX33" fmla="*/ 374618 w 471582"/>
                <a:gd name="connsiteY33" fmla="*/ 77153 h 555307"/>
                <a:gd name="connsiteX34" fmla="*/ 374618 w 471582"/>
                <a:gd name="connsiteY34" fmla="*/ 154115 h 555307"/>
                <a:gd name="connsiteX35" fmla="*/ 381286 w 471582"/>
                <a:gd name="connsiteY35" fmla="*/ 160782 h 555307"/>
                <a:gd name="connsiteX36" fmla="*/ 458248 w 471582"/>
                <a:gd name="connsiteY36" fmla="*/ 160782 h 555307"/>
                <a:gd name="connsiteX37" fmla="*/ 458248 w 471582"/>
                <a:gd name="connsiteY37" fmla="*/ 541877 h 555307"/>
                <a:gd name="connsiteX38" fmla="*/ 161068 w 471582"/>
                <a:gd name="connsiteY38" fmla="*/ 381572 h 555307"/>
                <a:gd name="connsiteX39" fmla="*/ 154400 w 471582"/>
                <a:gd name="connsiteY39" fmla="*/ 388239 h 555307"/>
                <a:gd name="connsiteX40" fmla="*/ 161068 w 471582"/>
                <a:gd name="connsiteY40" fmla="*/ 394907 h 555307"/>
                <a:gd name="connsiteX41" fmla="*/ 378238 w 471582"/>
                <a:gd name="connsiteY41" fmla="*/ 394907 h 555307"/>
                <a:gd name="connsiteX42" fmla="*/ 384905 w 471582"/>
                <a:gd name="connsiteY42" fmla="*/ 388239 h 555307"/>
                <a:gd name="connsiteX43" fmla="*/ 378238 w 471582"/>
                <a:gd name="connsiteY43" fmla="*/ 381572 h 555307"/>
                <a:gd name="connsiteX44" fmla="*/ 161068 w 471582"/>
                <a:gd name="connsiteY44" fmla="*/ 381572 h 555307"/>
                <a:gd name="connsiteX45" fmla="*/ 298514 w 471582"/>
                <a:gd name="connsiteY45" fmla="*/ 458153 h 555307"/>
                <a:gd name="connsiteX46" fmla="*/ 161068 w 471582"/>
                <a:gd name="connsiteY46" fmla="*/ 458153 h 555307"/>
                <a:gd name="connsiteX47" fmla="*/ 154400 w 471582"/>
                <a:gd name="connsiteY47" fmla="*/ 464820 h 555307"/>
                <a:gd name="connsiteX48" fmla="*/ 161068 w 471582"/>
                <a:gd name="connsiteY48" fmla="*/ 471487 h 555307"/>
                <a:gd name="connsiteX49" fmla="*/ 298514 w 471582"/>
                <a:gd name="connsiteY49" fmla="*/ 471487 h 555307"/>
                <a:gd name="connsiteX50" fmla="*/ 305181 w 471582"/>
                <a:gd name="connsiteY50" fmla="*/ 464820 h 555307"/>
                <a:gd name="connsiteX51" fmla="*/ 298514 w 471582"/>
                <a:gd name="connsiteY51" fmla="*/ 458153 h 555307"/>
                <a:gd name="connsiteX52" fmla="*/ 87154 w 471582"/>
                <a:gd name="connsiteY52" fmla="*/ 6667 h 555307"/>
                <a:gd name="connsiteX53" fmla="*/ 80486 w 471582"/>
                <a:gd name="connsiteY53" fmla="*/ 0 h 555307"/>
                <a:gd name="connsiteX54" fmla="*/ 51245 w 471582"/>
                <a:gd name="connsiteY54" fmla="*/ 0 h 555307"/>
                <a:gd name="connsiteX55" fmla="*/ 44577 w 471582"/>
                <a:gd name="connsiteY55" fmla="*/ 6667 h 555307"/>
                <a:gd name="connsiteX56" fmla="*/ 51245 w 471582"/>
                <a:gd name="connsiteY56" fmla="*/ 13335 h 555307"/>
                <a:gd name="connsiteX57" fmla="*/ 80486 w 471582"/>
                <a:gd name="connsiteY57" fmla="*/ 13335 h 555307"/>
                <a:gd name="connsiteX58" fmla="*/ 87154 w 471582"/>
                <a:gd name="connsiteY58" fmla="*/ 6667 h 555307"/>
                <a:gd name="connsiteX59" fmla="*/ 109728 w 471582"/>
                <a:gd name="connsiteY59" fmla="*/ 13335 h 555307"/>
                <a:gd name="connsiteX60" fmla="*/ 138970 w 471582"/>
                <a:gd name="connsiteY60" fmla="*/ 13335 h 555307"/>
                <a:gd name="connsiteX61" fmla="*/ 145637 w 471582"/>
                <a:gd name="connsiteY61" fmla="*/ 6667 h 555307"/>
                <a:gd name="connsiteX62" fmla="*/ 138970 w 471582"/>
                <a:gd name="connsiteY62" fmla="*/ 0 h 555307"/>
                <a:gd name="connsiteX63" fmla="*/ 109728 w 471582"/>
                <a:gd name="connsiteY63" fmla="*/ 0 h 555307"/>
                <a:gd name="connsiteX64" fmla="*/ 103061 w 471582"/>
                <a:gd name="connsiteY64" fmla="*/ 6667 h 555307"/>
                <a:gd name="connsiteX65" fmla="*/ 109728 w 471582"/>
                <a:gd name="connsiteY65" fmla="*/ 13335 h 555307"/>
                <a:gd name="connsiteX66" fmla="*/ 299085 w 471582"/>
                <a:gd name="connsiteY66" fmla="*/ 37338 h 555307"/>
                <a:gd name="connsiteX67" fmla="*/ 303752 w 471582"/>
                <a:gd name="connsiteY67" fmla="*/ 39243 h 555307"/>
                <a:gd name="connsiteX68" fmla="*/ 308515 w 471582"/>
                <a:gd name="connsiteY68" fmla="*/ 37243 h 555307"/>
                <a:gd name="connsiteX69" fmla="*/ 308515 w 471582"/>
                <a:gd name="connsiteY69" fmla="*/ 27813 h 555307"/>
                <a:gd name="connsiteX70" fmla="*/ 287750 w 471582"/>
                <a:gd name="connsiteY70" fmla="*/ 7239 h 555307"/>
                <a:gd name="connsiteX71" fmla="*/ 278321 w 471582"/>
                <a:gd name="connsiteY71" fmla="*/ 7239 h 555307"/>
                <a:gd name="connsiteX72" fmla="*/ 278321 w 471582"/>
                <a:gd name="connsiteY72" fmla="*/ 16669 h 555307"/>
                <a:gd name="connsiteX73" fmla="*/ 299085 w 471582"/>
                <a:gd name="connsiteY73" fmla="*/ 37243 h 555307"/>
                <a:gd name="connsiteX74" fmla="*/ 168212 w 471582"/>
                <a:gd name="connsiteY74" fmla="*/ 13335 h 555307"/>
                <a:gd name="connsiteX75" fmla="*/ 197453 w 471582"/>
                <a:gd name="connsiteY75" fmla="*/ 13335 h 555307"/>
                <a:gd name="connsiteX76" fmla="*/ 204121 w 471582"/>
                <a:gd name="connsiteY76" fmla="*/ 6667 h 555307"/>
                <a:gd name="connsiteX77" fmla="*/ 197453 w 471582"/>
                <a:gd name="connsiteY77" fmla="*/ 0 h 555307"/>
                <a:gd name="connsiteX78" fmla="*/ 168212 w 471582"/>
                <a:gd name="connsiteY78" fmla="*/ 0 h 555307"/>
                <a:gd name="connsiteX79" fmla="*/ 161544 w 471582"/>
                <a:gd name="connsiteY79" fmla="*/ 6667 h 555307"/>
                <a:gd name="connsiteX80" fmla="*/ 168212 w 471582"/>
                <a:gd name="connsiteY80" fmla="*/ 13335 h 555307"/>
                <a:gd name="connsiteX81" fmla="*/ 226695 w 471582"/>
                <a:gd name="connsiteY81" fmla="*/ 13335 h 555307"/>
                <a:gd name="connsiteX82" fmla="*/ 255937 w 471582"/>
                <a:gd name="connsiteY82" fmla="*/ 13335 h 555307"/>
                <a:gd name="connsiteX83" fmla="*/ 262604 w 471582"/>
                <a:gd name="connsiteY83" fmla="*/ 6667 h 555307"/>
                <a:gd name="connsiteX84" fmla="*/ 255937 w 471582"/>
                <a:gd name="connsiteY84" fmla="*/ 0 h 555307"/>
                <a:gd name="connsiteX85" fmla="*/ 226695 w 471582"/>
                <a:gd name="connsiteY85" fmla="*/ 0 h 555307"/>
                <a:gd name="connsiteX86" fmla="*/ 220028 w 471582"/>
                <a:gd name="connsiteY86" fmla="*/ 6667 h 555307"/>
                <a:gd name="connsiteX87" fmla="*/ 226695 w 471582"/>
                <a:gd name="connsiteY87" fmla="*/ 13335 h 555307"/>
                <a:gd name="connsiteX88" fmla="*/ 6667 w 471582"/>
                <a:gd name="connsiteY88" fmla="*/ 28575 h 555307"/>
                <a:gd name="connsiteX89" fmla="*/ 13335 w 471582"/>
                <a:gd name="connsiteY89" fmla="*/ 21907 h 555307"/>
                <a:gd name="connsiteX90" fmla="*/ 13335 w 471582"/>
                <a:gd name="connsiteY90" fmla="*/ 13335 h 555307"/>
                <a:gd name="connsiteX91" fmla="*/ 21908 w 471582"/>
                <a:gd name="connsiteY91" fmla="*/ 13335 h 555307"/>
                <a:gd name="connsiteX92" fmla="*/ 28575 w 471582"/>
                <a:gd name="connsiteY92" fmla="*/ 6667 h 555307"/>
                <a:gd name="connsiteX93" fmla="*/ 21908 w 471582"/>
                <a:gd name="connsiteY93" fmla="*/ 0 h 555307"/>
                <a:gd name="connsiteX94" fmla="*/ 6667 w 471582"/>
                <a:gd name="connsiteY94" fmla="*/ 0 h 555307"/>
                <a:gd name="connsiteX95" fmla="*/ 0 w 471582"/>
                <a:gd name="connsiteY95" fmla="*/ 6667 h 555307"/>
                <a:gd name="connsiteX96" fmla="*/ 0 w 471582"/>
                <a:gd name="connsiteY96" fmla="*/ 21907 h 555307"/>
                <a:gd name="connsiteX97" fmla="*/ 6667 w 471582"/>
                <a:gd name="connsiteY97" fmla="*/ 28575 h 555307"/>
                <a:gd name="connsiteX98" fmla="*/ 6667 w 471582"/>
                <a:gd name="connsiteY98" fmla="*/ 154400 h 555307"/>
                <a:gd name="connsiteX99" fmla="*/ 13335 w 471582"/>
                <a:gd name="connsiteY99" fmla="*/ 147733 h 555307"/>
                <a:gd name="connsiteX100" fmla="*/ 13335 w 471582"/>
                <a:gd name="connsiteY100" fmla="*/ 116300 h 555307"/>
                <a:gd name="connsiteX101" fmla="*/ 6667 w 471582"/>
                <a:gd name="connsiteY101" fmla="*/ 109633 h 555307"/>
                <a:gd name="connsiteX102" fmla="*/ 0 w 471582"/>
                <a:gd name="connsiteY102" fmla="*/ 116300 h 555307"/>
                <a:gd name="connsiteX103" fmla="*/ 0 w 471582"/>
                <a:gd name="connsiteY103" fmla="*/ 147733 h 555307"/>
                <a:gd name="connsiteX104" fmla="*/ 6667 w 471582"/>
                <a:gd name="connsiteY104" fmla="*/ 154400 h 555307"/>
                <a:gd name="connsiteX105" fmla="*/ 6667 w 471582"/>
                <a:gd name="connsiteY105" fmla="*/ 217360 h 555307"/>
                <a:gd name="connsiteX106" fmla="*/ 13335 w 471582"/>
                <a:gd name="connsiteY106" fmla="*/ 210693 h 555307"/>
                <a:gd name="connsiteX107" fmla="*/ 13335 w 471582"/>
                <a:gd name="connsiteY107" fmla="*/ 179261 h 555307"/>
                <a:gd name="connsiteX108" fmla="*/ 6667 w 471582"/>
                <a:gd name="connsiteY108" fmla="*/ 172593 h 555307"/>
                <a:gd name="connsiteX109" fmla="*/ 0 w 471582"/>
                <a:gd name="connsiteY109" fmla="*/ 179261 h 555307"/>
                <a:gd name="connsiteX110" fmla="*/ 0 w 471582"/>
                <a:gd name="connsiteY110" fmla="*/ 210693 h 555307"/>
                <a:gd name="connsiteX111" fmla="*/ 6667 w 471582"/>
                <a:gd name="connsiteY111" fmla="*/ 217360 h 555307"/>
                <a:gd name="connsiteX112" fmla="*/ 6667 w 471582"/>
                <a:gd name="connsiteY112" fmla="*/ 91440 h 555307"/>
                <a:gd name="connsiteX113" fmla="*/ 13335 w 471582"/>
                <a:gd name="connsiteY113" fmla="*/ 84773 h 555307"/>
                <a:gd name="connsiteX114" fmla="*/ 13335 w 471582"/>
                <a:gd name="connsiteY114" fmla="*/ 53340 h 555307"/>
                <a:gd name="connsiteX115" fmla="*/ 6667 w 471582"/>
                <a:gd name="connsiteY115" fmla="*/ 46672 h 555307"/>
                <a:gd name="connsiteX116" fmla="*/ 0 w 471582"/>
                <a:gd name="connsiteY116" fmla="*/ 53340 h 555307"/>
                <a:gd name="connsiteX117" fmla="*/ 0 w 471582"/>
                <a:gd name="connsiteY117" fmla="*/ 84773 h 555307"/>
                <a:gd name="connsiteX118" fmla="*/ 6667 w 471582"/>
                <a:gd name="connsiteY118" fmla="*/ 91440 h 555307"/>
                <a:gd name="connsiteX119" fmla="*/ 23146 w 471582"/>
                <a:gd name="connsiteY119" fmla="*/ 484346 h 555307"/>
                <a:gd name="connsiteX120" fmla="*/ 13716 w 471582"/>
                <a:gd name="connsiteY120" fmla="*/ 484346 h 555307"/>
                <a:gd name="connsiteX121" fmla="*/ 13716 w 471582"/>
                <a:gd name="connsiteY121" fmla="*/ 493776 h 555307"/>
                <a:gd name="connsiteX122" fmla="*/ 35909 w 471582"/>
                <a:gd name="connsiteY122" fmla="*/ 516065 h 555307"/>
                <a:gd name="connsiteX123" fmla="*/ 40672 w 471582"/>
                <a:gd name="connsiteY123" fmla="*/ 518065 h 555307"/>
                <a:gd name="connsiteX124" fmla="*/ 45339 w 471582"/>
                <a:gd name="connsiteY124" fmla="*/ 516160 h 555307"/>
                <a:gd name="connsiteX125" fmla="*/ 45339 w 471582"/>
                <a:gd name="connsiteY125" fmla="*/ 506730 h 555307"/>
                <a:gd name="connsiteX126" fmla="*/ 23146 w 471582"/>
                <a:gd name="connsiteY126" fmla="*/ 484442 h 555307"/>
                <a:gd name="connsiteX127" fmla="*/ 6667 w 471582"/>
                <a:gd name="connsiteY127" fmla="*/ 280321 h 555307"/>
                <a:gd name="connsiteX128" fmla="*/ 13335 w 471582"/>
                <a:gd name="connsiteY128" fmla="*/ 273653 h 555307"/>
                <a:gd name="connsiteX129" fmla="*/ 13335 w 471582"/>
                <a:gd name="connsiteY129" fmla="*/ 242221 h 555307"/>
                <a:gd name="connsiteX130" fmla="*/ 6667 w 471582"/>
                <a:gd name="connsiteY130" fmla="*/ 235553 h 555307"/>
                <a:gd name="connsiteX131" fmla="*/ 0 w 471582"/>
                <a:gd name="connsiteY131" fmla="*/ 242221 h 555307"/>
                <a:gd name="connsiteX132" fmla="*/ 0 w 471582"/>
                <a:gd name="connsiteY132" fmla="*/ 273653 h 555307"/>
                <a:gd name="connsiteX133" fmla="*/ 6667 w 471582"/>
                <a:gd name="connsiteY133" fmla="*/ 280321 h 555307"/>
                <a:gd name="connsiteX134" fmla="*/ 13335 w 471582"/>
                <a:gd name="connsiteY134" fmla="*/ 431006 h 555307"/>
                <a:gd name="connsiteX135" fmla="*/ 6667 w 471582"/>
                <a:gd name="connsiteY135" fmla="*/ 424339 h 555307"/>
                <a:gd name="connsiteX136" fmla="*/ 0 w 471582"/>
                <a:gd name="connsiteY136" fmla="*/ 431006 h 555307"/>
                <a:gd name="connsiteX137" fmla="*/ 0 w 471582"/>
                <a:gd name="connsiteY137" fmla="*/ 462439 h 555307"/>
                <a:gd name="connsiteX138" fmla="*/ 6667 w 471582"/>
                <a:gd name="connsiteY138" fmla="*/ 469106 h 555307"/>
                <a:gd name="connsiteX139" fmla="*/ 13335 w 471582"/>
                <a:gd name="connsiteY139" fmla="*/ 462439 h 555307"/>
                <a:gd name="connsiteX140" fmla="*/ 13335 w 471582"/>
                <a:gd name="connsiteY140" fmla="*/ 431006 h 555307"/>
                <a:gd name="connsiteX141" fmla="*/ 6667 w 471582"/>
                <a:gd name="connsiteY141" fmla="*/ 406241 h 555307"/>
                <a:gd name="connsiteX142" fmla="*/ 13335 w 471582"/>
                <a:gd name="connsiteY142" fmla="*/ 399574 h 555307"/>
                <a:gd name="connsiteX143" fmla="*/ 13335 w 471582"/>
                <a:gd name="connsiteY143" fmla="*/ 368141 h 555307"/>
                <a:gd name="connsiteX144" fmla="*/ 6667 w 471582"/>
                <a:gd name="connsiteY144" fmla="*/ 361474 h 555307"/>
                <a:gd name="connsiteX145" fmla="*/ 0 w 471582"/>
                <a:gd name="connsiteY145" fmla="*/ 368141 h 555307"/>
                <a:gd name="connsiteX146" fmla="*/ 0 w 471582"/>
                <a:gd name="connsiteY146" fmla="*/ 399574 h 555307"/>
                <a:gd name="connsiteX147" fmla="*/ 6667 w 471582"/>
                <a:gd name="connsiteY147" fmla="*/ 406241 h 555307"/>
                <a:gd name="connsiteX148" fmla="*/ 6667 w 471582"/>
                <a:gd name="connsiteY148" fmla="*/ 343281 h 555307"/>
                <a:gd name="connsiteX149" fmla="*/ 13335 w 471582"/>
                <a:gd name="connsiteY149" fmla="*/ 336613 h 555307"/>
                <a:gd name="connsiteX150" fmla="*/ 13335 w 471582"/>
                <a:gd name="connsiteY150" fmla="*/ 305181 h 555307"/>
                <a:gd name="connsiteX151" fmla="*/ 6667 w 471582"/>
                <a:gd name="connsiteY151" fmla="*/ 298513 h 555307"/>
                <a:gd name="connsiteX152" fmla="*/ 0 w 471582"/>
                <a:gd name="connsiteY152" fmla="*/ 305181 h 555307"/>
                <a:gd name="connsiteX153" fmla="*/ 0 w 471582"/>
                <a:gd name="connsiteY153" fmla="*/ 336613 h 555307"/>
                <a:gd name="connsiteX154" fmla="*/ 6667 w 471582"/>
                <a:gd name="connsiteY154" fmla="*/ 343281 h 555307"/>
                <a:gd name="connsiteX155" fmla="*/ 163163 w 471582"/>
                <a:gd name="connsiteY155" fmla="*/ 316135 h 555307"/>
                <a:gd name="connsiteX156" fmla="*/ 209074 w 471582"/>
                <a:gd name="connsiteY156" fmla="*/ 316135 h 555307"/>
                <a:gd name="connsiteX157" fmla="*/ 215741 w 471582"/>
                <a:gd name="connsiteY157" fmla="*/ 309467 h 555307"/>
                <a:gd name="connsiteX158" fmla="*/ 215741 w 471582"/>
                <a:gd name="connsiteY158" fmla="*/ 217170 h 555307"/>
                <a:gd name="connsiteX159" fmla="*/ 209074 w 471582"/>
                <a:gd name="connsiteY159" fmla="*/ 210503 h 555307"/>
                <a:gd name="connsiteX160" fmla="*/ 163163 w 471582"/>
                <a:gd name="connsiteY160" fmla="*/ 210503 h 555307"/>
                <a:gd name="connsiteX161" fmla="*/ 156496 w 471582"/>
                <a:gd name="connsiteY161" fmla="*/ 217170 h 555307"/>
                <a:gd name="connsiteX162" fmla="*/ 156496 w 471582"/>
                <a:gd name="connsiteY162" fmla="*/ 309467 h 555307"/>
                <a:gd name="connsiteX163" fmla="*/ 163163 w 471582"/>
                <a:gd name="connsiteY163" fmla="*/ 316135 h 555307"/>
                <a:gd name="connsiteX164" fmla="*/ 169831 w 471582"/>
                <a:gd name="connsiteY164" fmla="*/ 223837 h 555307"/>
                <a:gd name="connsiteX165" fmla="*/ 202406 w 471582"/>
                <a:gd name="connsiteY165" fmla="*/ 223837 h 555307"/>
                <a:gd name="connsiteX166" fmla="*/ 202406 w 471582"/>
                <a:gd name="connsiteY166" fmla="*/ 302800 h 555307"/>
                <a:gd name="connsiteX167" fmla="*/ 169831 w 471582"/>
                <a:gd name="connsiteY167" fmla="*/ 302800 h 555307"/>
                <a:gd name="connsiteX168" fmla="*/ 169831 w 471582"/>
                <a:gd name="connsiteY168" fmla="*/ 223837 h 555307"/>
                <a:gd name="connsiteX169" fmla="*/ 376142 w 471582"/>
                <a:gd name="connsiteY169" fmla="*/ 246602 h 555307"/>
                <a:gd name="connsiteX170" fmla="*/ 330232 w 471582"/>
                <a:gd name="connsiteY170" fmla="*/ 246602 h 555307"/>
                <a:gd name="connsiteX171" fmla="*/ 323564 w 471582"/>
                <a:gd name="connsiteY171" fmla="*/ 253270 h 555307"/>
                <a:gd name="connsiteX172" fmla="*/ 323564 w 471582"/>
                <a:gd name="connsiteY172" fmla="*/ 309562 h 555307"/>
                <a:gd name="connsiteX173" fmla="*/ 330232 w 471582"/>
                <a:gd name="connsiteY173" fmla="*/ 316230 h 555307"/>
                <a:gd name="connsiteX174" fmla="*/ 376142 w 471582"/>
                <a:gd name="connsiteY174" fmla="*/ 316230 h 555307"/>
                <a:gd name="connsiteX175" fmla="*/ 382810 w 471582"/>
                <a:gd name="connsiteY175" fmla="*/ 309562 h 555307"/>
                <a:gd name="connsiteX176" fmla="*/ 382810 w 471582"/>
                <a:gd name="connsiteY176" fmla="*/ 253270 h 555307"/>
                <a:gd name="connsiteX177" fmla="*/ 376142 w 471582"/>
                <a:gd name="connsiteY177" fmla="*/ 246602 h 555307"/>
                <a:gd name="connsiteX178" fmla="*/ 369475 w 471582"/>
                <a:gd name="connsiteY178" fmla="*/ 302895 h 555307"/>
                <a:gd name="connsiteX179" fmla="*/ 336899 w 471582"/>
                <a:gd name="connsiteY179" fmla="*/ 302895 h 555307"/>
                <a:gd name="connsiteX180" fmla="*/ 336899 w 471582"/>
                <a:gd name="connsiteY180" fmla="*/ 260033 h 555307"/>
                <a:gd name="connsiteX181" fmla="*/ 369475 w 471582"/>
                <a:gd name="connsiteY181" fmla="*/ 260033 h 555307"/>
                <a:gd name="connsiteX182" fmla="*/ 369475 w 471582"/>
                <a:gd name="connsiteY182" fmla="*/ 302895 h 555307"/>
                <a:gd name="connsiteX183" fmla="*/ 246698 w 471582"/>
                <a:gd name="connsiteY183" fmla="*/ 316230 h 555307"/>
                <a:gd name="connsiteX184" fmla="*/ 292608 w 471582"/>
                <a:gd name="connsiteY184" fmla="*/ 316230 h 555307"/>
                <a:gd name="connsiteX185" fmla="*/ 299276 w 471582"/>
                <a:gd name="connsiteY185" fmla="*/ 309562 h 555307"/>
                <a:gd name="connsiteX186" fmla="*/ 299276 w 471582"/>
                <a:gd name="connsiteY186" fmla="*/ 159734 h 555307"/>
                <a:gd name="connsiteX187" fmla="*/ 292608 w 471582"/>
                <a:gd name="connsiteY187" fmla="*/ 153067 h 555307"/>
                <a:gd name="connsiteX188" fmla="*/ 246698 w 471582"/>
                <a:gd name="connsiteY188" fmla="*/ 153067 h 555307"/>
                <a:gd name="connsiteX189" fmla="*/ 240030 w 471582"/>
                <a:gd name="connsiteY189" fmla="*/ 159734 h 555307"/>
                <a:gd name="connsiteX190" fmla="*/ 240030 w 471582"/>
                <a:gd name="connsiteY190" fmla="*/ 309562 h 555307"/>
                <a:gd name="connsiteX191" fmla="*/ 246698 w 471582"/>
                <a:gd name="connsiteY191" fmla="*/ 316230 h 555307"/>
                <a:gd name="connsiteX192" fmla="*/ 253365 w 471582"/>
                <a:gd name="connsiteY192" fmla="*/ 166402 h 555307"/>
                <a:gd name="connsiteX193" fmla="*/ 285941 w 471582"/>
                <a:gd name="connsiteY193" fmla="*/ 166402 h 555307"/>
                <a:gd name="connsiteX194" fmla="*/ 285941 w 471582"/>
                <a:gd name="connsiteY194" fmla="*/ 302895 h 555307"/>
                <a:gd name="connsiteX195" fmla="*/ 253365 w 471582"/>
                <a:gd name="connsiteY195" fmla="*/ 302895 h 555307"/>
                <a:gd name="connsiteX196" fmla="*/ 253365 w 471582"/>
                <a:gd name="connsiteY196" fmla="*/ 166402 h 55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471582" h="555307">
                  <a:moveTo>
                    <a:pt x="471583" y="154115"/>
                  </a:moveTo>
                  <a:cubicBezTo>
                    <a:pt x="471583" y="151543"/>
                    <a:pt x="470059" y="149257"/>
                    <a:pt x="467868" y="148209"/>
                  </a:cubicBezTo>
                  <a:lnTo>
                    <a:pt x="387477" y="68104"/>
                  </a:lnTo>
                  <a:cubicBezTo>
                    <a:pt x="386525" y="65627"/>
                    <a:pt x="384143" y="63817"/>
                    <a:pt x="381286" y="63817"/>
                  </a:cubicBezTo>
                  <a:cubicBezTo>
                    <a:pt x="381095" y="63817"/>
                    <a:pt x="381000" y="63817"/>
                    <a:pt x="380905" y="63817"/>
                  </a:cubicBezTo>
                  <a:cubicBezTo>
                    <a:pt x="380714" y="63817"/>
                    <a:pt x="380619" y="63817"/>
                    <a:pt x="380429" y="63817"/>
                  </a:cubicBezTo>
                  <a:lnTo>
                    <a:pt x="342138" y="63817"/>
                  </a:lnTo>
                  <a:cubicBezTo>
                    <a:pt x="342138" y="62103"/>
                    <a:pt x="341471" y="60484"/>
                    <a:pt x="340138" y="59245"/>
                  </a:cubicBezTo>
                  <a:lnTo>
                    <a:pt x="329279" y="48577"/>
                  </a:lnTo>
                  <a:cubicBezTo>
                    <a:pt x="326612" y="46006"/>
                    <a:pt x="322421" y="46006"/>
                    <a:pt x="319850" y="48577"/>
                  </a:cubicBezTo>
                  <a:cubicBezTo>
                    <a:pt x="317278" y="51149"/>
                    <a:pt x="317278" y="55435"/>
                    <a:pt x="319850" y="58007"/>
                  </a:cubicBezTo>
                  <a:lnTo>
                    <a:pt x="325755" y="63817"/>
                  </a:lnTo>
                  <a:lnTo>
                    <a:pt x="74390" y="63817"/>
                  </a:lnTo>
                  <a:cubicBezTo>
                    <a:pt x="70676" y="63817"/>
                    <a:pt x="67723" y="66770"/>
                    <a:pt x="67723" y="70485"/>
                  </a:cubicBezTo>
                  <a:lnTo>
                    <a:pt x="67723" y="529304"/>
                  </a:lnTo>
                  <a:lnTo>
                    <a:pt x="67532" y="529114"/>
                  </a:lnTo>
                  <a:cubicBezTo>
                    <a:pt x="64865" y="526542"/>
                    <a:pt x="60674" y="526542"/>
                    <a:pt x="58103" y="529114"/>
                  </a:cubicBezTo>
                  <a:cubicBezTo>
                    <a:pt x="55531" y="531686"/>
                    <a:pt x="55435" y="535972"/>
                    <a:pt x="58103" y="538544"/>
                  </a:cubicBezTo>
                  <a:lnTo>
                    <a:pt x="67818" y="548259"/>
                  </a:lnTo>
                  <a:lnTo>
                    <a:pt x="67818" y="548640"/>
                  </a:lnTo>
                  <a:cubicBezTo>
                    <a:pt x="67818" y="552355"/>
                    <a:pt x="70771" y="555308"/>
                    <a:pt x="74486" y="555308"/>
                  </a:cubicBezTo>
                  <a:lnTo>
                    <a:pt x="464915" y="555308"/>
                  </a:lnTo>
                  <a:cubicBezTo>
                    <a:pt x="468630" y="555308"/>
                    <a:pt x="471583" y="552355"/>
                    <a:pt x="471583" y="548640"/>
                  </a:cubicBezTo>
                  <a:lnTo>
                    <a:pt x="471583" y="154686"/>
                  </a:lnTo>
                  <a:cubicBezTo>
                    <a:pt x="471583" y="154686"/>
                    <a:pt x="471583" y="154496"/>
                    <a:pt x="471583" y="154400"/>
                  </a:cubicBezTo>
                  <a:cubicBezTo>
                    <a:pt x="471583" y="154305"/>
                    <a:pt x="471583" y="154210"/>
                    <a:pt x="471583" y="154115"/>
                  </a:cubicBezTo>
                  <a:close/>
                  <a:moveTo>
                    <a:pt x="387953" y="87344"/>
                  </a:moveTo>
                  <a:lnTo>
                    <a:pt x="448247" y="147447"/>
                  </a:lnTo>
                  <a:lnTo>
                    <a:pt x="387953" y="147447"/>
                  </a:lnTo>
                  <a:lnTo>
                    <a:pt x="387953" y="87344"/>
                  </a:lnTo>
                  <a:close/>
                  <a:moveTo>
                    <a:pt x="458248" y="541877"/>
                  </a:moveTo>
                  <a:lnTo>
                    <a:pt x="81153" y="541877"/>
                  </a:lnTo>
                  <a:lnTo>
                    <a:pt x="81153" y="77153"/>
                  </a:lnTo>
                  <a:lnTo>
                    <a:pt x="374618" y="77153"/>
                  </a:lnTo>
                  <a:lnTo>
                    <a:pt x="374618" y="154115"/>
                  </a:lnTo>
                  <a:cubicBezTo>
                    <a:pt x="374618" y="157829"/>
                    <a:pt x="377571" y="160782"/>
                    <a:pt x="381286" y="160782"/>
                  </a:cubicBezTo>
                  <a:lnTo>
                    <a:pt x="458248" y="160782"/>
                  </a:lnTo>
                  <a:lnTo>
                    <a:pt x="458248" y="541877"/>
                  </a:lnTo>
                  <a:close/>
                  <a:moveTo>
                    <a:pt x="161068" y="381572"/>
                  </a:moveTo>
                  <a:cubicBezTo>
                    <a:pt x="157353" y="381572"/>
                    <a:pt x="154400" y="384524"/>
                    <a:pt x="154400" y="388239"/>
                  </a:cubicBezTo>
                  <a:cubicBezTo>
                    <a:pt x="154400" y="391954"/>
                    <a:pt x="157353" y="394907"/>
                    <a:pt x="161068" y="394907"/>
                  </a:cubicBezTo>
                  <a:lnTo>
                    <a:pt x="378238" y="394907"/>
                  </a:lnTo>
                  <a:cubicBezTo>
                    <a:pt x="381953" y="394907"/>
                    <a:pt x="384905" y="391954"/>
                    <a:pt x="384905" y="388239"/>
                  </a:cubicBezTo>
                  <a:cubicBezTo>
                    <a:pt x="384905" y="384524"/>
                    <a:pt x="381953" y="381572"/>
                    <a:pt x="378238" y="381572"/>
                  </a:cubicBezTo>
                  <a:lnTo>
                    <a:pt x="161068" y="381572"/>
                  </a:lnTo>
                  <a:close/>
                  <a:moveTo>
                    <a:pt x="298514" y="458153"/>
                  </a:moveTo>
                  <a:lnTo>
                    <a:pt x="161068" y="458153"/>
                  </a:lnTo>
                  <a:cubicBezTo>
                    <a:pt x="157353" y="458153"/>
                    <a:pt x="154400" y="461105"/>
                    <a:pt x="154400" y="464820"/>
                  </a:cubicBezTo>
                  <a:cubicBezTo>
                    <a:pt x="154400" y="468535"/>
                    <a:pt x="157353" y="471487"/>
                    <a:pt x="161068" y="471487"/>
                  </a:cubicBezTo>
                  <a:lnTo>
                    <a:pt x="298514" y="471487"/>
                  </a:lnTo>
                  <a:cubicBezTo>
                    <a:pt x="302228" y="471487"/>
                    <a:pt x="305181" y="468535"/>
                    <a:pt x="305181" y="464820"/>
                  </a:cubicBezTo>
                  <a:cubicBezTo>
                    <a:pt x="305181" y="461105"/>
                    <a:pt x="302228" y="458153"/>
                    <a:pt x="298514" y="458153"/>
                  </a:cubicBezTo>
                  <a:close/>
                  <a:moveTo>
                    <a:pt x="87154" y="6667"/>
                  </a:moveTo>
                  <a:cubicBezTo>
                    <a:pt x="87154" y="2953"/>
                    <a:pt x="84201" y="0"/>
                    <a:pt x="80486" y="0"/>
                  </a:cubicBezTo>
                  <a:lnTo>
                    <a:pt x="51245" y="0"/>
                  </a:lnTo>
                  <a:cubicBezTo>
                    <a:pt x="47530" y="0"/>
                    <a:pt x="44577" y="2953"/>
                    <a:pt x="44577" y="6667"/>
                  </a:cubicBezTo>
                  <a:cubicBezTo>
                    <a:pt x="44577" y="10382"/>
                    <a:pt x="47530" y="13335"/>
                    <a:pt x="51245" y="13335"/>
                  </a:cubicBezTo>
                  <a:lnTo>
                    <a:pt x="80486" y="13335"/>
                  </a:lnTo>
                  <a:cubicBezTo>
                    <a:pt x="84201" y="13335"/>
                    <a:pt x="87154" y="10382"/>
                    <a:pt x="87154" y="6667"/>
                  </a:cubicBezTo>
                  <a:close/>
                  <a:moveTo>
                    <a:pt x="109728" y="13335"/>
                  </a:moveTo>
                  <a:lnTo>
                    <a:pt x="138970" y="13335"/>
                  </a:lnTo>
                  <a:cubicBezTo>
                    <a:pt x="142685" y="13335"/>
                    <a:pt x="145637" y="10382"/>
                    <a:pt x="145637" y="6667"/>
                  </a:cubicBezTo>
                  <a:cubicBezTo>
                    <a:pt x="145637" y="2953"/>
                    <a:pt x="142685" y="0"/>
                    <a:pt x="138970" y="0"/>
                  </a:cubicBezTo>
                  <a:lnTo>
                    <a:pt x="109728" y="0"/>
                  </a:lnTo>
                  <a:cubicBezTo>
                    <a:pt x="106013" y="0"/>
                    <a:pt x="103061" y="2953"/>
                    <a:pt x="103061" y="6667"/>
                  </a:cubicBezTo>
                  <a:cubicBezTo>
                    <a:pt x="103061" y="10382"/>
                    <a:pt x="106013" y="13335"/>
                    <a:pt x="109728" y="13335"/>
                  </a:cubicBezTo>
                  <a:close/>
                  <a:moveTo>
                    <a:pt x="299085" y="37338"/>
                  </a:moveTo>
                  <a:cubicBezTo>
                    <a:pt x="300419" y="38576"/>
                    <a:pt x="302038" y="39243"/>
                    <a:pt x="303752" y="39243"/>
                  </a:cubicBezTo>
                  <a:cubicBezTo>
                    <a:pt x="305467" y="39243"/>
                    <a:pt x="307181" y="38576"/>
                    <a:pt x="308515" y="37243"/>
                  </a:cubicBezTo>
                  <a:cubicBezTo>
                    <a:pt x="311087" y="34576"/>
                    <a:pt x="311087" y="30385"/>
                    <a:pt x="308515" y="27813"/>
                  </a:cubicBezTo>
                  <a:lnTo>
                    <a:pt x="287750" y="7239"/>
                  </a:lnTo>
                  <a:cubicBezTo>
                    <a:pt x="285083" y="4667"/>
                    <a:pt x="280892" y="4667"/>
                    <a:pt x="278321" y="7239"/>
                  </a:cubicBezTo>
                  <a:cubicBezTo>
                    <a:pt x="275749" y="9811"/>
                    <a:pt x="275749" y="14097"/>
                    <a:pt x="278321" y="16669"/>
                  </a:cubicBezTo>
                  <a:lnTo>
                    <a:pt x="299085" y="37243"/>
                  </a:lnTo>
                  <a:close/>
                  <a:moveTo>
                    <a:pt x="168212" y="13335"/>
                  </a:moveTo>
                  <a:lnTo>
                    <a:pt x="197453" y="13335"/>
                  </a:lnTo>
                  <a:cubicBezTo>
                    <a:pt x="201168" y="13335"/>
                    <a:pt x="204121" y="10382"/>
                    <a:pt x="204121" y="6667"/>
                  </a:cubicBezTo>
                  <a:cubicBezTo>
                    <a:pt x="204121" y="2953"/>
                    <a:pt x="201168" y="0"/>
                    <a:pt x="197453" y="0"/>
                  </a:cubicBezTo>
                  <a:lnTo>
                    <a:pt x="168212" y="0"/>
                  </a:lnTo>
                  <a:cubicBezTo>
                    <a:pt x="164497" y="0"/>
                    <a:pt x="161544" y="2953"/>
                    <a:pt x="161544" y="6667"/>
                  </a:cubicBezTo>
                  <a:cubicBezTo>
                    <a:pt x="161544" y="10382"/>
                    <a:pt x="164497" y="13335"/>
                    <a:pt x="168212" y="13335"/>
                  </a:cubicBezTo>
                  <a:close/>
                  <a:moveTo>
                    <a:pt x="226695" y="13335"/>
                  </a:moveTo>
                  <a:lnTo>
                    <a:pt x="255937" y="13335"/>
                  </a:lnTo>
                  <a:cubicBezTo>
                    <a:pt x="259652" y="13335"/>
                    <a:pt x="262604" y="10382"/>
                    <a:pt x="262604" y="6667"/>
                  </a:cubicBezTo>
                  <a:cubicBezTo>
                    <a:pt x="262604" y="2953"/>
                    <a:pt x="259652" y="0"/>
                    <a:pt x="255937" y="0"/>
                  </a:cubicBezTo>
                  <a:lnTo>
                    <a:pt x="226695" y="0"/>
                  </a:lnTo>
                  <a:cubicBezTo>
                    <a:pt x="222980" y="0"/>
                    <a:pt x="220028" y="2953"/>
                    <a:pt x="220028" y="6667"/>
                  </a:cubicBezTo>
                  <a:cubicBezTo>
                    <a:pt x="220028" y="10382"/>
                    <a:pt x="222980" y="13335"/>
                    <a:pt x="226695" y="13335"/>
                  </a:cubicBezTo>
                  <a:close/>
                  <a:moveTo>
                    <a:pt x="6667" y="28575"/>
                  </a:moveTo>
                  <a:cubicBezTo>
                    <a:pt x="10382" y="28575"/>
                    <a:pt x="13335" y="25622"/>
                    <a:pt x="13335" y="21907"/>
                  </a:cubicBezTo>
                  <a:lnTo>
                    <a:pt x="13335" y="13335"/>
                  </a:lnTo>
                  <a:lnTo>
                    <a:pt x="21908" y="13335"/>
                  </a:lnTo>
                  <a:cubicBezTo>
                    <a:pt x="25622" y="13335"/>
                    <a:pt x="28575" y="10382"/>
                    <a:pt x="28575" y="6667"/>
                  </a:cubicBezTo>
                  <a:cubicBezTo>
                    <a:pt x="28575" y="2953"/>
                    <a:pt x="25622" y="0"/>
                    <a:pt x="21908" y="0"/>
                  </a:cubicBezTo>
                  <a:lnTo>
                    <a:pt x="6667" y="0"/>
                  </a:lnTo>
                  <a:cubicBezTo>
                    <a:pt x="2953" y="0"/>
                    <a:pt x="0" y="2953"/>
                    <a:pt x="0" y="6667"/>
                  </a:cubicBezTo>
                  <a:lnTo>
                    <a:pt x="0" y="21907"/>
                  </a:lnTo>
                  <a:cubicBezTo>
                    <a:pt x="0" y="25622"/>
                    <a:pt x="2953" y="28575"/>
                    <a:pt x="6667" y="28575"/>
                  </a:cubicBezTo>
                  <a:close/>
                  <a:moveTo>
                    <a:pt x="6667" y="154400"/>
                  </a:moveTo>
                  <a:cubicBezTo>
                    <a:pt x="10382" y="154400"/>
                    <a:pt x="13335" y="151448"/>
                    <a:pt x="13335" y="147733"/>
                  </a:cubicBezTo>
                  <a:lnTo>
                    <a:pt x="13335" y="116300"/>
                  </a:lnTo>
                  <a:cubicBezTo>
                    <a:pt x="13335" y="112586"/>
                    <a:pt x="10382" y="109633"/>
                    <a:pt x="6667" y="109633"/>
                  </a:cubicBezTo>
                  <a:cubicBezTo>
                    <a:pt x="2953" y="109633"/>
                    <a:pt x="0" y="112586"/>
                    <a:pt x="0" y="116300"/>
                  </a:cubicBezTo>
                  <a:lnTo>
                    <a:pt x="0" y="147733"/>
                  </a:lnTo>
                  <a:cubicBezTo>
                    <a:pt x="0" y="151448"/>
                    <a:pt x="2953" y="154400"/>
                    <a:pt x="6667" y="154400"/>
                  </a:cubicBezTo>
                  <a:close/>
                  <a:moveTo>
                    <a:pt x="6667" y="217360"/>
                  </a:moveTo>
                  <a:cubicBezTo>
                    <a:pt x="10382" y="217360"/>
                    <a:pt x="13335" y="214408"/>
                    <a:pt x="13335" y="210693"/>
                  </a:cubicBezTo>
                  <a:lnTo>
                    <a:pt x="13335" y="179261"/>
                  </a:lnTo>
                  <a:cubicBezTo>
                    <a:pt x="13335" y="175546"/>
                    <a:pt x="10382" y="172593"/>
                    <a:pt x="6667" y="172593"/>
                  </a:cubicBezTo>
                  <a:cubicBezTo>
                    <a:pt x="2953" y="172593"/>
                    <a:pt x="0" y="175546"/>
                    <a:pt x="0" y="179261"/>
                  </a:cubicBezTo>
                  <a:lnTo>
                    <a:pt x="0" y="210693"/>
                  </a:lnTo>
                  <a:cubicBezTo>
                    <a:pt x="0" y="214408"/>
                    <a:pt x="2953" y="217360"/>
                    <a:pt x="6667" y="217360"/>
                  </a:cubicBezTo>
                  <a:close/>
                  <a:moveTo>
                    <a:pt x="6667" y="91440"/>
                  </a:moveTo>
                  <a:cubicBezTo>
                    <a:pt x="10382" y="91440"/>
                    <a:pt x="13335" y="88487"/>
                    <a:pt x="13335" y="84773"/>
                  </a:cubicBezTo>
                  <a:lnTo>
                    <a:pt x="13335" y="53340"/>
                  </a:lnTo>
                  <a:cubicBezTo>
                    <a:pt x="13335" y="49625"/>
                    <a:pt x="10382" y="46672"/>
                    <a:pt x="6667" y="46672"/>
                  </a:cubicBezTo>
                  <a:cubicBezTo>
                    <a:pt x="2953" y="46672"/>
                    <a:pt x="0" y="49625"/>
                    <a:pt x="0" y="53340"/>
                  </a:cubicBezTo>
                  <a:lnTo>
                    <a:pt x="0" y="84773"/>
                  </a:lnTo>
                  <a:cubicBezTo>
                    <a:pt x="0" y="88487"/>
                    <a:pt x="2953" y="91440"/>
                    <a:pt x="6667" y="91440"/>
                  </a:cubicBezTo>
                  <a:close/>
                  <a:moveTo>
                    <a:pt x="23146" y="484346"/>
                  </a:moveTo>
                  <a:cubicBezTo>
                    <a:pt x="20479" y="481775"/>
                    <a:pt x="16288" y="481775"/>
                    <a:pt x="13716" y="484346"/>
                  </a:cubicBezTo>
                  <a:cubicBezTo>
                    <a:pt x="11144" y="486918"/>
                    <a:pt x="11049" y="491204"/>
                    <a:pt x="13716" y="493776"/>
                  </a:cubicBezTo>
                  <a:lnTo>
                    <a:pt x="35909" y="516065"/>
                  </a:lnTo>
                  <a:cubicBezTo>
                    <a:pt x="37243" y="517398"/>
                    <a:pt x="38957" y="518065"/>
                    <a:pt x="40672" y="518065"/>
                  </a:cubicBezTo>
                  <a:cubicBezTo>
                    <a:pt x="42386" y="518065"/>
                    <a:pt x="44101" y="517398"/>
                    <a:pt x="45339" y="516160"/>
                  </a:cubicBezTo>
                  <a:cubicBezTo>
                    <a:pt x="47911" y="513588"/>
                    <a:pt x="48006" y="509302"/>
                    <a:pt x="45339" y="506730"/>
                  </a:cubicBezTo>
                  <a:lnTo>
                    <a:pt x="23146" y="484442"/>
                  </a:lnTo>
                  <a:close/>
                  <a:moveTo>
                    <a:pt x="6667" y="280321"/>
                  </a:moveTo>
                  <a:cubicBezTo>
                    <a:pt x="10382" y="280321"/>
                    <a:pt x="13335" y="277368"/>
                    <a:pt x="13335" y="273653"/>
                  </a:cubicBezTo>
                  <a:lnTo>
                    <a:pt x="13335" y="242221"/>
                  </a:lnTo>
                  <a:cubicBezTo>
                    <a:pt x="13335" y="238506"/>
                    <a:pt x="10382" y="235553"/>
                    <a:pt x="6667" y="235553"/>
                  </a:cubicBezTo>
                  <a:cubicBezTo>
                    <a:pt x="2953" y="235553"/>
                    <a:pt x="0" y="238506"/>
                    <a:pt x="0" y="242221"/>
                  </a:cubicBezTo>
                  <a:lnTo>
                    <a:pt x="0" y="273653"/>
                  </a:lnTo>
                  <a:cubicBezTo>
                    <a:pt x="0" y="277368"/>
                    <a:pt x="2953" y="280321"/>
                    <a:pt x="6667" y="280321"/>
                  </a:cubicBezTo>
                  <a:close/>
                  <a:moveTo>
                    <a:pt x="13335" y="431006"/>
                  </a:moveTo>
                  <a:cubicBezTo>
                    <a:pt x="13335" y="427292"/>
                    <a:pt x="10382" y="424339"/>
                    <a:pt x="6667" y="424339"/>
                  </a:cubicBezTo>
                  <a:cubicBezTo>
                    <a:pt x="2953" y="424339"/>
                    <a:pt x="0" y="427292"/>
                    <a:pt x="0" y="431006"/>
                  </a:cubicBezTo>
                  <a:lnTo>
                    <a:pt x="0" y="462439"/>
                  </a:lnTo>
                  <a:cubicBezTo>
                    <a:pt x="0" y="466154"/>
                    <a:pt x="2953" y="469106"/>
                    <a:pt x="6667" y="469106"/>
                  </a:cubicBezTo>
                  <a:cubicBezTo>
                    <a:pt x="10382" y="469106"/>
                    <a:pt x="13335" y="466154"/>
                    <a:pt x="13335" y="462439"/>
                  </a:cubicBezTo>
                  <a:lnTo>
                    <a:pt x="13335" y="431006"/>
                  </a:lnTo>
                  <a:close/>
                  <a:moveTo>
                    <a:pt x="6667" y="406241"/>
                  </a:moveTo>
                  <a:cubicBezTo>
                    <a:pt x="10382" y="406241"/>
                    <a:pt x="13335" y="403288"/>
                    <a:pt x="13335" y="399574"/>
                  </a:cubicBezTo>
                  <a:lnTo>
                    <a:pt x="13335" y="368141"/>
                  </a:lnTo>
                  <a:cubicBezTo>
                    <a:pt x="13335" y="364427"/>
                    <a:pt x="10382" y="361474"/>
                    <a:pt x="6667" y="361474"/>
                  </a:cubicBezTo>
                  <a:cubicBezTo>
                    <a:pt x="2953" y="361474"/>
                    <a:pt x="0" y="364427"/>
                    <a:pt x="0" y="368141"/>
                  </a:cubicBezTo>
                  <a:lnTo>
                    <a:pt x="0" y="399574"/>
                  </a:lnTo>
                  <a:cubicBezTo>
                    <a:pt x="0" y="403288"/>
                    <a:pt x="2953" y="406241"/>
                    <a:pt x="6667" y="406241"/>
                  </a:cubicBezTo>
                  <a:close/>
                  <a:moveTo>
                    <a:pt x="6667" y="343281"/>
                  </a:moveTo>
                  <a:cubicBezTo>
                    <a:pt x="10382" y="343281"/>
                    <a:pt x="13335" y="340328"/>
                    <a:pt x="13335" y="336613"/>
                  </a:cubicBezTo>
                  <a:lnTo>
                    <a:pt x="13335" y="305181"/>
                  </a:lnTo>
                  <a:cubicBezTo>
                    <a:pt x="13335" y="301466"/>
                    <a:pt x="10382" y="298513"/>
                    <a:pt x="6667" y="298513"/>
                  </a:cubicBezTo>
                  <a:cubicBezTo>
                    <a:pt x="2953" y="298513"/>
                    <a:pt x="0" y="301466"/>
                    <a:pt x="0" y="305181"/>
                  </a:cubicBezTo>
                  <a:lnTo>
                    <a:pt x="0" y="336613"/>
                  </a:lnTo>
                  <a:cubicBezTo>
                    <a:pt x="0" y="340328"/>
                    <a:pt x="2953" y="343281"/>
                    <a:pt x="6667" y="343281"/>
                  </a:cubicBezTo>
                  <a:close/>
                  <a:moveTo>
                    <a:pt x="163163" y="316135"/>
                  </a:moveTo>
                  <a:lnTo>
                    <a:pt x="209074" y="316135"/>
                  </a:lnTo>
                  <a:cubicBezTo>
                    <a:pt x="212789" y="316135"/>
                    <a:pt x="215741" y="313182"/>
                    <a:pt x="215741" y="309467"/>
                  </a:cubicBezTo>
                  <a:lnTo>
                    <a:pt x="215741" y="217170"/>
                  </a:lnTo>
                  <a:cubicBezTo>
                    <a:pt x="215741" y="213455"/>
                    <a:pt x="212789" y="210503"/>
                    <a:pt x="209074" y="210503"/>
                  </a:cubicBezTo>
                  <a:lnTo>
                    <a:pt x="163163" y="210503"/>
                  </a:lnTo>
                  <a:cubicBezTo>
                    <a:pt x="159449" y="210503"/>
                    <a:pt x="156496" y="213455"/>
                    <a:pt x="156496" y="217170"/>
                  </a:cubicBezTo>
                  <a:lnTo>
                    <a:pt x="156496" y="309467"/>
                  </a:lnTo>
                  <a:cubicBezTo>
                    <a:pt x="156496" y="313182"/>
                    <a:pt x="159449" y="316135"/>
                    <a:pt x="163163" y="316135"/>
                  </a:cubicBezTo>
                  <a:close/>
                  <a:moveTo>
                    <a:pt x="169831" y="223837"/>
                  </a:moveTo>
                  <a:lnTo>
                    <a:pt x="202406" y="223837"/>
                  </a:lnTo>
                  <a:lnTo>
                    <a:pt x="202406" y="302800"/>
                  </a:lnTo>
                  <a:lnTo>
                    <a:pt x="169831" y="302800"/>
                  </a:lnTo>
                  <a:lnTo>
                    <a:pt x="169831" y="223837"/>
                  </a:lnTo>
                  <a:close/>
                  <a:moveTo>
                    <a:pt x="376142" y="246602"/>
                  </a:moveTo>
                  <a:lnTo>
                    <a:pt x="330232" y="246602"/>
                  </a:lnTo>
                  <a:cubicBezTo>
                    <a:pt x="326517" y="246602"/>
                    <a:pt x="323564" y="249555"/>
                    <a:pt x="323564" y="253270"/>
                  </a:cubicBezTo>
                  <a:lnTo>
                    <a:pt x="323564" y="309562"/>
                  </a:lnTo>
                  <a:cubicBezTo>
                    <a:pt x="323564" y="313277"/>
                    <a:pt x="326517" y="316230"/>
                    <a:pt x="330232" y="316230"/>
                  </a:cubicBezTo>
                  <a:lnTo>
                    <a:pt x="376142" y="316230"/>
                  </a:lnTo>
                  <a:cubicBezTo>
                    <a:pt x="379857" y="316230"/>
                    <a:pt x="382810" y="313277"/>
                    <a:pt x="382810" y="309562"/>
                  </a:cubicBezTo>
                  <a:lnTo>
                    <a:pt x="382810" y="253270"/>
                  </a:lnTo>
                  <a:cubicBezTo>
                    <a:pt x="382810" y="249555"/>
                    <a:pt x="379857" y="246602"/>
                    <a:pt x="376142" y="246602"/>
                  </a:cubicBezTo>
                  <a:close/>
                  <a:moveTo>
                    <a:pt x="369475" y="302895"/>
                  </a:moveTo>
                  <a:lnTo>
                    <a:pt x="336899" y="302895"/>
                  </a:lnTo>
                  <a:lnTo>
                    <a:pt x="336899" y="260033"/>
                  </a:lnTo>
                  <a:lnTo>
                    <a:pt x="369475" y="260033"/>
                  </a:lnTo>
                  <a:lnTo>
                    <a:pt x="369475" y="302895"/>
                  </a:lnTo>
                  <a:close/>
                  <a:moveTo>
                    <a:pt x="246698" y="316230"/>
                  </a:moveTo>
                  <a:lnTo>
                    <a:pt x="292608" y="316230"/>
                  </a:lnTo>
                  <a:cubicBezTo>
                    <a:pt x="296323" y="316230"/>
                    <a:pt x="299276" y="313277"/>
                    <a:pt x="299276" y="309562"/>
                  </a:cubicBezTo>
                  <a:lnTo>
                    <a:pt x="299276" y="159734"/>
                  </a:lnTo>
                  <a:cubicBezTo>
                    <a:pt x="299276" y="156019"/>
                    <a:pt x="296323" y="153067"/>
                    <a:pt x="292608" y="153067"/>
                  </a:cubicBezTo>
                  <a:lnTo>
                    <a:pt x="246698" y="153067"/>
                  </a:lnTo>
                  <a:cubicBezTo>
                    <a:pt x="242983" y="153067"/>
                    <a:pt x="240030" y="156019"/>
                    <a:pt x="240030" y="159734"/>
                  </a:cubicBezTo>
                  <a:lnTo>
                    <a:pt x="240030" y="309562"/>
                  </a:lnTo>
                  <a:cubicBezTo>
                    <a:pt x="240030" y="313277"/>
                    <a:pt x="242983" y="316230"/>
                    <a:pt x="246698" y="316230"/>
                  </a:cubicBezTo>
                  <a:close/>
                  <a:moveTo>
                    <a:pt x="253365" y="166402"/>
                  </a:moveTo>
                  <a:lnTo>
                    <a:pt x="285941" y="166402"/>
                  </a:lnTo>
                  <a:lnTo>
                    <a:pt x="285941" y="302895"/>
                  </a:lnTo>
                  <a:lnTo>
                    <a:pt x="253365" y="302895"/>
                  </a:lnTo>
                  <a:lnTo>
                    <a:pt x="253365" y="166402"/>
                  </a:ln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ea typeface="+mn-ea"/>
                <a:cs typeface="+mn-cs"/>
              </a:endParaRPr>
            </a:p>
          </p:txBody>
        </p:sp>
        <p:sp>
          <p:nvSpPr>
            <p:cNvPr id="30" name="Rounded Rectangle 29">
              <a:extLst>
                <a:ext uri="{FF2B5EF4-FFF2-40B4-BE49-F238E27FC236}">
                  <a16:creationId xmlns:a16="http://schemas.microsoft.com/office/drawing/2014/main" id="{2F04F8F9-38E1-54CB-80E5-D629556060EE}"/>
                </a:ext>
              </a:extLst>
            </p:cNvPr>
            <p:cNvSpPr/>
            <p:nvPr/>
          </p:nvSpPr>
          <p:spPr bwMode="auto">
            <a:xfrm>
              <a:off x="7103207" y="2932347"/>
              <a:ext cx="2116270" cy="2355827"/>
            </a:xfrm>
            <a:prstGeom prst="roundRect">
              <a:avLst>
                <a:gd name="adj" fmla="val 5865"/>
              </a:avLst>
            </a:prstGeom>
            <a:solidFill>
              <a:schemeClr val="bg2"/>
            </a:solidFill>
            <a:ln w="12700">
              <a:noFill/>
            </a:ln>
            <a:effectLst/>
          </p:spPr>
          <p:txBody>
            <a:bodyPr wrap="square" lIns="0" tIns="0" rIns="0" bIns="0" rtlCol="0" anchor="ctr"/>
            <a:lstStyle/>
            <a:p>
              <a:pPr algn="ctr"/>
              <a:endParaRPr lang="en-US" sz="2400">
                <a:solidFill>
                  <a:schemeClr val="bg1"/>
                </a:solidFill>
              </a:endParaRPr>
            </a:p>
          </p:txBody>
        </p:sp>
        <p:sp>
          <p:nvSpPr>
            <p:cNvPr id="59" name="TextBox 58">
              <a:extLst>
                <a:ext uri="{FF2B5EF4-FFF2-40B4-BE49-F238E27FC236}">
                  <a16:creationId xmlns:a16="http://schemas.microsoft.com/office/drawing/2014/main" id="{D6CAF0EF-3A7B-78E8-1CB6-0118B787033C}"/>
                </a:ext>
              </a:extLst>
            </p:cNvPr>
            <p:cNvSpPr txBox="1"/>
            <p:nvPr/>
          </p:nvSpPr>
          <p:spPr>
            <a:xfrm>
              <a:off x="7328987" y="3740039"/>
              <a:ext cx="1712063" cy="1247393"/>
            </a:xfrm>
            <a:prstGeom prst="rect">
              <a:avLst/>
            </a:prstGeom>
            <a:noFill/>
          </p:spPr>
          <p:txBody>
            <a:bodyPr wrap="square" lIns="0" tIns="0" rIns="0" bIns="0" anchor="t">
              <a:spAutoFit/>
            </a:bodyPr>
            <a:lstStyle/>
            <a:p>
              <a:pPr marL="0" lvl="1">
                <a:lnSpc>
                  <a:spcPts val="1400"/>
                </a:lnSpc>
              </a:pPr>
              <a:r>
                <a:rPr lang="en-US" sz="1000">
                  <a:solidFill>
                    <a:schemeClr val="tx1">
                      <a:lumMod val="75000"/>
                      <a:lumOff val="25000"/>
                    </a:schemeClr>
                  </a:solidFill>
                </a:rPr>
                <a:t>Evaluating  </a:t>
              </a:r>
              <a:r>
                <a:rPr lang="en-GB" sz="1000">
                  <a:solidFill>
                    <a:schemeClr val="tx1">
                      <a:lumMod val="75000"/>
                      <a:lumOff val="25000"/>
                    </a:schemeClr>
                  </a:solidFill>
                </a:rPr>
                <a:t>AI application performance with a focus on integrity (hallucination, factuality, and consistency) and the potential of the target application to generate harmful or misaligned content</a:t>
              </a:r>
            </a:p>
          </p:txBody>
        </p:sp>
        <p:sp>
          <p:nvSpPr>
            <p:cNvPr id="60" name="TextBox 59">
              <a:extLst>
                <a:ext uri="{FF2B5EF4-FFF2-40B4-BE49-F238E27FC236}">
                  <a16:creationId xmlns:a16="http://schemas.microsoft.com/office/drawing/2014/main" id="{37106F65-865E-8072-9326-E38995FD0643}"/>
                </a:ext>
              </a:extLst>
            </p:cNvPr>
            <p:cNvSpPr txBox="1"/>
            <p:nvPr/>
          </p:nvSpPr>
          <p:spPr>
            <a:xfrm>
              <a:off x="7328987" y="3102057"/>
              <a:ext cx="1302893" cy="430887"/>
            </a:xfrm>
            <a:prstGeom prst="rect">
              <a:avLst/>
            </a:prstGeom>
          </p:spPr>
          <p:txBody>
            <a:bodyPr wrap="square" lIns="0" tIns="0" rIns="0" bIns="0" rtlCol="0" anchor="t">
              <a:spAutoFit/>
            </a:bodyPr>
            <a:lstStyle/>
            <a:p>
              <a:r>
                <a:rPr lang="en-GB" sz="1400" b="1"/>
                <a:t>Content Reliability</a:t>
              </a:r>
            </a:p>
          </p:txBody>
        </p:sp>
        <p:pic>
          <p:nvPicPr>
            <p:cNvPr id="61" name="Graphic 60">
              <a:extLst>
                <a:ext uri="{FF2B5EF4-FFF2-40B4-BE49-F238E27FC236}">
                  <a16:creationId xmlns:a16="http://schemas.microsoft.com/office/drawing/2014/main" id="{025B501B-4497-D756-7B68-1694B4B8DAE9}"/>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8727003" y="3066366"/>
              <a:ext cx="345550" cy="328989"/>
            </a:xfrm>
            <a:prstGeom prst="rect">
              <a:avLst/>
            </a:prstGeom>
          </p:spPr>
        </p:pic>
      </p:grpSp>
      <p:grpSp>
        <p:nvGrpSpPr>
          <p:cNvPr id="56" name="Group 55">
            <a:extLst>
              <a:ext uri="{FF2B5EF4-FFF2-40B4-BE49-F238E27FC236}">
                <a16:creationId xmlns:a16="http://schemas.microsoft.com/office/drawing/2014/main" id="{3E58CF63-1467-73AD-502C-BE9EFF464476}"/>
              </a:ext>
            </a:extLst>
          </p:cNvPr>
          <p:cNvGrpSpPr/>
          <p:nvPr/>
        </p:nvGrpSpPr>
        <p:grpSpPr>
          <a:xfrm>
            <a:off x="457200" y="250371"/>
            <a:ext cx="11274552" cy="228603"/>
            <a:chOff x="605306" y="250371"/>
            <a:chExt cx="10977094" cy="228603"/>
          </a:xfrm>
        </p:grpSpPr>
        <p:sp>
          <p:nvSpPr>
            <p:cNvPr id="57" name="TextBox 56">
              <a:extLst>
                <a:ext uri="{FF2B5EF4-FFF2-40B4-BE49-F238E27FC236}">
                  <a16:creationId xmlns:a16="http://schemas.microsoft.com/office/drawing/2014/main" id="{485CBD83-7D9D-43EB-B2D9-A945B1C958C6}"/>
                </a:ext>
              </a:extLst>
            </p:cNvPr>
            <p:cNvSpPr txBox="1"/>
            <p:nvPr/>
          </p:nvSpPr>
          <p:spPr>
            <a:xfrm>
              <a:off x="611748" y="250371"/>
              <a:ext cx="1009892" cy="92333"/>
            </a:xfrm>
            <a:prstGeom prst="rect">
              <a:avLst/>
            </a:prstGeom>
          </p:spPr>
          <p:txBody>
            <a:bodyPr wrap="none" lIns="0" tIns="0" rIns="0" bIns="0" rtlCol="0">
              <a:spAutoFit/>
            </a:bodyPr>
            <a:lstStyle/>
            <a:p>
              <a:pPr algn="l"/>
              <a:r>
                <a:rPr lang="en-US" sz="600" spc="300" dirty="0"/>
                <a:t>THE CHALLENGE</a:t>
              </a:r>
            </a:p>
          </p:txBody>
        </p:sp>
        <p:sp>
          <p:nvSpPr>
            <p:cNvPr id="62" name="TextBox 61">
              <a:hlinkClick r:id="rId11" action="ppaction://hlinksldjump"/>
              <a:extLst>
                <a:ext uri="{FF2B5EF4-FFF2-40B4-BE49-F238E27FC236}">
                  <a16:creationId xmlns:a16="http://schemas.microsoft.com/office/drawing/2014/main" id="{C40EC6DD-8582-C407-DB3A-1CA5852ABF01}"/>
                </a:ext>
              </a:extLst>
            </p:cNvPr>
            <p:cNvSpPr txBox="1"/>
            <p:nvPr/>
          </p:nvSpPr>
          <p:spPr>
            <a:xfrm>
              <a:off x="2807984" y="250371"/>
              <a:ext cx="1314462" cy="92333"/>
            </a:xfrm>
            <a:prstGeom prst="rect">
              <a:avLst/>
            </a:prstGeom>
          </p:spPr>
          <p:txBody>
            <a:bodyPr wrap="none" lIns="0" tIns="0" rIns="0" bIns="0" rtlCol="0">
              <a:spAutoFit/>
            </a:bodyPr>
            <a:lstStyle/>
            <a:p>
              <a:pPr algn="l"/>
              <a:r>
                <a:rPr lang="en-US" sz="600" spc="300" dirty="0"/>
                <a:t>VALUE PROPOSITION</a:t>
              </a:r>
            </a:p>
          </p:txBody>
        </p:sp>
        <p:sp>
          <p:nvSpPr>
            <p:cNvPr id="63" name="TextBox 62">
              <a:extLst>
                <a:ext uri="{FF2B5EF4-FFF2-40B4-BE49-F238E27FC236}">
                  <a16:creationId xmlns:a16="http://schemas.microsoft.com/office/drawing/2014/main" id="{CDA4D9D9-74D9-62E5-5F59-C697F2BD1FB2}"/>
                </a:ext>
              </a:extLst>
            </p:cNvPr>
            <p:cNvSpPr txBox="1"/>
            <p:nvPr/>
          </p:nvSpPr>
          <p:spPr>
            <a:xfrm>
              <a:off x="5300776" y="250371"/>
              <a:ext cx="974626" cy="92333"/>
            </a:xfrm>
            <a:prstGeom prst="rect">
              <a:avLst/>
            </a:prstGeom>
          </p:spPr>
          <p:txBody>
            <a:bodyPr wrap="none" lIns="0" tIns="0" rIns="0" bIns="0" rtlCol="0">
              <a:spAutoFit/>
            </a:bodyPr>
            <a:lstStyle/>
            <a:p>
              <a:pPr algn="l"/>
              <a:r>
                <a:rPr lang="en-US" sz="600" spc="300"/>
                <a:t>OUR APPROACH</a:t>
              </a:r>
            </a:p>
          </p:txBody>
        </p:sp>
        <p:sp>
          <p:nvSpPr>
            <p:cNvPr id="64" name="TextBox 63">
              <a:extLst>
                <a:ext uri="{FF2B5EF4-FFF2-40B4-BE49-F238E27FC236}">
                  <a16:creationId xmlns:a16="http://schemas.microsoft.com/office/drawing/2014/main" id="{D99206F3-4846-0FEA-D04E-C7DC379199C3}"/>
                </a:ext>
              </a:extLst>
            </p:cNvPr>
            <p:cNvSpPr txBox="1"/>
            <p:nvPr/>
          </p:nvSpPr>
          <p:spPr>
            <a:xfrm>
              <a:off x="9247613" y="250371"/>
              <a:ext cx="694101" cy="92333"/>
            </a:xfrm>
            <a:prstGeom prst="rect">
              <a:avLst/>
            </a:prstGeom>
          </p:spPr>
          <p:txBody>
            <a:bodyPr wrap="none" lIns="0" tIns="0" rIns="0" bIns="0" rtlCol="0">
              <a:spAutoFit/>
            </a:bodyPr>
            <a:lstStyle/>
            <a:p>
              <a:pPr algn="l"/>
              <a:r>
                <a:rPr lang="en-US" sz="600" spc="300"/>
                <a:t>OUR WORK</a:t>
              </a:r>
            </a:p>
          </p:txBody>
        </p:sp>
        <p:sp>
          <p:nvSpPr>
            <p:cNvPr id="65" name="TextBox 64">
              <a:extLst>
                <a:ext uri="{FF2B5EF4-FFF2-40B4-BE49-F238E27FC236}">
                  <a16:creationId xmlns:a16="http://schemas.microsoft.com/office/drawing/2014/main" id="{01FB9313-3157-2D1F-DF1B-6031C0E3EB05}"/>
                </a:ext>
              </a:extLst>
            </p:cNvPr>
            <p:cNvSpPr txBox="1"/>
            <p:nvPr/>
          </p:nvSpPr>
          <p:spPr>
            <a:xfrm>
              <a:off x="11062336" y="250371"/>
              <a:ext cx="496931" cy="92333"/>
            </a:xfrm>
            <a:prstGeom prst="rect">
              <a:avLst/>
            </a:prstGeom>
          </p:spPr>
          <p:txBody>
            <a:bodyPr wrap="none" lIns="0" tIns="0" rIns="0" bIns="0" rtlCol="0">
              <a:spAutoFit/>
            </a:bodyPr>
            <a:lstStyle/>
            <a:p>
              <a:pPr algn="l"/>
              <a:r>
                <a:rPr lang="en-US" sz="600" spc="300"/>
                <a:t>ADD-ON</a:t>
              </a:r>
            </a:p>
          </p:txBody>
        </p:sp>
        <p:cxnSp>
          <p:nvCxnSpPr>
            <p:cNvPr id="66" name="Straight Connector 65">
              <a:extLst>
                <a:ext uri="{FF2B5EF4-FFF2-40B4-BE49-F238E27FC236}">
                  <a16:creationId xmlns:a16="http://schemas.microsoft.com/office/drawing/2014/main" id="{5126185E-0136-D622-D924-50123B131FA7}"/>
                </a:ext>
              </a:extLst>
            </p:cNvPr>
            <p:cNvCxnSpPr>
              <a:cxnSpLocks/>
            </p:cNvCxnSpPr>
            <p:nvPr/>
          </p:nvCxnSpPr>
          <p:spPr>
            <a:xfrm>
              <a:off x="605306" y="478974"/>
              <a:ext cx="10977094" cy="0"/>
            </a:xfrm>
            <a:prstGeom prst="line">
              <a:avLst/>
            </a:prstGeom>
            <a:ln w="635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0ABCBBE1-4FB5-EFA6-5FAE-7CDC5B6BAB24}"/>
                </a:ext>
              </a:extLst>
            </p:cNvPr>
            <p:cNvCxnSpPr>
              <a:cxnSpLocks/>
            </p:cNvCxnSpPr>
            <p:nvPr/>
          </p:nvCxnSpPr>
          <p:spPr>
            <a:xfrm>
              <a:off x="605306" y="478974"/>
              <a:ext cx="6239567" cy="0"/>
            </a:xfrm>
            <a:prstGeom prst="line">
              <a:avLst/>
            </a:prstGeom>
            <a:ln w="12700">
              <a:solidFill>
                <a:srgbClr val="827BFF"/>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0B049D72-1959-DA9C-00F8-004521A9BB7A}"/>
                </a:ext>
              </a:extLst>
            </p:cNvPr>
            <p:cNvSpPr txBox="1"/>
            <p:nvPr/>
          </p:nvSpPr>
          <p:spPr>
            <a:xfrm>
              <a:off x="7444113" y="250371"/>
              <a:ext cx="655629" cy="92333"/>
            </a:xfrm>
            <a:prstGeom prst="rect">
              <a:avLst/>
            </a:prstGeom>
          </p:spPr>
          <p:txBody>
            <a:bodyPr wrap="none" lIns="0" tIns="0" rIns="0" bIns="0" rtlCol="0">
              <a:spAutoFit/>
            </a:bodyPr>
            <a:lstStyle/>
            <a:p>
              <a:pPr algn="l"/>
              <a:r>
                <a:rPr lang="en-US" sz="600" spc="300"/>
                <a:t>OUR FLOW</a:t>
              </a:r>
            </a:p>
          </p:txBody>
        </p:sp>
      </p:grpSp>
    </p:spTree>
    <p:extLst>
      <p:ext uri="{BB962C8B-B14F-4D97-AF65-F5344CB8AC3E}">
        <p14:creationId xmlns:p14="http://schemas.microsoft.com/office/powerpoint/2010/main" val="2816106664"/>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F7241-3E2C-CDD9-0AB3-7F5FEAE724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658A4E-5BA8-2ADB-93CB-C620E8C93CA1}"/>
              </a:ext>
            </a:extLst>
          </p:cNvPr>
          <p:cNvSpPr>
            <a:spLocks noGrp="1"/>
          </p:cNvSpPr>
          <p:nvPr>
            <p:ph type="title"/>
          </p:nvPr>
        </p:nvSpPr>
        <p:spPr/>
        <p:txBody>
          <a:bodyPr>
            <a:spAutoFit/>
          </a:bodyPr>
          <a:lstStyle/>
          <a:p>
            <a:pPr>
              <a:tabLst>
                <a:tab pos="8047038" algn="l"/>
              </a:tabLst>
            </a:pPr>
            <a:r>
              <a:rPr lang="en-US"/>
              <a:t>Resourcing, Delivery, Cost</a:t>
            </a:r>
            <a:endParaRPr lang="en-US">
              <a:gradFill>
                <a:gsLst>
                  <a:gs pos="84000">
                    <a:schemeClr val="accent2"/>
                  </a:gs>
                  <a:gs pos="100000">
                    <a:schemeClr val="accent5"/>
                  </a:gs>
                  <a:gs pos="66000">
                    <a:schemeClr val="accent4"/>
                  </a:gs>
                </a:gsLst>
                <a:lin ang="0" scaled="0"/>
              </a:gradFill>
            </a:endParaRPr>
          </a:p>
        </p:txBody>
      </p:sp>
      <p:grpSp>
        <p:nvGrpSpPr>
          <p:cNvPr id="12" name="Group 11">
            <a:extLst>
              <a:ext uri="{FF2B5EF4-FFF2-40B4-BE49-F238E27FC236}">
                <a16:creationId xmlns:a16="http://schemas.microsoft.com/office/drawing/2014/main" id="{87C0549F-1C8B-F957-DB77-B69D46406F20}"/>
              </a:ext>
            </a:extLst>
          </p:cNvPr>
          <p:cNvGrpSpPr/>
          <p:nvPr/>
        </p:nvGrpSpPr>
        <p:grpSpPr>
          <a:xfrm>
            <a:off x="457200" y="1441601"/>
            <a:ext cx="7279732" cy="4743267"/>
            <a:chOff x="568868" y="1441601"/>
            <a:chExt cx="7279732" cy="4743267"/>
          </a:xfrm>
        </p:grpSpPr>
        <p:cxnSp>
          <p:nvCxnSpPr>
            <p:cNvPr id="140" name="Straight Connector 139">
              <a:extLst>
                <a:ext uri="{FF2B5EF4-FFF2-40B4-BE49-F238E27FC236}">
                  <a16:creationId xmlns:a16="http://schemas.microsoft.com/office/drawing/2014/main" id="{7386DE28-5E86-7CEB-C97B-5D662F369C03}"/>
                </a:ext>
              </a:extLst>
            </p:cNvPr>
            <p:cNvCxnSpPr>
              <a:cxnSpLocks/>
            </p:cNvCxnSpPr>
            <p:nvPr/>
          </p:nvCxnSpPr>
          <p:spPr>
            <a:xfrm>
              <a:off x="611748" y="1817491"/>
              <a:ext cx="7236852" cy="0"/>
            </a:xfrm>
            <a:prstGeom prst="line">
              <a:avLst/>
            </a:prstGeom>
            <a:ln w="6350">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8845732-D8B7-CE0D-F717-FC6311EE56E2}"/>
                </a:ext>
              </a:extLst>
            </p:cNvPr>
            <p:cNvSpPr txBox="1"/>
            <p:nvPr/>
          </p:nvSpPr>
          <p:spPr>
            <a:xfrm>
              <a:off x="5643338" y="2021101"/>
              <a:ext cx="1634866" cy="246221"/>
            </a:xfrm>
            <a:prstGeom prst="rect">
              <a:avLst/>
            </a:prstGeom>
            <a:noFill/>
          </p:spPr>
          <p:txBody>
            <a:bodyPr wrap="square" lIns="0" rIns="0" rtlCol="0">
              <a:spAutoFit/>
            </a:bodyPr>
            <a:lstStyle>
              <a:defPPr>
                <a:defRPr lang="en-US"/>
              </a:defPPr>
              <a:lvl1pPr marR="0" lvl="0" indent="0" defTabSz="457155" fontAlgn="auto">
                <a:spcBef>
                  <a:spcPts val="0"/>
                </a:spcBef>
                <a:spcAft>
                  <a:spcPts val="0"/>
                </a:spcAft>
                <a:buClrTx/>
                <a:buSzTx/>
                <a:buFontTx/>
                <a:buNone/>
                <a:tabLst/>
                <a:defRPr kumimoji="0" sz="1400" b="0" i="0" u="none" strike="noStrike" cap="none" spc="0" normalizeH="0" baseline="0">
                  <a:ln>
                    <a:noFill/>
                  </a:ln>
                  <a:solidFill>
                    <a:srgbClr val="464547"/>
                  </a:solidFill>
                  <a:effectLst/>
                  <a:uLnTx/>
                  <a:uFillTx/>
                  <a:latin typeface="+mj-lt"/>
                  <a:ea typeface="Source Sans Pro" charset="0"/>
                  <a:cs typeface="Source Sans Pro" charset="0"/>
                </a:defRPr>
              </a:lvl1pPr>
            </a:lstStyle>
            <a:p>
              <a:pPr defTabSz="457143">
                <a:defRPr/>
              </a:pPr>
              <a:r>
                <a:rPr lang="en-US" sz="1000" dirty="0">
                  <a:solidFill>
                    <a:schemeClr val="tx1">
                      <a:lumMod val="75000"/>
                      <a:lumOff val="25000"/>
                    </a:schemeClr>
                  </a:solidFill>
                  <a:latin typeface="+mn-lt"/>
                  <a:cs typeface="Calibri" panose="020F0502020204030204" pitchFamily="34" charset="0"/>
                </a:rPr>
                <a:t>Stakeholders</a:t>
              </a:r>
            </a:p>
          </p:txBody>
        </p:sp>
        <p:sp>
          <p:nvSpPr>
            <p:cNvPr id="21" name="TextBox 20">
              <a:extLst>
                <a:ext uri="{FF2B5EF4-FFF2-40B4-BE49-F238E27FC236}">
                  <a16:creationId xmlns:a16="http://schemas.microsoft.com/office/drawing/2014/main" id="{C0BA5954-C47B-68C0-F6D1-FD2763AA8FA3}"/>
                </a:ext>
              </a:extLst>
            </p:cNvPr>
            <p:cNvSpPr txBox="1"/>
            <p:nvPr/>
          </p:nvSpPr>
          <p:spPr>
            <a:xfrm>
              <a:off x="900243" y="2067267"/>
              <a:ext cx="1233473" cy="153888"/>
            </a:xfrm>
            <a:prstGeom prst="rect">
              <a:avLst/>
            </a:prstGeom>
            <a:noFill/>
          </p:spPr>
          <p:txBody>
            <a:bodyPr wrap="square" lIns="0" tIns="0" rIns="0" bIns="0" rtlCol="0">
              <a:spAutoFit/>
            </a:bodyPr>
            <a:lstStyle>
              <a:defPPr>
                <a:defRPr lang="en-US"/>
              </a:defPPr>
              <a:lvl1pPr marR="0" lvl="0" indent="0" defTabSz="342848" fontAlgn="auto">
                <a:spcBef>
                  <a:spcPts val="0"/>
                </a:spcBef>
                <a:spcAft>
                  <a:spcPts val="0"/>
                </a:spcAft>
                <a:buClrTx/>
                <a:buSzTx/>
                <a:buFontTx/>
                <a:buNone/>
                <a:tabLst/>
                <a:defRPr kumimoji="0" sz="1000" b="0" i="0" u="none" strike="noStrike" cap="none" spc="0" normalizeH="0" baseline="0">
                  <a:ln>
                    <a:noFill/>
                  </a:ln>
                  <a:solidFill>
                    <a:srgbClr val="464547"/>
                  </a:solidFill>
                  <a:effectLst/>
                  <a:uLnTx/>
                  <a:uFillTx/>
                  <a:latin typeface="Calibri Light"/>
                  <a:ea typeface="Source Sans Pro" charset="0"/>
                  <a:cs typeface="Source Sans Pro" charset="0"/>
                </a:defRPr>
              </a:lvl1pPr>
            </a:lstStyle>
            <a:p>
              <a:pPr defTabSz="342839">
                <a:defRPr/>
              </a:pPr>
              <a:r>
                <a:rPr lang="en-US" kern="0">
                  <a:solidFill>
                    <a:schemeClr val="tx1">
                      <a:lumMod val="75000"/>
                      <a:lumOff val="25000"/>
                    </a:schemeClr>
                  </a:solidFill>
                  <a:latin typeface="+mn-lt"/>
                </a:rPr>
                <a:t>EPAM Partner</a:t>
              </a:r>
            </a:p>
          </p:txBody>
        </p:sp>
        <p:pic>
          <p:nvPicPr>
            <p:cNvPr id="24" name="Graphic 23">
              <a:extLst>
                <a:ext uri="{FF2B5EF4-FFF2-40B4-BE49-F238E27FC236}">
                  <a16:creationId xmlns:a16="http://schemas.microsoft.com/office/drawing/2014/main" id="{1F728B5D-C16C-593D-C610-4551DEDB8E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1748" y="1450334"/>
              <a:ext cx="558484" cy="197978"/>
            </a:xfrm>
            <a:prstGeom prst="rect">
              <a:avLst/>
            </a:prstGeom>
          </p:spPr>
        </p:pic>
        <p:sp>
          <p:nvSpPr>
            <p:cNvPr id="25" name="TextBox 24">
              <a:extLst>
                <a:ext uri="{FF2B5EF4-FFF2-40B4-BE49-F238E27FC236}">
                  <a16:creationId xmlns:a16="http://schemas.microsoft.com/office/drawing/2014/main" id="{03235640-9B56-223D-D8C4-D05C74C94FFB}"/>
                </a:ext>
              </a:extLst>
            </p:cNvPr>
            <p:cNvSpPr txBox="1"/>
            <p:nvPr/>
          </p:nvSpPr>
          <p:spPr>
            <a:xfrm>
              <a:off x="5643338" y="3027510"/>
              <a:ext cx="1156589" cy="307777"/>
            </a:xfrm>
            <a:prstGeom prst="rect">
              <a:avLst/>
            </a:prstGeom>
            <a:noFill/>
          </p:spPr>
          <p:txBody>
            <a:bodyPr wrap="square" lIns="0" tIns="0" rIns="0" bIns="0" rtlCol="0">
              <a:spAutoFit/>
            </a:bodyPr>
            <a:lstStyle/>
            <a:p>
              <a:pPr defTabSz="342839">
                <a:defRPr/>
              </a:pPr>
              <a:r>
                <a:rPr lang="en-US" sz="1000" kern="0" dirty="0">
                  <a:solidFill>
                    <a:schemeClr val="tx1">
                      <a:lumMod val="75000"/>
                      <a:lumOff val="25000"/>
                    </a:schemeClr>
                  </a:solidFill>
                </a:rPr>
                <a:t>System Administrator / DevOps Engineer</a:t>
              </a:r>
            </a:p>
          </p:txBody>
        </p:sp>
        <p:sp>
          <p:nvSpPr>
            <p:cNvPr id="50" name="TextBox 49">
              <a:extLst>
                <a:ext uri="{FF2B5EF4-FFF2-40B4-BE49-F238E27FC236}">
                  <a16:creationId xmlns:a16="http://schemas.microsoft.com/office/drawing/2014/main" id="{ED024333-77D8-5D79-7572-10AAE387E317}"/>
                </a:ext>
              </a:extLst>
            </p:cNvPr>
            <p:cNvSpPr txBox="1"/>
            <p:nvPr/>
          </p:nvSpPr>
          <p:spPr>
            <a:xfrm>
              <a:off x="7002818" y="1441601"/>
              <a:ext cx="845782" cy="215444"/>
            </a:xfrm>
            <a:prstGeom prst="rect">
              <a:avLst/>
            </a:prstGeom>
            <a:noFill/>
          </p:spPr>
          <p:txBody>
            <a:bodyPr wrap="square" lIns="0" tIns="0" rIns="0" bIns="0">
              <a:spAutoFit/>
            </a:bodyPr>
            <a:lstStyle/>
            <a:p>
              <a:pPr marR="0" lvl="0" algn="r" defTabSz="914354" rtl="0" eaLnBrk="1" fontAlgn="auto" latinLnBrk="0" hangingPunct="1">
                <a:lnSpc>
                  <a:spcPct val="100000"/>
                </a:lnSpc>
                <a:spcAft>
                  <a:spcPts val="600"/>
                </a:spcAft>
                <a:buClr>
                  <a:srgbClr val="222222">
                    <a:lumMod val="90000"/>
                    <a:lumOff val="10000"/>
                  </a:srgbClr>
                </a:buClr>
                <a:buSzTx/>
                <a:tabLst/>
                <a:defRPr/>
              </a:pPr>
              <a:r>
                <a:rPr lang="en-US" sz="1400" b="1">
                  <a:solidFill>
                    <a:schemeClr val="tx1">
                      <a:lumMod val="75000"/>
                      <a:lumOff val="25000"/>
                    </a:schemeClr>
                  </a:solidFill>
                  <a:cs typeface="Calibri Light" panose="020F0302020204030204" pitchFamily="34" charset="0"/>
                </a:rPr>
                <a:t>CLIENT</a:t>
              </a:r>
            </a:p>
          </p:txBody>
        </p:sp>
        <p:sp>
          <p:nvSpPr>
            <p:cNvPr id="52" name="TextBox 51">
              <a:extLst>
                <a:ext uri="{FF2B5EF4-FFF2-40B4-BE49-F238E27FC236}">
                  <a16:creationId xmlns:a16="http://schemas.microsoft.com/office/drawing/2014/main" id="{23234EAF-6647-AB55-6F2B-25B3338B6B3C}"/>
                </a:ext>
              </a:extLst>
            </p:cNvPr>
            <p:cNvSpPr txBox="1"/>
            <p:nvPr/>
          </p:nvSpPr>
          <p:spPr>
            <a:xfrm>
              <a:off x="5254907" y="4578403"/>
              <a:ext cx="2593693" cy="1606465"/>
            </a:xfrm>
            <a:prstGeom prst="rect">
              <a:avLst/>
            </a:prstGeom>
            <a:noFill/>
          </p:spPr>
          <p:txBody>
            <a:bodyPr wrap="square" lIns="0" tIns="0" rIns="0" bIns="0">
              <a:spAutoFit/>
            </a:bodyPr>
            <a:lstStyle/>
            <a:p>
              <a:pPr>
                <a:lnSpc>
                  <a:spcPts val="1400"/>
                </a:lnSpc>
                <a:spcBef>
                  <a:spcPts val="900"/>
                </a:spcBef>
              </a:pPr>
              <a:r>
                <a:rPr lang="en-US" sz="1200" b="1" dirty="0">
                  <a:solidFill>
                    <a:srgbClr val="0E0E0E"/>
                  </a:solidFill>
                  <a:effectLst/>
                  <a:ea typeface="Calibri Light" panose="020F0302020204030204" pitchFamily="34" charset="0"/>
                  <a:cs typeface="Calibri Light" panose="020F0302020204030204" pitchFamily="34" charset="0"/>
                </a:rPr>
                <a:t>Requirements from the Client:</a:t>
              </a:r>
            </a:p>
            <a:p>
              <a:pPr marL="285750" indent="-285750">
                <a:lnSpc>
                  <a:spcPts val="1400"/>
                </a:lnSpc>
                <a:buFont typeface="Arial" panose="020B0604020202020204" pitchFamily="34" charset="0"/>
                <a:buChar char="•"/>
              </a:pPr>
              <a:r>
                <a:rPr lang="en-US" sz="1000" dirty="0">
                  <a:solidFill>
                    <a:srgbClr val="0E0E0E"/>
                  </a:solidFill>
                  <a:ea typeface="Calibri Light" panose="020F0302020204030204" pitchFamily="34" charset="0"/>
                  <a:cs typeface="Calibri Light" panose="020F0302020204030204" pitchFamily="34" charset="0"/>
                </a:rPr>
                <a:t>Stakeholder responsible for defining </a:t>
              </a:r>
              <a:br>
                <a:rPr lang="en-US" sz="1000" dirty="0">
                  <a:solidFill>
                    <a:srgbClr val="0E0E0E"/>
                  </a:solidFill>
                  <a:ea typeface="Calibri Light" panose="020F0302020204030204" pitchFamily="34" charset="0"/>
                  <a:cs typeface="Calibri Light" panose="020F0302020204030204" pitchFamily="34" charset="0"/>
                </a:rPr>
              </a:br>
              <a:r>
                <a:rPr lang="en-US" sz="1000" dirty="0">
                  <a:solidFill>
                    <a:srgbClr val="0E0E0E"/>
                  </a:solidFill>
                  <a:ea typeface="Calibri Light" panose="020F0302020204030204" pitchFamily="34" charset="0"/>
                  <a:cs typeface="Calibri Light" panose="020F0302020204030204" pitchFamily="34" charset="0"/>
                </a:rPr>
                <a:t>testing scope and green-lighting the test.</a:t>
              </a:r>
            </a:p>
            <a:p>
              <a:pPr marL="285750" indent="-285750">
                <a:lnSpc>
                  <a:spcPts val="1400"/>
                </a:lnSpc>
                <a:buFont typeface="Arial" panose="020B0604020202020204" pitchFamily="34" charset="0"/>
                <a:buChar char="•"/>
              </a:pPr>
              <a:r>
                <a:rPr lang="en-US" sz="1000" dirty="0">
                  <a:solidFill>
                    <a:srgbClr val="0E0E0E"/>
                  </a:solidFill>
                  <a:ea typeface="Calibri Light" panose="020F0302020204030204" pitchFamily="34" charset="0"/>
                  <a:cs typeface="Calibri Light" panose="020F0302020204030204" pitchFamily="34" charset="0"/>
                </a:rPr>
                <a:t>System Administrator or Engineer that provides access to the system under </a:t>
              </a:r>
              <a:br>
                <a:rPr lang="en-US" sz="1000" dirty="0">
                  <a:solidFill>
                    <a:srgbClr val="0E0E0E"/>
                  </a:solidFill>
                  <a:ea typeface="Calibri Light" panose="020F0302020204030204" pitchFamily="34" charset="0"/>
                  <a:cs typeface="Calibri Light" panose="020F0302020204030204" pitchFamily="34" charset="0"/>
                </a:rPr>
              </a:br>
              <a:r>
                <a:rPr lang="en-US" sz="1000" dirty="0">
                  <a:solidFill>
                    <a:srgbClr val="0E0E0E"/>
                  </a:solidFill>
                  <a:ea typeface="Calibri Light" panose="020F0302020204030204" pitchFamily="34" charset="0"/>
                  <a:cs typeface="Calibri Light" panose="020F0302020204030204" pitchFamily="34" charset="0"/>
                </a:rPr>
                <a:t>test or works with the team to establish access point.</a:t>
              </a:r>
              <a:endParaRPr lang="en-US" sz="1000" dirty="0">
                <a:solidFill>
                  <a:srgbClr val="0E0E0E"/>
                </a:solidFill>
                <a:effectLst/>
                <a:ea typeface="Calibri Light" panose="020F0302020204030204" pitchFamily="34" charset="0"/>
                <a:cs typeface="Calibri Light" panose="020F0302020204030204" pitchFamily="34" charset="0"/>
              </a:endParaRPr>
            </a:p>
            <a:p>
              <a:pPr marL="285750" indent="-285750">
                <a:lnSpc>
                  <a:spcPts val="1400"/>
                </a:lnSpc>
                <a:buFont typeface="Arial" panose="020B0604020202020204" pitchFamily="34" charset="0"/>
                <a:buChar char="•"/>
              </a:pPr>
              <a:r>
                <a:rPr lang="en-US" sz="1000" dirty="0">
                  <a:solidFill>
                    <a:srgbClr val="0E0E0E"/>
                  </a:solidFill>
                  <a:effectLst/>
                  <a:ea typeface="Calibri Light" panose="020F0302020204030204" pitchFamily="34" charset="0"/>
                  <a:cs typeface="Calibri Light" panose="020F0302020204030204" pitchFamily="34" charset="0"/>
                </a:rPr>
                <a:t>Contact points for the test duration on both Delivery and Engagement side.</a:t>
              </a:r>
            </a:p>
          </p:txBody>
        </p:sp>
        <p:sp>
          <p:nvSpPr>
            <p:cNvPr id="53" name="TextBox 52">
              <a:extLst>
                <a:ext uri="{FF2B5EF4-FFF2-40B4-BE49-F238E27FC236}">
                  <a16:creationId xmlns:a16="http://schemas.microsoft.com/office/drawing/2014/main" id="{18DFC5A4-3BB5-133A-C763-3EA9EACD5A57}"/>
                </a:ext>
              </a:extLst>
            </p:cNvPr>
            <p:cNvSpPr txBox="1"/>
            <p:nvPr/>
          </p:nvSpPr>
          <p:spPr>
            <a:xfrm>
              <a:off x="611748" y="4578403"/>
              <a:ext cx="4493652" cy="1426929"/>
            </a:xfrm>
            <a:prstGeom prst="rect">
              <a:avLst/>
            </a:prstGeom>
            <a:noFill/>
          </p:spPr>
          <p:txBody>
            <a:bodyPr wrap="square" lIns="0" tIns="0" rIns="0" bIns="0">
              <a:spAutoFit/>
            </a:bodyPr>
            <a:lstStyle/>
            <a:p>
              <a:pPr>
                <a:lnSpc>
                  <a:spcPts val="1400"/>
                </a:lnSpc>
                <a:spcBef>
                  <a:spcPts val="900"/>
                </a:spcBef>
              </a:pPr>
              <a:r>
                <a:rPr lang="en-US" sz="1200" b="1" dirty="0">
                  <a:solidFill>
                    <a:srgbClr val="0E0E0E"/>
                  </a:solidFill>
                  <a:effectLst/>
                  <a:ea typeface="Calibri Light" panose="020F0302020204030204" pitchFamily="34" charset="0"/>
                  <a:cs typeface="Calibri Light" panose="020F0302020204030204" pitchFamily="34" charset="0"/>
                </a:rPr>
                <a:t>EPAM’s Lightweight Assessment workflow:</a:t>
              </a:r>
            </a:p>
            <a:p>
              <a:pPr>
                <a:lnSpc>
                  <a:spcPts val="1400"/>
                </a:lnSpc>
              </a:pPr>
              <a:r>
                <a:rPr lang="en-US" sz="1000" b="1" dirty="0">
                  <a:solidFill>
                    <a:srgbClr val="0E0E0E"/>
                  </a:solidFill>
                  <a:ea typeface="Calibri Light" panose="020F0302020204030204" pitchFamily="34" charset="0"/>
                  <a:cs typeface="Calibri Light" panose="020F0302020204030204" pitchFamily="34" charset="0"/>
                </a:rPr>
                <a:t>Day 1: </a:t>
              </a:r>
              <a:r>
                <a:rPr lang="en-US" sz="1000" dirty="0">
                  <a:solidFill>
                    <a:srgbClr val="0E0E0E"/>
                  </a:solidFill>
                  <a:ea typeface="Calibri Light" panose="020F0302020204030204" pitchFamily="34" charset="0"/>
                  <a:cs typeface="Calibri Light" panose="020F0302020204030204" pitchFamily="34" charset="0"/>
                </a:rPr>
                <a:t>Establish communication with LLM system, preselect best assessment strategies, create testing plan, ad-hoc tests.</a:t>
              </a:r>
            </a:p>
            <a:p>
              <a:pPr>
                <a:lnSpc>
                  <a:spcPts val="1400"/>
                </a:lnSpc>
              </a:pPr>
              <a:r>
                <a:rPr lang="en-US" sz="1000" b="1" dirty="0">
                  <a:solidFill>
                    <a:srgbClr val="0E0E0E"/>
                  </a:solidFill>
                  <a:ea typeface="Calibri Light" panose="020F0302020204030204" pitchFamily="34" charset="0"/>
                  <a:cs typeface="Calibri Light" panose="020F0302020204030204" pitchFamily="34" charset="0"/>
                </a:rPr>
                <a:t>Day 2-4</a:t>
              </a:r>
              <a:r>
                <a:rPr lang="en-US" sz="1000" dirty="0">
                  <a:solidFill>
                    <a:srgbClr val="0E0E0E"/>
                  </a:solidFill>
                  <a:ea typeface="Calibri Light" panose="020F0302020204030204" pitchFamily="34" charset="0"/>
                  <a:cs typeface="Calibri Light" panose="020F0302020204030204" pitchFamily="34" charset="0"/>
                </a:rPr>
                <a:t>: Work in two streams LLM Penetration Testing and Content Reliability.</a:t>
              </a:r>
            </a:p>
            <a:p>
              <a:pPr>
                <a:lnSpc>
                  <a:spcPts val="1400"/>
                </a:lnSpc>
              </a:pPr>
              <a:r>
                <a:rPr lang="en-US" sz="1000" b="1" dirty="0">
                  <a:solidFill>
                    <a:srgbClr val="0E0E0E"/>
                  </a:solidFill>
                  <a:ea typeface="Calibri Light" panose="020F0302020204030204" pitchFamily="34" charset="0"/>
                  <a:cs typeface="Calibri Light" panose="020F0302020204030204" pitchFamily="34" charset="0"/>
                </a:rPr>
                <a:t>Day 5: </a:t>
              </a:r>
              <a:r>
                <a:rPr lang="en-US" sz="1000" dirty="0">
                  <a:solidFill>
                    <a:srgbClr val="0E0E0E"/>
                  </a:solidFill>
                  <a:ea typeface="Calibri Light" panose="020F0302020204030204" pitchFamily="34" charset="0"/>
                  <a:cs typeface="Calibri Light" panose="020F0302020204030204" pitchFamily="34" charset="0"/>
                </a:rPr>
                <a:t>Finish testing, gather findings, and create Executive Summary and Report. </a:t>
              </a:r>
            </a:p>
            <a:p>
              <a:pPr>
                <a:lnSpc>
                  <a:spcPts val="1400"/>
                </a:lnSpc>
              </a:pPr>
              <a:endParaRPr lang="en-US" sz="1000" dirty="0">
                <a:solidFill>
                  <a:srgbClr val="0E0E0E"/>
                </a:solidFill>
                <a:ea typeface="Calibri Light" panose="020F0302020204030204" pitchFamily="34" charset="0"/>
                <a:cs typeface="Calibri Light" panose="020F0302020204030204" pitchFamily="34" charset="0"/>
              </a:endParaRPr>
            </a:p>
            <a:p>
              <a:pPr>
                <a:lnSpc>
                  <a:spcPts val="1400"/>
                </a:lnSpc>
              </a:pPr>
              <a:r>
                <a:rPr lang="en-US" sz="1000" b="1" dirty="0">
                  <a:solidFill>
                    <a:srgbClr val="0E0E0E"/>
                  </a:solidFill>
                  <a:effectLst/>
                  <a:ea typeface="Calibri Light" panose="020F0302020204030204" pitchFamily="34" charset="0"/>
                  <a:cs typeface="Calibri Light" panose="020F0302020204030204" pitchFamily="34" charset="0"/>
                </a:rPr>
                <a:t>EPAM’s Full-scale Core Offering workflow </a:t>
              </a:r>
              <a:r>
                <a:rPr lang="en-US" sz="1000" dirty="0">
                  <a:solidFill>
                    <a:srgbClr val="0E0E0E"/>
                  </a:solidFill>
                  <a:effectLst/>
                  <a:ea typeface="Calibri Light" panose="020F0302020204030204" pitchFamily="34" charset="0"/>
                  <a:cs typeface="Calibri Light" panose="020F0302020204030204" pitchFamily="34" charset="0"/>
                </a:rPr>
                <a:t>will include Configurations Review, Threat Modeling, and Architecture Review streams and will last </a:t>
              </a:r>
              <a:r>
                <a:rPr lang="en-US" sz="1000" b="1" dirty="0">
                  <a:solidFill>
                    <a:srgbClr val="0E0E0E"/>
                  </a:solidFill>
                  <a:effectLst/>
                  <a:ea typeface="Calibri Light" panose="020F0302020204030204" pitchFamily="34" charset="0"/>
                  <a:cs typeface="Calibri Light" panose="020F0302020204030204" pitchFamily="34" charset="0"/>
                </a:rPr>
                <a:t>~4 weeks</a:t>
              </a:r>
              <a:r>
                <a:rPr lang="en-US" sz="1000" b="1" dirty="0">
                  <a:solidFill>
                    <a:srgbClr val="0E0E0E"/>
                  </a:solidFill>
                  <a:ea typeface="Calibri Light" panose="020F0302020204030204" pitchFamily="34" charset="0"/>
                  <a:cs typeface="Calibri Light" panose="020F0302020204030204" pitchFamily="34" charset="0"/>
                </a:rPr>
                <a:t>.</a:t>
              </a:r>
            </a:p>
          </p:txBody>
        </p:sp>
        <p:sp>
          <p:nvSpPr>
            <p:cNvPr id="136" name="Title 1">
              <a:extLst>
                <a:ext uri="{FF2B5EF4-FFF2-40B4-BE49-F238E27FC236}">
                  <a16:creationId xmlns:a16="http://schemas.microsoft.com/office/drawing/2014/main" id="{ED7FAADC-39BE-FF91-AD8C-74A7A7FA6FD9}"/>
                </a:ext>
              </a:extLst>
            </p:cNvPr>
            <p:cNvSpPr txBox="1">
              <a:spLocks/>
            </p:cNvSpPr>
            <p:nvPr/>
          </p:nvSpPr>
          <p:spPr>
            <a:xfrm>
              <a:off x="3217333" y="1652478"/>
              <a:ext cx="2025683" cy="330027"/>
            </a:xfrm>
            <a:prstGeom prst="rect">
              <a:avLst/>
            </a:prstGeom>
            <a:solidFill>
              <a:schemeClr val="bg1"/>
            </a:solidFill>
          </p:spPr>
          <p:txBody>
            <a:bodyPr vert="horz" lIns="0" tIns="0" rIns="0" bIns="0" rtlCol="0" anchor="ctr">
              <a:noAutofit/>
            </a:bodyPr>
            <a:lstStyle>
              <a:lvl1pPr algn="l" defTabSz="914400" rtl="0" eaLnBrk="1" latinLnBrk="0" hangingPunct="1">
                <a:lnSpc>
                  <a:spcPct val="100000"/>
                </a:lnSpc>
                <a:spcBef>
                  <a:spcPct val="0"/>
                </a:spcBef>
                <a:buNone/>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algn="ctr">
                <a:defRPr/>
              </a:pPr>
              <a:r>
                <a:rPr lang="en-US" sz="1000" spc="300" dirty="0">
                  <a:solidFill>
                    <a:schemeClr val="tx1">
                      <a:lumMod val="50000"/>
                      <a:lumOff val="50000"/>
                    </a:schemeClr>
                  </a:solidFill>
                  <a:latin typeface="+mn-lt"/>
                  <a:cs typeface="Calibri"/>
                </a:rPr>
                <a:t>ENGAGEMENT TIER</a:t>
              </a:r>
            </a:p>
          </p:txBody>
        </p:sp>
        <p:cxnSp>
          <p:nvCxnSpPr>
            <p:cNvPr id="141" name="Straight Connector 140">
              <a:extLst>
                <a:ext uri="{FF2B5EF4-FFF2-40B4-BE49-F238E27FC236}">
                  <a16:creationId xmlns:a16="http://schemas.microsoft.com/office/drawing/2014/main" id="{306604A0-D9F0-ECD2-2ADE-DDBF2E8ACB9F}"/>
                </a:ext>
              </a:extLst>
            </p:cNvPr>
            <p:cNvCxnSpPr>
              <a:cxnSpLocks/>
            </p:cNvCxnSpPr>
            <p:nvPr/>
          </p:nvCxnSpPr>
          <p:spPr>
            <a:xfrm>
              <a:off x="611748" y="2454098"/>
              <a:ext cx="7236852" cy="0"/>
            </a:xfrm>
            <a:prstGeom prst="line">
              <a:avLst/>
            </a:prstGeom>
            <a:ln w="6350">
              <a:solidFill>
                <a:schemeClr val="tx1">
                  <a:lumMod val="25000"/>
                  <a:lumOff val="75000"/>
                </a:schemeClr>
              </a:solidFill>
            </a:ln>
          </p:spPr>
          <p:style>
            <a:lnRef idx="1">
              <a:schemeClr val="accent1"/>
            </a:lnRef>
            <a:fillRef idx="0">
              <a:schemeClr val="accent1"/>
            </a:fillRef>
            <a:effectRef idx="0">
              <a:schemeClr val="accent1"/>
            </a:effectRef>
            <a:fontRef idx="minor">
              <a:schemeClr val="tx1"/>
            </a:fontRef>
          </p:style>
        </p:cxnSp>
        <p:sp>
          <p:nvSpPr>
            <p:cNvPr id="137" name="Title 1">
              <a:extLst>
                <a:ext uri="{FF2B5EF4-FFF2-40B4-BE49-F238E27FC236}">
                  <a16:creationId xmlns:a16="http://schemas.microsoft.com/office/drawing/2014/main" id="{A1BB82DC-64BA-0B78-B00B-80E0B199AB57}"/>
                </a:ext>
              </a:extLst>
            </p:cNvPr>
            <p:cNvSpPr txBox="1">
              <a:spLocks/>
            </p:cNvSpPr>
            <p:nvPr/>
          </p:nvSpPr>
          <p:spPr>
            <a:xfrm>
              <a:off x="3217333" y="2289085"/>
              <a:ext cx="2025683" cy="330027"/>
            </a:xfrm>
            <a:prstGeom prst="rect">
              <a:avLst/>
            </a:prstGeom>
            <a:solidFill>
              <a:schemeClr val="bg1"/>
            </a:solidFill>
          </p:spPr>
          <p:txBody>
            <a:bodyPr vert="horz" lIns="0" tIns="0" rIns="0" bIns="0" rtlCol="0" anchor="ctr">
              <a:noAutofit/>
            </a:bodyPr>
            <a:lstStyle>
              <a:lvl1pPr algn="l" defTabSz="914400" rtl="0" eaLnBrk="1" latinLnBrk="0" hangingPunct="1">
                <a:lnSpc>
                  <a:spcPct val="100000"/>
                </a:lnSpc>
                <a:spcBef>
                  <a:spcPct val="0"/>
                </a:spcBef>
                <a:buNone/>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algn="ctr">
                <a:defRPr/>
              </a:pPr>
              <a:r>
                <a:rPr lang="en-US" sz="1000" spc="300">
                  <a:solidFill>
                    <a:schemeClr val="tx1">
                      <a:lumMod val="50000"/>
                      <a:lumOff val="50000"/>
                    </a:schemeClr>
                  </a:solidFill>
                  <a:latin typeface="+mn-lt"/>
                  <a:cs typeface="Calibri"/>
                </a:rPr>
                <a:t>DELIVERY TIER</a:t>
              </a:r>
            </a:p>
          </p:txBody>
        </p:sp>
        <p:pic>
          <p:nvPicPr>
            <p:cNvPr id="146" name="Graphic 145">
              <a:extLst>
                <a:ext uri="{FF2B5EF4-FFF2-40B4-BE49-F238E27FC236}">
                  <a16:creationId xmlns:a16="http://schemas.microsoft.com/office/drawing/2014/main" id="{D6EBD205-F09B-EE0D-D3B8-DF3942C058E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868" y="1991811"/>
              <a:ext cx="304800" cy="304800"/>
            </a:xfrm>
            <a:prstGeom prst="rect">
              <a:avLst/>
            </a:prstGeom>
          </p:spPr>
        </p:pic>
        <p:pic>
          <p:nvPicPr>
            <p:cNvPr id="148" name="Graphic 147">
              <a:extLst>
                <a:ext uri="{FF2B5EF4-FFF2-40B4-BE49-F238E27FC236}">
                  <a16:creationId xmlns:a16="http://schemas.microsoft.com/office/drawing/2014/main" id="{8AC8324E-3EE9-4876-E6A7-90C1DF5EAD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254907" y="1991811"/>
              <a:ext cx="304800" cy="304800"/>
            </a:xfrm>
            <a:prstGeom prst="rect">
              <a:avLst/>
            </a:prstGeom>
          </p:spPr>
        </p:pic>
        <p:pic>
          <p:nvPicPr>
            <p:cNvPr id="149" name="Graphic 148">
              <a:extLst>
                <a:ext uri="{FF2B5EF4-FFF2-40B4-BE49-F238E27FC236}">
                  <a16:creationId xmlns:a16="http://schemas.microsoft.com/office/drawing/2014/main" id="{2C088AA5-002E-E8A6-CC63-75AB41FB8FA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54907" y="3031941"/>
              <a:ext cx="304800" cy="304800"/>
            </a:xfrm>
            <a:prstGeom prst="rect">
              <a:avLst/>
            </a:prstGeom>
          </p:spPr>
        </p:pic>
        <p:grpSp>
          <p:nvGrpSpPr>
            <p:cNvPr id="220" name="Group 219">
              <a:extLst>
                <a:ext uri="{FF2B5EF4-FFF2-40B4-BE49-F238E27FC236}">
                  <a16:creationId xmlns:a16="http://schemas.microsoft.com/office/drawing/2014/main" id="{AA8AA00E-2F9F-1AF0-9347-67481270BBA8}"/>
                </a:ext>
              </a:extLst>
            </p:cNvPr>
            <p:cNvGrpSpPr/>
            <p:nvPr/>
          </p:nvGrpSpPr>
          <p:grpSpPr>
            <a:xfrm>
              <a:off x="568868" y="3031941"/>
              <a:ext cx="1398545" cy="899160"/>
              <a:chOff x="568868" y="3031941"/>
              <a:chExt cx="1398545" cy="899160"/>
            </a:xfrm>
          </p:grpSpPr>
          <p:sp>
            <p:nvSpPr>
              <p:cNvPr id="197" name="TextBox 25">
                <a:extLst>
                  <a:ext uri="{FF2B5EF4-FFF2-40B4-BE49-F238E27FC236}">
                    <a16:creationId xmlns:a16="http://schemas.microsoft.com/office/drawing/2014/main" id="{9A1D5D83-E18F-B0B4-289B-A82B8A132ADD}"/>
                  </a:ext>
                </a:extLst>
              </p:cNvPr>
              <p:cNvSpPr txBox="1"/>
              <p:nvPr/>
            </p:nvSpPr>
            <p:spPr>
              <a:xfrm>
                <a:off x="900243" y="3107397"/>
                <a:ext cx="1067170"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rPr>
                  <a:t>Security Engineer</a:t>
                </a:r>
              </a:p>
            </p:txBody>
          </p:sp>
          <p:sp>
            <p:nvSpPr>
              <p:cNvPr id="198" name="TextBox 25">
                <a:extLst>
                  <a:ext uri="{FF2B5EF4-FFF2-40B4-BE49-F238E27FC236}">
                    <a16:creationId xmlns:a16="http://schemas.microsoft.com/office/drawing/2014/main" id="{F544F8C1-2684-C4B4-3533-AB87CBE92E7D}"/>
                  </a:ext>
                </a:extLst>
              </p:cNvPr>
              <p:cNvSpPr txBox="1"/>
              <p:nvPr/>
            </p:nvSpPr>
            <p:spPr>
              <a:xfrm>
                <a:off x="900243" y="3404577"/>
                <a:ext cx="1067170"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rPr>
                  <a:t>Data Scientist</a:t>
                </a:r>
              </a:p>
            </p:txBody>
          </p:sp>
          <p:sp>
            <p:nvSpPr>
              <p:cNvPr id="199" name="TextBox 25">
                <a:extLst>
                  <a:ext uri="{FF2B5EF4-FFF2-40B4-BE49-F238E27FC236}">
                    <a16:creationId xmlns:a16="http://schemas.microsoft.com/office/drawing/2014/main" id="{74D8BDC6-8A56-A83E-9B33-145B3589CDF5}"/>
                  </a:ext>
                </a:extLst>
              </p:cNvPr>
              <p:cNvSpPr txBox="1"/>
              <p:nvPr/>
            </p:nvSpPr>
            <p:spPr>
              <a:xfrm>
                <a:off x="900243" y="3701757"/>
                <a:ext cx="1067170"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rPr>
                  <a:t>Architect</a:t>
                </a:r>
              </a:p>
            </p:txBody>
          </p:sp>
          <p:pic>
            <p:nvPicPr>
              <p:cNvPr id="201" name="Graphic 200">
                <a:extLst>
                  <a:ext uri="{FF2B5EF4-FFF2-40B4-BE49-F238E27FC236}">
                    <a16:creationId xmlns:a16="http://schemas.microsoft.com/office/drawing/2014/main" id="{0C82A7C6-F9CF-6E17-6E98-24427F9F3E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868" y="3031941"/>
                <a:ext cx="304800" cy="304800"/>
              </a:xfrm>
              <a:prstGeom prst="rect">
                <a:avLst/>
              </a:prstGeom>
            </p:spPr>
          </p:pic>
          <p:pic>
            <p:nvPicPr>
              <p:cNvPr id="202" name="Graphic 201">
                <a:extLst>
                  <a:ext uri="{FF2B5EF4-FFF2-40B4-BE49-F238E27FC236}">
                    <a16:creationId xmlns:a16="http://schemas.microsoft.com/office/drawing/2014/main" id="{B9FB1B50-254B-825E-7E2C-0846EC0D64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868" y="3329121"/>
                <a:ext cx="304800" cy="304800"/>
              </a:xfrm>
              <a:prstGeom prst="rect">
                <a:avLst/>
              </a:prstGeom>
            </p:spPr>
          </p:pic>
          <p:pic>
            <p:nvPicPr>
              <p:cNvPr id="203" name="Graphic 202">
                <a:extLst>
                  <a:ext uri="{FF2B5EF4-FFF2-40B4-BE49-F238E27FC236}">
                    <a16:creationId xmlns:a16="http://schemas.microsoft.com/office/drawing/2014/main" id="{1CFE7C53-A078-F256-427E-F9D4ED9E7CC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8868" y="3626301"/>
                <a:ext cx="304800" cy="304800"/>
              </a:xfrm>
              <a:prstGeom prst="rect">
                <a:avLst/>
              </a:prstGeom>
            </p:spPr>
          </p:pic>
        </p:grpSp>
        <p:grpSp>
          <p:nvGrpSpPr>
            <p:cNvPr id="219" name="Group 218">
              <a:extLst>
                <a:ext uri="{FF2B5EF4-FFF2-40B4-BE49-F238E27FC236}">
                  <a16:creationId xmlns:a16="http://schemas.microsoft.com/office/drawing/2014/main" id="{DE7A9E3E-BE0E-BC97-B919-D2B3048ADD6C}"/>
                </a:ext>
              </a:extLst>
            </p:cNvPr>
            <p:cNvGrpSpPr/>
            <p:nvPr/>
          </p:nvGrpSpPr>
          <p:grpSpPr>
            <a:xfrm>
              <a:off x="2774133" y="3031941"/>
              <a:ext cx="1854291" cy="899160"/>
              <a:chOff x="2774133" y="3031941"/>
              <a:chExt cx="1854291" cy="899160"/>
            </a:xfrm>
          </p:grpSpPr>
          <p:sp>
            <p:nvSpPr>
              <p:cNvPr id="205" name="TextBox 25">
                <a:extLst>
                  <a:ext uri="{FF2B5EF4-FFF2-40B4-BE49-F238E27FC236}">
                    <a16:creationId xmlns:a16="http://schemas.microsoft.com/office/drawing/2014/main" id="{FDC6ED5B-C4FA-8056-120A-2FF1EE8DAA83}"/>
                  </a:ext>
                </a:extLst>
              </p:cNvPr>
              <p:cNvSpPr txBox="1"/>
              <p:nvPr/>
            </p:nvSpPr>
            <p:spPr>
              <a:xfrm>
                <a:off x="3105507" y="3107397"/>
                <a:ext cx="1522917"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rPr>
                  <a:t>Assessment Lead (DM)</a:t>
                </a:r>
              </a:p>
            </p:txBody>
          </p:sp>
          <p:sp>
            <p:nvSpPr>
              <p:cNvPr id="206" name="TextBox 25">
                <a:extLst>
                  <a:ext uri="{FF2B5EF4-FFF2-40B4-BE49-F238E27FC236}">
                    <a16:creationId xmlns:a16="http://schemas.microsoft.com/office/drawing/2014/main" id="{167BC709-E33E-BAF6-4930-2BBF3243F117}"/>
                  </a:ext>
                </a:extLst>
              </p:cNvPr>
              <p:cNvSpPr txBox="1"/>
              <p:nvPr/>
            </p:nvSpPr>
            <p:spPr>
              <a:xfrm>
                <a:off x="3105508" y="3404577"/>
                <a:ext cx="1067170"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rPr>
                  <a:t>LLM Pen Tester</a:t>
                </a:r>
              </a:p>
            </p:txBody>
          </p:sp>
          <p:sp>
            <p:nvSpPr>
              <p:cNvPr id="207" name="TextBox 25">
                <a:extLst>
                  <a:ext uri="{FF2B5EF4-FFF2-40B4-BE49-F238E27FC236}">
                    <a16:creationId xmlns:a16="http://schemas.microsoft.com/office/drawing/2014/main" id="{9814CA68-C770-1181-3316-437B95533C00}"/>
                  </a:ext>
                </a:extLst>
              </p:cNvPr>
              <p:cNvSpPr txBox="1"/>
              <p:nvPr/>
            </p:nvSpPr>
            <p:spPr>
              <a:xfrm>
                <a:off x="3105508" y="3701757"/>
                <a:ext cx="1522916" cy="153888"/>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rPr>
                  <a:t>Machine Learning Engineer</a:t>
                </a:r>
              </a:p>
            </p:txBody>
          </p:sp>
          <p:pic>
            <p:nvPicPr>
              <p:cNvPr id="208" name="Graphic 207">
                <a:extLst>
                  <a:ext uri="{FF2B5EF4-FFF2-40B4-BE49-F238E27FC236}">
                    <a16:creationId xmlns:a16="http://schemas.microsoft.com/office/drawing/2014/main" id="{159911C1-3782-3A25-2133-595079B21F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74133" y="3031941"/>
                <a:ext cx="304800" cy="304800"/>
              </a:xfrm>
              <a:prstGeom prst="rect">
                <a:avLst/>
              </a:prstGeom>
            </p:spPr>
          </p:pic>
          <p:pic>
            <p:nvPicPr>
              <p:cNvPr id="209" name="Graphic 208">
                <a:extLst>
                  <a:ext uri="{FF2B5EF4-FFF2-40B4-BE49-F238E27FC236}">
                    <a16:creationId xmlns:a16="http://schemas.microsoft.com/office/drawing/2014/main" id="{80D25391-2519-E1F6-9FDC-43E674C229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74133" y="3329121"/>
                <a:ext cx="304800" cy="304800"/>
              </a:xfrm>
              <a:prstGeom prst="rect">
                <a:avLst/>
              </a:prstGeom>
            </p:spPr>
          </p:pic>
          <p:pic>
            <p:nvPicPr>
              <p:cNvPr id="210" name="Graphic 209">
                <a:extLst>
                  <a:ext uri="{FF2B5EF4-FFF2-40B4-BE49-F238E27FC236}">
                    <a16:creationId xmlns:a16="http://schemas.microsoft.com/office/drawing/2014/main" id="{120814DD-DDF1-613F-5330-1D88BD43E66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74133" y="3626301"/>
                <a:ext cx="304800" cy="304800"/>
              </a:xfrm>
              <a:prstGeom prst="rect">
                <a:avLst/>
              </a:prstGeom>
            </p:spPr>
          </p:pic>
        </p:grpSp>
        <p:grpSp>
          <p:nvGrpSpPr>
            <p:cNvPr id="216" name="Group 215">
              <a:extLst>
                <a:ext uri="{FF2B5EF4-FFF2-40B4-BE49-F238E27FC236}">
                  <a16:creationId xmlns:a16="http://schemas.microsoft.com/office/drawing/2014/main" id="{31922DCC-3A1E-2888-A9AA-9A906224FCD8}"/>
                </a:ext>
              </a:extLst>
            </p:cNvPr>
            <p:cNvGrpSpPr/>
            <p:nvPr/>
          </p:nvGrpSpPr>
          <p:grpSpPr>
            <a:xfrm>
              <a:off x="605306" y="2728121"/>
              <a:ext cx="4213824" cy="268180"/>
              <a:chOff x="605306" y="2728121"/>
              <a:chExt cx="4213824" cy="268180"/>
            </a:xfrm>
          </p:grpSpPr>
          <p:sp>
            <p:nvSpPr>
              <p:cNvPr id="211" name="Right Bracket 210">
                <a:extLst>
                  <a:ext uri="{FF2B5EF4-FFF2-40B4-BE49-F238E27FC236}">
                    <a16:creationId xmlns:a16="http://schemas.microsoft.com/office/drawing/2014/main" id="{B9ACD76C-64C1-AE55-A9A5-78010215D587}"/>
                  </a:ext>
                </a:extLst>
              </p:cNvPr>
              <p:cNvSpPr/>
              <p:nvPr/>
            </p:nvSpPr>
            <p:spPr>
              <a:xfrm rot="16200000">
                <a:off x="2624131" y="801303"/>
                <a:ext cx="176173" cy="4213824"/>
              </a:xfrm>
              <a:prstGeom prst="rightBracket">
                <a:avLst>
                  <a:gd name="adj" fmla="val 0"/>
                </a:avLst>
              </a:prstGeom>
              <a:ln w="12700">
                <a:gradFill>
                  <a:gsLst>
                    <a:gs pos="100000">
                      <a:schemeClr val="accent4"/>
                    </a:gs>
                    <a:gs pos="52000">
                      <a:schemeClr val="accent2"/>
                    </a:gs>
                    <a:gs pos="0">
                      <a:schemeClr val="accent5"/>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2" name="TextBox 211">
                <a:extLst>
                  <a:ext uri="{FF2B5EF4-FFF2-40B4-BE49-F238E27FC236}">
                    <a16:creationId xmlns:a16="http://schemas.microsoft.com/office/drawing/2014/main" id="{DA499CEC-B8FC-A480-08F9-051FA07FE223}"/>
                  </a:ext>
                </a:extLst>
              </p:cNvPr>
              <p:cNvSpPr txBox="1"/>
              <p:nvPr/>
            </p:nvSpPr>
            <p:spPr>
              <a:xfrm>
                <a:off x="1932881" y="2728121"/>
                <a:ext cx="1558672" cy="215444"/>
              </a:xfrm>
              <a:prstGeom prst="rect">
                <a:avLst/>
              </a:prstGeom>
              <a:solidFill>
                <a:schemeClr val="bg1"/>
              </a:solidFill>
            </p:spPr>
            <p:txBody>
              <a:bodyPr wrap="square">
                <a:spAutoFit/>
              </a:bodyPr>
              <a:lstStyle/>
              <a:p>
                <a:pPr algn="ctr"/>
                <a:r>
                  <a:rPr lang="en-US" sz="800" b="1" spc="100">
                    <a:solidFill>
                      <a:schemeClr val="accent2"/>
                    </a:solidFill>
                    <a:cs typeface="Calibri" panose="020F0502020204030204" pitchFamily="34" charset="0"/>
                  </a:rPr>
                  <a:t>CORE OFFERING 6P/4W</a:t>
                </a:r>
                <a:endParaRPr lang="en-US" sz="800" b="1" spc="100">
                  <a:solidFill>
                    <a:schemeClr val="accent2"/>
                  </a:solidFill>
                </a:endParaRPr>
              </a:p>
            </p:txBody>
          </p:sp>
        </p:grpSp>
        <p:grpSp>
          <p:nvGrpSpPr>
            <p:cNvPr id="215" name="Group 214">
              <a:extLst>
                <a:ext uri="{FF2B5EF4-FFF2-40B4-BE49-F238E27FC236}">
                  <a16:creationId xmlns:a16="http://schemas.microsoft.com/office/drawing/2014/main" id="{61612881-EAF7-D7A8-D86D-7B42033EA5B0}"/>
                </a:ext>
              </a:extLst>
            </p:cNvPr>
            <p:cNvGrpSpPr/>
            <p:nvPr/>
          </p:nvGrpSpPr>
          <p:grpSpPr>
            <a:xfrm>
              <a:off x="2591912" y="3983526"/>
              <a:ext cx="2227217" cy="276332"/>
              <a:chOff x="2591912" y="4086142"/>
              <a:chExt cx="2227217" cy="276332"/>
            </a:xfrm>
          </p:grpSpPr>
          <p:sp>
            <p:nvSpPr>
              <p:cNvPr id="213" name="Right Bracket 212">
                <a:extLst>
                  <a:ext uri="{FF2B5EF4-FFF2-40B4-BE49-F238E27FC236}">
                    <a16:creationId xmlns:a16="http://schemas.microsoft.com/office/drawing/2014/main" id="{AAB41C6C-2332-5DA2-8892-383CFB54A3CC}"/>
                  </a:ext>
                </a:extLst>
              </p:cNvPr>
              <p:cNvSpPr/>
              <p:nvPr/>
            </p:nvSpPr>
            <p:spPr>
              <a:xfrm rot="5400000">
                <a:off x="3617434" y="3060620"/>
                <a:ext cx="176174" cy="2227217"/>
              </a:xfrm>
              <a:prstGeom prst="rightBracket">
                <a:avLst>
                  <a:gd name="adj" fmla="val 0"/>
                </a:avLst>
              </a:prstGeom>
              <a:ln w="12700">
                <a:gradFill>
                  <a:gsLst>
                    <a:gs pos="0">
                      <a:schemeClr val="accent4"/>
                    </a:gs>
                    <a:gs pos="52000">
                      <a:schemeClr val="accent2"/>
                    </a:gs>
                    <a:gs pos="100000">
                      <a:schemeClr val="accent5"/>
                    </a:gs>
                  </a:gsLst>
                  <a:lin ang="5400000" scaled="0"/>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4" name="TextBox 213">
                <a:extLst>
                  <a:ext uri="{FF2B5EF4-FFF2-40B4-BE49-F238E27FC236}">
                    <a16:creationId xmlns:a16="http://schemas.microsoft.com/office/drawing/2014/main" id="{6621CFD6-E583-8FC3-3668-E7E08F03D260}"/>
                  </a:ext>
                </a:extLst>
              </p:cNvPr>
              <p:cNvSpPr txBox="1"/>
              <p:nvPr/>
            </p:nvSpPr>
            <p:spPr>
              <a:xfrm>
                <a:off x="2868227" y="4147030"/>
                <a:ext cx="1674588" cy="215444"/>
              </a:xfrm>
              <a:prstGeom prst="rect">
                <a:avLst/>
              </a:prstGeom>
              <a:solidFill>
                <a:schemeClr val="bg1"/>
              </a:solidFill>
            </p:spPr>
            <p:txBody>
              <a:bodyPr wrap="square">
                <a:spAutoFit/>
              </a:bodyPr>
              <a:lstStyle/>
              <a:p>
                <a:pPr algn="ctr"/>
                <a:r>
                  <a:rPr lang="en-US" sz="800" b="1" spc="100">
                    <a:solidFill>
                      <a:schemeClr val="accent2"/>
                    </a:solidFill>
                    <a:cs typeface="Calibri" panose="020F0502020204030204" pitchFamily="34" charset="0"/>
                  </a:rPr>
                  <a:t>LIGHT ASSESSMENT 3P/5D</a:t>
                </a:r>
                <a:endParaRPr lang="en-US" sz="800" b="1" spc="100">
                  <a:solidFill>
                    <a:schemeClr val="accent2"/>
                  </a:solidFill>
                </a:endParaRPr>
              </a:p>
            </p:txBody>
          </p:sp>
        </p:grpSp>
      </p:grpSp>
      <p:grpSp>
        <p:nvGrpSpPr>
          <p:cNvPr id="263" name="Group 262">
            <a:extLst>
              <a:ext uri="{FF2B5EF4-FFF2-40B4-BE49-F238E27FC236}">
                <a16:creationId xmlns:a16="http://schemas.microsoft.com/office/drawing/2014/main" id="{95382FFF-645B-0B56-6EE8-2CEBF11A9CD6}"/>
              </a:ext>
            </a:extLst>
          </p:cNvPr>
          <p:cNvGrpSpPr/>
          <p:nvPr/>
        </p:nvGrpSpPr>
        <p:grpSpPr>
          <a:xfrm>
            <a:off x="8276344" y="1276817"/>
            <a:ext cx="3455408" cy="5003768"/>
            <a:chOff x="8126992" y="1181100"/>
            <a:chExt cx="3455408" cy="5003768"/>
          </a:xfrm>
        </p:grpSpPr>
        <p:sp>
          <p:nvSpPr>
            <p:cNvPr id="217" name="Rounded Rectangle 216">
              <a:extLst>
                <a:ext uri="{FF2B5EF4-FFF2-40B4-BE49-F238E27FC236}">
                  <a16:creationId xmlns:a16="http://schemas.microsoft.com/office/drawing/2014/main" id="{94C8A543-0428-7AB8-9FCE-C90D59BAC0EC}"/>
                </a:ext>
              </a:extLst>
            </p:cNvPr>
            <p:cNvSpPr/>
            <p:nvPr/>
          </p:nvSpPr>
          <p:spPr bwMode="auto">
            <a:xfrm>
              <a:off x="8126992" y="1181100"/>
              <a:ext cx="3455408" cy="5003768"/>
            </a:xfrm>
            <a:prstGeom prst="roundRect">
              <a:avLst>
                <a:gd name="adj" fmla="val 3938"/>
              </a:avLst>
            </a:prstGeom>
            <a:solidFill>
              <a:schemeClr val="bg2"/>
            </a:solidFill>
            <a:ln>
              <a:noFill/>
            </a:ln>
            <a:effectLst/>
          </p:spPr>
          <p:txBody>
            <a:bodyPr wrap="square" lIns="0" tIns="0" rIns="0" bIns="0" rtlCol="0" anchor="ctr"/>
            <a:lstStyle/>
            <a:p>
              <a:pPr algn="ctr"/>
              <a:endParaRPr lang="en-US" sz="2400" dirty="0">
                <a:solidFill>
                  <a:schemeClr val="bg1"/>
                </a:solidFill>
                <a:ea typeface="Human Sans ExtraLight" charset="0"/>
                <a:cs typeface="Human Sans ExtraLight" charset="0"/>
              </a:endParaRPr>
            </a:p>
          </p:txBody>
        </p:sp>
        <p:sp>
          <p:nvSpPr>
            <p:cNvPr id="57" name="TextBox 56">
              <a:extLst>
                <a:ext uri="{FF2B5EF4-FFF2-40B4-BE49-F238E27FC236}">
                  <a16:creationId xmlns:a16="http://schemas.microsoft.com/office/drawing/2014/main" id="{C7325BCA-22C6-0F4E-07EE-1940609CDC7C}"/>
                </a:ext>
              </a:extLst>
            </p:cNvPr>
            <p:cNvSpPr txBox="1"/>
            <p:nvPr/>
          </p:nvSpPr>
          <p:spPr>
            <a:xfrm>
              <a:off x="8398259" y="5155311"/>
              <a:ext cx="2852333" cy="708784"/>
            </a:xfrm>
            <a:prstGeom prst="rect">
              <a:avLst/>
            </a:prstGeom>
          </p:spPr>
          <p:txBody>
            <a:bodyPr wrap="square" lIns="0" tIns="0" rIns="0" bIns="0" rtlCol="0">
              <a:spAutoFit/>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rPr>
                <a:t>NOTES:</a:t>
              </a:r>
            </a:p>
            <a:p>
              <a:pPr marL="0" marR="0" lvl="0" indent="0" algn="l" defTabSz="914400" rtl="0" eaLnBrk="1" fontAlgn="auto" latinLnBrk="0" hangingPunct="1">
                <a:lnSpc>
                  <a:spcPts val="1400"/>
                </a:lnSpc>
                <a:spcBef>
                  <a:spcPts val="0"/>
                </a:spcBef>
                <a:spcAft>
                  <a:spcPts val="0"/>
                </a:spcAft>
                <a:buClrTx/>
                <a:buSzTx/>
                <a:buFontTx/>
                <a:buNone/>
                <a:tabLst/>
                <a:defRPr/>
              </a:pPr>
              <a:r>
                <a:rPr kumimoji="0" lang="en-US" sz="1000" u="none" strike="noStrike" kern="1200" cap="none" spc="0" normalizeH="0" baseline="0" noProof="0" dirty="0">
                  <a:ln>
                    <a:noFill/>
                  </a:ln>
                  <a:solidFill>
                    <a:schemeClr val="tx1">
                      <a:lumMod val="75000"/>
                      <a:lumOff val="25000"/>
                    </a:schemeClr>
                  </a:solidFill>
                  <a:effectLst/>
                  <a:uLnTx/>
                  <a:uFillTx/>
                </a:rPr>
                <a:t>Resource assumptions were made for the estimate, exact pricing will be available when we determine a firm start date and can reserve resources.</a:t>
              </a:r>
            </a:p>
          </p:txBody>
        </p:sp>
        <p:grpSp>
          <p:nvGrpSpPr>
            <p:cNvPr id="225" name="Group 224">
              <a:extLst>
                <a:ext uri="{FF2B5EF4-FFF2-40B4-BE49-F238E27FC236}">
                  <a16:creationId xmlns:a16="http://schemas.microsoft.com/office/drawing/2014/main" id="{711F7386-BEC9-9114-7530-ED0DECCAFB4C}"/>
                </a:ext>
              </a:extLst>
            </p:cNvPr>
            <p:cNvGrpSpPr/>
            <p:nvPr/>
          </p:nvGrpSpPr>
          <p:grpSpPr>
            <a:xfrm>
              <a:off x="8398258" y="1912251"/>
              <a:ext cx="2756675" cy="502666"/>
              <a:chOff x="8398258" y="1912251"/>
              <a:chExt cx="2756675" cy="502666"/>
            </a:xfrm>
          </p:grpSpPr>
          <p:sp>
            <p:nvSpPr>
              <p:cNvPr id="60" name="Rectangle 59">
                <a:extLst>
                  <a:ext uri="{FF2B5EF4-FFF2-40B4-BE49-F238E27FC236}">
                    <a16:creationId xmlns:a16="http://schemas.microsoft.com/office/drawing/2014/main" id="{6E569C66-1F2C-EF13-33E7-1FCE713DC39A}"/>
                  </a:ext>
                </a:extLst>
              </p:cNvPr>
              <p:cNvSpPr/>
              <p:nvPr/>
            </p:nvSpPr>
            <p:spPr>
              <a:xfrm>
                <a:off x="8398259" y="2137918"/>
                <a:ext cx="538609" cy="276999"/>
              </a:xfrm>
              <a:prstGeom prst="rect">
                <a:avLst/>
              </a:prstGeom>
            </p:spPr>
            <p:txBody>
              <a:bodyPr wrap="none" lIns="0" tIns="0" rIns="0" bIns="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dirty="0">
                    <a:ln>
                      <a:noFill/>
                    </a:ln>
                    <a:gradFill>
                      <a:gsLst>
                        <a:gs pos="100000">
                          <a:schemeClr val="accent4"/>
                        </a:gs>
                        <a:gs pos="31000">
                          <a:schemeClr val="accent5"/>
                        </a:gs>
                      </a:gsLst>
                      <a:lin ang="2700000" scaled="0"/>
                    </a:gradFill>
                    <a:effectLst/>
                    <a:uLnTx/>
                    <a:uFillTx/>
                    <a:cs typeface="Calibri"/>
                  </a:rPr>
                  <a:t>$8.5K</a:t>
                </a:r>
                <a:endParaRPr kumimoji="0" lang="en-US" b="1" u="none" strike="noStrike" kern="1200" cap="none" spc="0" normalizeH="0" baseline="30000" noProof="0" dirty="0">
                  <a:ln>
                    <a:noFill/>
                  </a:ln>
                  <a:gradFill>
                    <a:gsLst>
                      <a:gs pos="100000">
                        <a:schemeClr val="accent4"/>
                      </a:gs>
                      <a:gs pos="31000">
                        <a:schemeClr val="accent5"/>
                      </a:gs>
                    </a:gsLst>
                    <a:lin ang="2700000" scaled="0"/>
                  </a:gradFill>
                  <a:effectLst/>
                  <a:uLnTx/>
                  <a:uFillTx/>
                  <a:cs typeface="Calibri"/>
                </a:endParaRPr>
              </a:p>
            </p:txBody>
          </p:sp>
          <p:sp>
            <p:nvSpPr>
              <p:cNvPr id="128" name="TextBox 127">
                <a:extLst>
                  <a:ext uri="{FF2B5EF4-FFF2-40B4-BE49-F238E27FC236}">
                    <a16:creationId xmlns:a16="http://schemas.microsoft.com/office/drawing/2014/main" id="{8B7B4953-A5B2-F456-CE37-BD7B5CC21CC9}"/>
                  </a:ext>
                </a:extLst>
              </p:cNvPr>
              <p:cNvSpPr txBox="1"/>
              <p:nvPr/>
            </p:nvSpPr>
            <p:spPr>
              <a:xfrm>
                <a:off x="8398258" y="1912251"/>
                <a:ext cx="2756675" cy="215444"/>
              </a:xfrm>
              <a:prstGeom prst="rect">
                <a:avLst/>
              </a:prstGeom>
              <a:noFill/>
            </p:spPr>
            <p:txBody>
              <a:bodyPr wrap="square" lIns="0" tIns="0" rIns="0" bIns="0">
                <a:spAutoFit/>
              </a:bodyPr>
              <a:lstStyle/>
              <a:p>
                <a:r>
                  <a:rPr lang="en-US" sz="1400" b="1"/>
                  <a:t>PIRA light assessment</a:t>
                </a:r>
              </a:p>
            </p:txBody>
          </p:sp>
        </p:grpSp>
        <p:grpSp>
          <p:nvGrpSpPr>
            <p:cNvPr id="226" name="Group 225">
              <a:extLst>
                <a:ext uri="{FF2B5EF4-FFF2-40B4-BE49-F238E27FC236}">
                  <a16:creationId xmlns:a16="http://schemas.microsoft.com/office/drawing/2014/main" id="{06657351-2688-5324-BAB8-496A57123CEC}"/>
                </a:ext>
              </a:extLst>
            </p:cNvPr>
            <p:cNvGrpSpPr/>
            <p:nvPr/>
          </p:nvGrpSpPr>
          <p:grpSpPr>
            <a:xfrm>
              <a:off x="8398259" y="2875311"/>
              <a:ext cx="2739036" cy="709992"/>
              <a:chOff x="8398259" y="2875311"/>
              <a:chExt cx="2739036" cy="709992"/>
            </a:xfrm>
          </p:grpSpPr>
          <p:sp>
            <p:nvSpPr>
              <p:cNvPr id="61" name="Rectangle 60">
                <a:extLst>
                  <a:ext uri="{FF2B5EF4-FFF2-40B4-BE49-F238E27FC236}">
                    <a16:creationId xmlns:a16="http://schemas.microsoft.com/office/drawing/2014/main" id="{BA0B399F-187C-DD70-589A-00579BE49F2D}"/>
                  </a:ext>
                </a:extLst>
              </p:cNvPr>
              <p:cNvSpPr/>
              <p:nvPr/>
            </p:nvSpPr>
            <p:spPr>
              <a:xfrm>
                <a:off x="8398259" y="3092860"/>
                <a:ext cx="708527" cy="492443"/>
              </a:xfrm>
              <a:prstGeom prst="rect">
                <a:avLst/>
              </a:prstGeom>
            </p:spPr>
            <p:txBody>
              <a:bodyPr wrap="none" lIns="0" tIns="0" rIns="0" bIns="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a:ln>
                      <a:noFill/>
                    </a:ln>
                    <a:gradFill>
                      <a:gsLst>
                        <a:gs pos="100000">
                          <a:schemeClr val="accent4"/>
                        </a:gs>
                        <a:gs pos="31000">
                          <a:schemeClr val="accent5"/>
                        </a:gs>
                      </a:gsLst>
                      <a:lin ang="2700000" scaled="0"/>
                    </a:gradFill>
                    <a:effectLst/>
                    <a:uLnTx/>
                    <a:uFillTx/>
                    <a:cs typeface="Calibri"/>
                  </a:rPr>
                  <a:t>PR based</a:t>
                </a:r>
              </a:p>
              <a:p>
                <a:pPr>
                  <a:defRPr/>
                </a:pPr>
                <a:r>
                  <a:rPr kumimoji="0" lang="en-US" b="1" u="none" strike="noStrike" kern="1200" cap="none" spc="0" normalizeH="0" baseline="0" noProof="0">
                    <a:ln>
                      <a:noFill/>
                    </a:ln>
                    <a:gradFill>
                      <a:gsLst>
                        <a:gs pos="100000">
                          <a:schemeClr val="accent4"/>
                        </a:gs>
                        <a:gs pos="31000">
                          <a:schemeClr val="accent5"/>
                        </a:gs>
                      </a:gsLst>
                      <a:lin ang="2700000" scaled="0"/>
                    </a:gradFill>
                    <a:effectLst/>
                    <a:uLnTx/>
                    <a:uFillTx/>
                    <a:cs typeface="Calibri"/>
                  </a:rPr>
                  <a:t>~$50K*</a:t>
                </a:r>
                <a:endParaRPr kumimoji="0" lang="en-US" b="1" u="none" strike="noStrike" kern="1200" cap="none" spc="0" normalizeH="0" baseline="30000" noProof="0">
                  <a:ln>
                    <a:noFill/>
                  </a:ln>
                  <a:gradFill>
                    <a:gsLst>
                      <a:gs pos="100000">
                        <a:schemeClr val="accent4"/>
                      </a:gs>
                      <a:gs pos="31000">
                        <a:schemeClr val="accent5"/>
                      </a:gs>
                    </a:gsLst>
                    <a:lin ang="2700000" scaled="0"/>
                  </a:gradFill>
                  <a:effectLst/>
                  <a:uLnTx/>
                  <a:uFillTx/>
                  <a:cs typeface="Calibri"/>
                </a:endParaRPr>
              </a:p>
            </p:txBody>
          </p:sp>
          <p:sp>
            <p:nvSpPr>
              <p:cNvPr id="129" name="TextBox 128">
                <a:extLst>
                  <a:ext uri="{FF2B5EF4-FFF2-40B4-BE49-F238E27FC236}">
                    <a16:creationId xmlns:a16="http://schemas.microsoft.com/office/drawing/2014/main" id="{F20569EE-06B3-EE5B-442B-1D8B89A75C79}"/>
                  </a:ext>
                </a:extLst>
              </p:cNvPr>
              <p:cNvSpPr txBox="1"/>
              <p:nvPr/>
            </p:nvSpPr>
            <p:spPr>
              <a:xfrm>
                <a:off x="8398259" y="2875311"/>
                <a:ext cx="2739036" cy="215444"/>
              </a:xfrm>
              <a:prstGeom prst="rect">
                <a:avLst/>
              </a:prstGeom>
              <a:noFill/>
            </p:spPr>
            <p:txBody>
              <a:bodyPr wrap="square" lIns="0" tIns="0" rIns="0" bIns="0">
                <a:spAutoFit/>
              </a:bodyPr>
              <a:lstStyle/>
              <a:p>
                <a:r>
                  <a:rPr lang="en-US" sz="1400" b="1"/>
                  <a:t>PIRA core offering</a:t>
                </a:r>
              </a:p>
            </p:txBody>
          </p:sp>
        </p:grpSp>
        <p:grpSp>
          <p:nvGrpSpPr>
            <p:cNvPr id="227" name="Group 226">
              <a:extLst>
                <a:ext uri="{FF2B5EF4-FFF2-40B4-BE49-F238E27FC236}">
                  <a16:creationId xmlns:a16="http://schemas.microsoft.com/office/drawing/2014/main" id="{9E8E9CF6-3310-C15C-CF43-23F26DB979D4}"/>
                </a:ext>
              </a:extLst>
            </p:cNvPr>
            <p:cNvGrpSpPr/>
            <p:nvPr/>
          </p:nvGrpSpPr>
          <p:grpSpPr>
            <a:xfrm>
              <a:off x="8398259" y="4019079"/>
              <a:ext cx="1437352" cy="707887"/>
              <a:chOff x="8398259" y="4019079"/>
              <a:chExt cx="1437352" cy="707887"/>
            </a:xfrm>
          </p:grpSpPr>
          <p:sp>
            <p:nvSpPr>
              <p:cNvPr id="54" name="Rectangle 53">
                <a:extLst>
                  <a:ext uri="{FF2B5EF4-FFF2-40B4-BE49-F238E27FC236}">
                    <a16:creationId xmlns:a16="http://schemas.microsoft.com/office/drawing/2014/main" id="{D3DE6A7F-F976-2F94-5583-0FF2588DF796}"/>
                  </a:ext>
                </a:extLst>
              </p:cNvPr>
              <p:cNvSpPr/>
              <p:nvPr/>
            </p:nvSpPr>
            <p:spPr>
              <a:xfrm>
                <a:off x="8398259" y="4234523"/>
                <a:ext cx="825547" cy="492443"/>
              </a:xfrm>
              <a:prstGeom prst="rect">
                <a:avLst/>
              </a:prstGeom>
            </p:spPr>
            <p:txBody>
              <a:bodyPr wrap="none" lIns="0" tIns="0" rIns="0" bIns="0" anchor="t">
                <a:spAutoFit/>
              </a:bodyPr>
              <a:lstStyle/>
              <a:p>
                <a:pPr>
                  <a:defRPr/>
                </a:pPr>
                <a:r>
                  <a:rPr kumimoji="0" lang="en-US" sz="1400" u="none" strike="noStrike" kern="1200" cap="none" spc="0" normalizeH="0" baseline="0" noProof="0">
                    <a:ln>
                      <a:noFill/>
                    </a:ln>
                    <a:gradFill>
                      <a:gsLst>
                        <a:gs pos="100000">
                          <a:schemeClr val="accent4"/>
                        </a:gs>
                        <a:gs pos="31000">
                          <a:schemeClr val="accent5"/>
                        </a:gs>
                      </a:gsLst>
                      <a:lin ang="2700000" scaled="0"/>
                    </a:gradFill>
                    <a:effectLst/>
                    <a:uLnTx/>
                    <a:uFillTx/>
                    <a:cs typeface="Calibri"/>
                  </a:rPr>
                  <a:t>PR based</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b="1" u="none" strike="noStrike" kern="1200" cap="none" spc="0" normalizeH="0" baseline="0" noProof="0">
                    <a:ln>
                      <a:noFill/>
                    </a:ln>
                    <a:gradFill>
                      <a:gsLst>
                        <a:gs pos="100000">
                          <a:schemeClr val="accent4"/>
                        </a:gs>
                        <a:gs pos="31000">
                          <a:schemeClr val="accent5"/>
                        </a:gs>
                      </a:gsLst>
                      <a:lin ang="2700000" scaled="0"/>
                    </a:gradFill>
                    <a:effectLst/>
                    <a:uLnTx/>
                    <a:uFillTx/>
                    <a:cs typeface="Calibri"/>
                  </a:rPr>
                  <a:t>~$100K+</a:t>
                </a:r>
                <a:endParaRPr kumimoji="0" lang="en-US" b="1" u="none" strike="noStrike" kern="1200" cap="none" spc="0" normalizeH="0" baseline="30000" noProof="0">
                  <a:ln>
                    <a:noFill/>
                  </a:ln>
                  <a:gradFill>
                    <a:gsLst>
                      <a:gs pos="100000">
                        <a:schemeClr val="accent4"/>
                      </a:gs>
                      <a:gs pos="31000">
                        <a:schemeClr val="accent5"/>
                      </a:gs>
                    </a:gsLst>
                    <a:lin ang="2700000" scaled="0"/>
                  </a:gradFill>
                  <a:effectLst/>
                  <a:uLnTx/>
                  <a:uFillTx/>
                  <a:cs typeface="Calibri"/>
                </a:endParaRPr>
              </a:p>
            </p:txBody>
          </p:sp>
          <p:sp>
            <p:nvSpPr>
              <p:cNvPr id="130" name="TextBox 129">
                <a:extLst>
                  <a:ext uri="{FF2B5EF4-FFF2-40B4-BE49-F238E27FC236}">
                    <a16:creationId xmlns:a16="http://schemas.microsoft.com/office/drawing/2014/main" id="{1D8418D2-D3C7-DFBE-4790-C0C9F24C7C4C}"/>
                  </a:ext>
                </a:extLst>
              </p:cNvPr>
              <p:cNvSpPr txBox="1"/>
              <p:nvPr/>
            </p:nvSpPr>
            <p:spPr>
              <a:xfrm>
                <a:off x="8398259" y="4019079"/>
                <a:ext cx="1437352" cy="215444"/>
              </a:xfrm>
              <a:prstGeom prst="rect">
                <a:avLst/>
              </a:prstGeom>
              <a:noFill/>
            </p:spPr>
            <p:txBody>
              <a:bodyPr wrap="square" lIns="0" tIns="0" rIns="0" bIns="0">
                <a:spAutoFit/>
              </a:bodyPr>
              <a:lstStyle/>
              <a:p>
                <a:r>
                  <a:rPr lang="en-US" sz="1400" b="1"/>
                  <a:t>PIRA full SSDLC</a:t>
                </a:r>
              </a:p>
            </p:txBody>
          </p:sp>
        </p:grpSp>
        <p:sp>
          <p:nvSpPr>
            <p:cNvPr id="135" name="Title 1">
              <a:extLst>
                <a:ext uri="{FF2B5EF4-FFF2-40B4-BE49-F238E27FC236}">
                  <a16:creationId xmlns:a16="http://schemas.microsoft.com/office/drawing/2014/main" id="{A84787FB-49E2-42CB-F1BE-C3022A78E60F}"/>
                </a:ext>
              </a:extLst>
            </p:cNvPr>
            <p:cNvSpPr txBox="1">
              <a:spLocks/>
            </p:cNvSpPr>
            <p:nvPr/>
          </p:nvSpPr>
          <p:spPr>
            <a:xfrm>
              <a:off x="8398259" y="1392962"/>
              <a:ext cx="2133348" cy="330027"/>
            </a:xfrm>
            <a:prstGeom prst="rect">
              <a:avLst/>
            </a:prstGeom>
            <a:noFill/>
          </p:spPr>
          <p:txBody>
            <a:bodyPr vert="horz" lIns="0" tIns="0" rIns="0" bIns="0" rtlCol="0" anchor="ctr">
              <a:noAutofit/>
            </a:bodyPr>
            <a:lstStyle>
              <a:lvl1pPr algn="l" defTabSz="914400" rtl="0" eaLnBrk="1" latinLnBrk="0" hangingPunct="1">
                <a:lnSpc>
                  <a:spcPct val="100000"/>
                </a:lnSpc>
                <a:spcBef>
                  <a:spcPct val="0"/>
                </a:spcBef>
                <a:buNone/>
                <a:defRPr lang="en-US" sz="2200" b="1" i="0" kern="1200" spc="0" dirty="0">
                  <a:solidFill>
                    <a:schemeClr val="bg1"/>
                  </a:solidFill>
                  <a:effectLst/>
                  <a:latin typeface="+mj-lt"/>
                  <a:ea typeface="Calibri" panose="020F0502020204030204" pitchFamily="34" charset="0"/>
                  <a:cs typeface="Calibri" panose="020F0502020204030204" pitchFamily="34" charset="0"/>
                </a:defRPr>
              </a:lvl1pPr>
            </a:lstStyle>
            <a:p>
              <a:pPr>
                <a:defRPr/>
              </a:pPr>
              <a:r>
                <a:rPr lang="en-US" sz="1000" spc="300">
                  <a:solidFill>
                    <a:schemeClr val="tx1">
                      <a:lumMod val="50000"/>
                      <a:lumOff val="50000"/>
                    </a:schemeClr>
                  </a:solidFill>
                  <a:latin typeface="+mn-lt"/>
                  <a:cs typeface="Calibri"/>
                </a:rPr>
                <a:t>BUDGETARY ESTIMATE</a:t>
              </a:r>
            </a:p>
          </p:txBody>
        </p:sp>
        <p:sp>
          <p:nvSpPr>
            <p:cNvPr id="222" name="TextBox 221">
              <a:extLst>
                <a:ext uri="{FF2B5EF4-FFF2-40B4-BE49-F238E27FC236}">
                  <a16:creationId xmlns:a16="http://schemas.microsoft.com/office/drawing/2014/main" id="{ABC61A26-6BB6-4AE7-7EAE-AB04544C9F9E}"/>
                </a:ext>
              </a:extLst>
            </p:cNvPr>
            <p:cNvSpPr txBox="1"/>
            <p:nvPr/>
          </p:nvSpPr>
          <p:spPr>
            <a:xfrm>
              <a:off x="10973292" y="1868931"/>
              <a:ext cx="307396" cy="615553"/>
            </a:xfrm>
            <a:prstGeom prst="rect">
              <a:avLst/>
            </a:prstGeom>
            <a:noFill/>
          </p:spPr>
          <p:txBody>
            <a:bodyPr wrap="square" lIns="0" tIns="0" rIns="0" bIns="0">
              <a:spAutoFit/>
            </a:bodyPr>
            <a:lstStyle/>
            <a:p>
              <a:pPr algn="ctr"/>
              <a:r>
                <a:rPr lang="en-US" sz="4000"/>
                <a:t>S </a:t>
              </a:r>
            </a:p>
          </p:txBody>
        </p:sp>
        <p:sp>
          <p:nvSpPr>
            <p:cNvPr id="223" name="TextBox 222">
              <a:extLst>
                <a:ext uri="{FF2B5EF4-FFF2-40B4-BE49-F238E27FC236}">
                  <a16:creationId xmlns:a16="http://schemas.microsoft.com/office/drawing/2014/main" id="{72DB9A74-B778-5D20-F874-D1B96B24B383}"/>
                </a:ext>
              </a:extLst>
            </p:cNvPr>
            <p:cNvSpPr txBox="1"/>
            <p:nvPr/>
          </p:nvSpPr>
          <p:spPr>
            <a:xfrm>
              <a:off x="10973292" y="2899779"/>
              <a:ext cx="307396" cy="615553"/>
            </a:xfrm>
            <a:prstGeom prst="rect">
              <a:avLst/>
            </a:prstGeom>
            <a:noFill/>
          </p:spPr>
          <p:txBody>
            <a:bodyPr wrap="square" lIns="0" tIns="0" rIns="0" bIns="0">
              <a:spAutoFit/>
            </a:bodyPr>
            <a:lstStyle/>
            <a:p>
              <a:pPr algn="ctr"/>
              <a:r>
                <a:rPr lang="en-US" sz="4000"/>
                <a:t>M </a:t>
              </a:r>
            </a:p>
          </p:txBody>
        </p:sp>
        <p:sp>
          <p:nvSpPr>
            <p:cNvPr id="224" name="TextBox 223">
              <a:extLst>
                <a:ext uri="{FF2B5EF4-FFF2-40B4-BE49-F238E27FC236}">
                  <a16:creationId xmlns:a16="http://schemas.microsoft.com/office/drawing/2014/main" id="{348A9CDC-33A0-4040-C7B9-BFD90187EA34}"/>
                </a:ext>
              </a:extLst>
            </p:cNvPr>
            <p:cNvSpPr txBox="1"/>
            <p:nvPr/>
          </p:nvSpPr>
          <p:spPr>
            <a:xfrm>
              <a:off x="10973292" y="4055747"/>
              <a:ext cx="307396" cy="615553"/>
            </a:xfrm>
            <a:prstGeom prst="rect">
              <a:avLst/>
            </a:prstGeom>
            <a:noFill/>
          </p:spPr>
          <p:txBody>
            <a:bodyPr wrap="square" lIns="0" tIns="0" rIns="0" bIns="0">
              <a:spAutoFit/>
            </a:bodyPr>
            <a:lstStyle/>
            <a:p>
              <a:pPr algn="ctr"/>
              <a:r>
                <a:rPr lang="en-US" sz="4000"/>
                <a:t>L </a:t>
              </a:r>
            </a:p>
          </p:txBody>
        </p:sp>
        <p:cxnSp>
          <p:nvCxnSpPr>
            <p:cNvPr id="229" name="Straight Connector 228">
              <a:extLst>
                <a:ext uri="{FF2B5EF4-FFF2-40B4-BE49-F238E27FC236}">
                  <a16:creationId xmlns:a16="http://schemas.microsoft.com/office/drawing/2014/main" id="{C8A0D416-4909-0FBE-1ADA-DB2D3EFDED9A}"/>
                </a:ext>
              </a:extLst>
            </p:cNvPr>
            <p:cNvCxnSpPr>
              <a:cxnSpLocks/>
            </p:cNvCxnSpPr>
            <p:nvPr/>
          </p:nvCxnSpPr>
          <p:spPr>
            <a:xfrm>
              <a:off x="8413394" y="2619112"/>
              <a:ext cx="2882605"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7E3E8E39-8AC3-DACD-4663-EAD1EC01A500}"/>
                </a:ext>
              </a:extLst>
            </p:cNvPr>
            <p:cNvCxnSpPr>
              <a:cxnSpLocks/>
            </p:cNvCxnSpPr>
            <p:nvPr/>
          </p:nvCxnSpPr>
          <p:spPr>
            <a:xfrm>
              <a:off x="8413394" y="3799730"/>
              <a:ext cx="2882605" cy="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89D4C1E7-7639-C1B6-FA7C-E8F8E52EE177}"/>
              </a:ext>
            </a:extLst>
          </p:cNvPr>
          <p:cNvGrpSpPr/>
          <p:nvPr/>
        </p:nvGrpSpPr>
        <p:grpSpPr>
          <a:xfrm>
            <a:off x="457200" y="250371"/>
            <a:ext cx="11274552" cy="228603"/>
            <a:chOff x="605306" y="250371"/>
            <a:chExt cx="10977094" cy="228603"/>
          </a:xfrm>
        </p:grpSpPr>
        <p:sp>
          <p:nvSpPr>
            <p:cNvPr id="38" name="TextBox 37">
              <a:extLst>
                <a:ext uri="{FF2B5EF4-FFF2-40B4-BE49-F238E27FC236}">
                  <a16:creationId xmlns:a16="http://schemas.microsoft.com/office/drawing/2014/main" id="{37BB78A8-2838-D66C-6387-0B0407224E19}"/>
                </a:ext>
              </a:extLst>
            </p:cNvPr>
            <p:cNvSpPr txBox="1"/>
            <p:nvPr/>
          </p:nvSpPr>
          <p:spPr>
            <a:xfrm>
              <a:off x="611748" y="250371"/>
              <a:ext cx="1009892" cy="92333"/>
            </a:xfrm>
            <a:prstGeom prst="rect">
              <a:avLst/>
            </a:prstGeom>
          </p:spPr>
          <p:txBody>
            <a:bodyPr wrap="none" lIns="0" tIns="0" rIns="0" bIns="0" rtlCol="0">
              <a:spAutoFit/>
            </a:bodyPr>
            <a:lstStyle/>
            <a:p>
              <a:pPr algn="l"/>
              <a:r>
                <a:rPr lang="en-US" sz="600" spc="300" dirty="0"/>
                <a:t>THE CHALLENGE</a:t>
              </a:r>
            </a:p>
          </p:txBody>
        </p:sp>
        <p:sp>
          <p:nvSpPr>
            <p:cNvPr id="39" name="TextBox 38">
              <a:hlinkClick r:id="rId11" action="ppaction://hlinksldjump"/>
              <a:extLst>
                <a:ext uri="{FF2B5EF4-FFF2-40B4-BE49-F238E27FC236}">
                  <a16:creationId xmlns:a16="http://schemas.microsoft.com/office/drawing/2014/main" id="{092C57B2-4CEF-9D21-E858-8626008DD535}"/>
                </a:ext>
              </a:extLst>
            </p:cNvPr>
            <p:cNvSpPr txBox="1"/>
            <p:nvPr/>
          </p:nvSpPr>
          <p:spPr>
            <a:xfrm>
              <a:off x="2807984" y="250371"/>
              <a:ext cx="1314462" cy="92333"/>
            </a:xfrm>
            <a:prstGeom prst="rect">
              <a:avLst/>
            </a:prstGeom>
          </p:spPr>
          <p:txBody>
            <a:bodyPr wrap="none" lIns="0" tIns="0" rIns="0" bIns="0" rtlCol="0">
              <a:spAutoFit/>
            </a:bodyPr>
            <a:lstStyle/>
            <a:p>
              <a:pPr algn="l"/>
              <a:r>
                <a:rPr lang="en-US" sz="600" spc="300" dirty="0"/>
                <a:t>VALUE PROPOSITION</a:t>
              </a:r>
            </a:p>
          </p:txBody>
        </p:sp>
        <p:sp>
          <p:nvSpPr>
            <p:cNvPr id="40" name="TextBox 39">
              <a:extLst>
                <a:ext uri="{FF2B5EF4-FFF2-40B4-BE49-F238E27FC236}">
                  <a16:creationId xmlns:a16="http://schemas.microsoft.com/office/drawing/2014/main" id="{4C99C9B2-A075-125B-B0C0-8EFBC8E64953}"/>
                </a:ext>
              </a:extLst>
            </p:cNvPr>
            <p:cNvSpPr txBox="1"/>
            <p:nvPr/>
          </p:nvSpPr>
          <p:spPr>
            <a:xfrm>
              <a:off x="5300776" y="250371"/>
              <a:ext cx="974626" cy="92333"/>
            </a:xfrm>
            <a:prstGeom prst="rect">
              <a:avLst/>
            </a:prstGeom>
          </p:spPr>
          <p:txBody>
            <a:bodyPr wrap="none" lIns="0" tIns="0" rIns="0" bIns="0" rtlCol="0">
              <a:spAutoFit/>
            </a:bodyPr>
            <a:lstStyle/>
            <a:p>
              <a:pPr algn="l"/>
              <a:r>
                <a:rPr lang="en-US" sz="600" spc="300"/>
                <a:t>OUR APPROACH</a:t>
              </a:r>
            </a:p>
          </p:txBody>
        </p:sp>
        <p:sp>
          <p:nvSpPr>
            <p:cNvPr id="41" name="TextBox 40">
              <a:extLst>
                <a:ext uri="{FF2B5EF4-FFF2-40B4-BE49-F238E27FC236}">
                  <a16:creationId xmlns:a16="http://schemas.microsoft.com/office/drawing/2014/main" id="{BFB9548E-B11C-C4CB-CC80-ACB83D9B8CC9}"/>
                </a:ext>
              </a:extLst>
            </p:cNvPr>
            <p:cNvSpPr txBox="1"/>
            <p:nvPr/>
          </p:nvSpPr>
          <p:spPr>
            <a:xfrm>
              <a:off x="9247613" y="250371"/>
              <a:ext cx="694101" cy="92333"/>
            </a:xfrm>
            <a:prstGeom prst="rect">
              <a:avLst/>
            </a:prstGeom>
          </p:spPr>
          <p:txBody>
            <a:bodyPr wrap="none" lIns="0" tIns="0" rIns="0" bIns="0" rtlCol="0">
              <a:spAutoFit/>
            </a:bodyPr>
            <a:lstStyle/>
            <a:p>
              <a:pPr algn="l"/>
              <a:r>
                <a:rPr lang="en-US" sz="600" spc="300"/>
                <a:t>OUR WORK</a:t>
              </a:r>
            </a:p>
          </p:txBody>
        </p:sp>
        <p:sp>
          <p:nvSpPr>
            <p:cNvPr id="42" name="TextBox 41">
              <a:extLst>
                <a:ext uri="{FF2B5EF4-FFF2-40B4-BE49-F238E27FC236}">
                  <a16:creationId xmlns:a16="http://schemas.microsoft.com/office/drawing/2014/main" id="{83E6D707-FEC6-4F3E-DB2F-7A3120F6C2D3}"/>
                </a:ext>
              </a:extLst>
            </p:cNvPr>
            <p:cNvSpPr txBox="1"/>
            <p:nvPr/>
          </p:nvSpPr>
          <p:spPr>
            <a:xfrm>
              <a:off x="11062336" y="250371"/>
              <a:ext cx="496931" cy="92333"/>
            </a:xfrm>
            <a:prstGeom prst="rect">
              <a:avLst/>
            </a:prstGeom>
          </p:spPr>
          <p:txBody>
            <a:bodyPr wrap="none" lIns="0" tIns="0" rIns="0" bIns="0" rtlCol="0">
              <a:spAutoFit/>
            </a:bodyPr>
            <a:lstStyle/>
            <a:p>
              <a:pPr algn="l"/>
              <a:r>
                <a:rPr lang="en-US" sz="600" spc="300"/>
                <a:t>ADD-ON</a:t>
              </a:r>
            </a:p>
          </p:txBody>
        </p:sp>
        <p:cxnSp>
          <p:nvCxnSpPr>
            <p:cNvPr id="43" name="Straight Connector 42">
              <a:extLst>
                <a:ext uri="{FF2B5EF4-FFF2-40B4-BE49-F238E27FC236}">
                  <a16:creationId xmlns:a16="http://schemas.microsoft.com/office/drawing/2014/main" id="{1885A952-9325-C0A5-F55B-FC6EE0430A7B}"/>
                </a:ext>
              </a:extLst>
            </p:cNvPr>
            <p:cNvCxnSpPr>
              <a:cxnSpLocks/>
            </p:cNvCxnSpPr>
            <p:nvPr/>
          </p:nvCxnSpPr>
          <p:spPr>
            <a:xfrm>
              <a:off x="605306" y="478974"/>
              <a:ext cx="10977094" cy="0"/>
            </a:xfrm>
            <a:prstGeom prst="line">
              <a:avLst/>
            </a:prstGeom>
            <a:ln w="635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1D6F421-814B-B2B8-217F-535FDFFF991A}"/>
                </a:ext>
              </a:extLst>
            </p:cNvPr>
            <p:cNvCxnSpPr>
              <a:cxnSpLocks/>
            </p:cNvCxnSpPr>
            <p:nvPr/>
          </p:nvCxnSpPr>
          <p:spPr>
            <a:xfrm>
              <a:off x="605306" y="478974"/>
              <a:ext cx="8063189" cy="0"/>
            </a:xfrm>
            <a:prstGeom prst="line">
              <a:avLst/>
            </a:prstGeom>
            <a:ln w="12700">
              <a:solidFill>
                <a:srgbClr val="827BFF"/>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8DD50F7-BCD8-EF48-D7EF-68D804C82D54}"/>
                </a:ext>
              </a:extLst>
            </p:cNvPr>
            <p:cNvSpPr txBox="1"/>
            <p:nvPr/>
          </p:nvSpPr>
          <p:spPr>
            <a:xfrm>
              <a:off x="7444113" y="250371"/>
              <a:ext cx="655629" cy="92333"/>
            </a:xfrm>
            <a:prstGeom prst="rect">
              <a:avLst/>
            </a:prstGeom>
          </p:spPr>
          <p:txBody>
            <a:bodyPr wrap="none" lIns="0" tIns="0" rIns="0" bIns="0" rtlCol="0">
              <a:spAutoFit/>
            </a:bodyPr>
            <a:lstStyle/>
            <a:p>
              <a:pPr algn="l"/>
              <a:r>
                <a:rPr lang="en-US" sz="600" spc="300"/>
                <a:t>OUR FLOW</a:t>
              </a:r>
            </a:p>
          </p:txBody>
        </p:sp>
      </p:grpSp>
    </p:spTree>
    <p:extLst>
      <p:ext uri="{BB962C8B-B14F-4D97-AF65-F5344CB8AC3E}">
        <p14:creationId xmlns:p14="http://schemas.microsoft.com/office/powerpoint/2010/main" val="4090894093"/>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63"/>
                                        </p:tgtEl>
                                        <p:attrNameLst>
                                          <p:attrName>style.visibility</p:attrName>
                                        </p:attrNameLst>
                                      </p:cBhvr>
                                      <p:to>
                                        <p:strVal val="visible"/>
                                      </p:to>
                                    </p:set>
                                    <p:anim calcmode="lin" valueType="num">
                                      <p:cBhvr additive="base">
                                        <p:cTn id="7" dur="500" fill="hold"/>
                                        <p:tgtEl>
                                          <p:spTgt spid="263"/>
                                        </p:tgtEl>
                                        <p:attrNameLst>
                                          <p:attrName>ppt_x</p:attrName>
                                        </p:attrNameLst>
                                      </p:cBhvr>
                                      <p:tavLst>
                                        <p:tav tm="0">
                                          <p:val>
                                            <p:strVal val="1+#ppt_w/2"/>
                                          </p:val>
                                        </p:tav>
                                        <p:tav tm="100000">
                                          <p:val>
                                            <p:strVal val="#ppt_x"/>
                                          </p:val>
                                        </p:tav>
                                      </p:tavLst>
                                    </p:anim>
                                    <p:anim calcmode="lin" valueType="num">
                                      <p:cBhvr additive="base">
                                        <p:cTn id="8" dur="500" fill="hold"/>
                                        <p:tgtEl>
                                          <p:spTgt spid="2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366FD-8122-1971-B986-0DDAEEABBFC2}"/>
            </a:ext>
          </a:extLst>
        </p:cNvPr>
        <p:cNvGrpSpPr/>
        <p:nvPr/>
      </p:nvGrpSpPr>
      <p:grpSpPr>
        <a:xfrm>
          <a:off x="0" y="0"/>
          <a:ext cx="0" cy="0"/>
          <a:chOff x="0" y="0"/>
          <a:chExt cx="0" cy="0"/>
        </a:xfrm>
      </p:grpSpPr>
      <p:sp>
        <p:nvSpPr>
          <p:cNvPr id="29" name="Rectangle: Rounded Corners 3">
            <a:extLst>
              <a:ext uri="{FF2B5EF4-FFF2-40B4-BE49-F238E27FC236}">
                <a16:creationId xmlns:a16="http://schemas.microsoft.com/office/drawing/2014/main" id="{7B634496-8791-EC1C-8181-29658B1E9DDE}"/>
              </a:ext>
            </a:extLst>
          </p:cNvPr>
          <p:cNvSpPr/>
          <p:nvPr/>
        </p:nvSpPr>
        <p:spPr>
          <a:xfrm>
            <a:off x="6353823" y="1628845"/>
            <a:ext cx="5377929" cy="4589075"/>
          </a:xfrm>
          <a:prstGeom prst="roundRect">
            <a:avLst>
              <a:gd name="adj" fmla="val 3947"/>
            </a:avLst>
          </a:prstGeom>
          <a:solidFill>
            <a:schemeClr val="bg1"/>
          </a:solidFill>
          <a:ln>
            <a:noFill/>
          </a:ln>
          <a:effectLst>
            <a:outerShdw blurRad="762000" dist="38100" dir="5400000" algn="t" rotWithShape="0">
              <a:schemeClr val="accent4">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0" tIns="0" rIns="182880" bIns="0" rtlCol="0" anchor="ctr" anchorCtr="0"/>
          <a:lstStyle/>
          <a:p>
            <a:pPr marL="0" marR="0" lvl="0" indent="0" algn="l" defTabSz="914377" rtl="0" eaLnBrk="1" fontAlgn="auto" latinLnBrk="0" hangingPunct="1">
              <a:lnSpc>
                <a:spcPct val="100000"/>
              </a:lnSpc>
              <a:spcBef>
                <a:spcPts val="0"/>
              </a:spcBef>
              <a:spcAft>
                <a:spcPts val="0"/>
              </a:spcAft>
              <a:buClrTx/>
              <a:buSzTx/>
              <a:buFontTx/>
              <a:buNone/>
              <a:tabLst/>
              <a:defRPr/>
            </a:pPr>
            <a:br>
              <a:rPr kumimoji="0" lang="en-US" sz="1800" u="none" strike="noStrike" kern="1200" cap="none" spc="0" normalizeH="0" baseline="0" noProof="0" dirty="0">
                <a:ln>
                  <a:noFill/>
                </a:ln>
                <a:solidFill>
                  <a:srgbClr val="464547"/>
                </a:solidFill>
                <a:effectLst/>
                <a:uLnTx/>
                <a:uFillTx/>
              </a:rPr>
            </a:br>
            <a:endParaRPr kumimoji="0" lang="en-US" sz="1400" u="none" strike="noStrike" kern="1200" cap="none" spc="0" normalizeH="0" baseline="0" noProof="0" dirty="0">
              <a:ln>
                <a:noFill/>
              </a:ln>
              <a:solidFill>
                <a:srgbClr val="464547"/>
              </a:solidFill>
              <a:effectLst/>
              <a:uLnTx/>
              <a:uFillTx/>
            </a:endParaRPr>
          </a:p>
        </p:txBody>
      </p:sp>
      <p:sp>
        <p:nvSpPr>
          <p:cNvPr id="22" name="TextBox 21">
            <a:extLst>
              <a:ext uri="{FF2B5EF4-FFF2-40B4-BE49-F238E27FC236}">
                <a16:creationId xmlns:a16="http://schemas.microsoft.com/office/drawing/2014/main" id="{F831AF15-001A-7BB4-DDCE-527A68596EF7}"/>
              </a:ext>
            </a:extLst>
          </p:cNvPr>
          <p:cNvSpPr txBox="1"/>
          <p:nvPr/>
        </p:nvSpPr>
        <p:spPr>
          <a:xfrm>
            <a:off x="6548508" y="2456972"/>
            <a:ext cx="4988559" cy="276999"/>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1" dirty="0">
                <a:gradFill>
                  <a:gsLst>
                    <a:gs pos="100000">
                      <a:schemeClr val="accent5"/>
                    </a:gs>
                    <a:gs pos="53000">
                      <a:schemeClr val="accent2"/>
                    </a:gs>
                    <a:gs pos="0">
                      <a:schemeClr val="accent4"/>
                    </a:gs>
                  </a:gsLst>
                  <a:lin ang="0" scaled="0"/>
                </a:gradFill>
              </a:rPr>
              <a:t>Full-scale Security Assessment for AI Application</a:t>
            </a:r>
          </a:p>
        </p:txBody>
      </p:sp>
      <p:sp>
        <p:nvSpPr>
          <p:cNvPr id="24" name="TextBox 23">
            <a:extLst>
              <a:ext uri="{FF2B5EF4-FFF2-40B4-BE49-F238E27FC236}">
                <a16:creationId xmlns:a16="http://schemas.microsoft.com/office/drawing/2014/main" id="{E1E97164-F88B-95FA-E2BD-1CF7766811A2}"/>
              </a:ext>
            </a:extLst>
          </p:cNvPr>
          <p:cNvSpPr txBox="1"/>
          <p:nvPr/>
        </p:nvSpPr>
        <p:spPr>
          <a:xfrm>
            <a:off x="6548508" y="2985741"/>
            <a:ext cx="4988559" cy="2818720"/>
          </a:xfrm>
          <a:prstGeom prst="rect">
            <a:avLst/>
          </a:prstGeom>
          <a:noFill/>
        </p:spPr>
        <p:txBody>
          <a:bodyPr wrap="square" lIns="0" tIns="0" rIns="0" bIns="0">
            <a:spAutoFit/>
          </a:bodyPr>
          <a:lstStyle/>
          <a:p>
            <a:pPr defTabSz="914354">
              <a:spcAft>
                <a:spcPts val="200"/>
              </a:spcAft>
              <a:buClr>
                <a:srgbClr val="222222">
                  <a:lumMod val="90000"/>
                  <a:lumOff val="10000"/>
                </a:srgbClr>
              </a:buClr>
              <a:defRPr/>
            </a:pPr>
            <a:r>
              <a:rPr lang="en-US" sz="1200" dirty="0">
                <a:cs typeface="Arial"/>
              </a:rPr>
              <a:t>A global IT company partnered with EPAM to perform a security review of their AI-powered assistant deployed on end-user devices. EPAM’s team of security and data experts performed a set of assessments, i.e., security risk assessment and threat modeling, security configuration and code review to confirm threat mitigations as well as security testing based on results of threat modeling and code review.</a:t>
            </a:r>
          </a:p>
          <a:p>
            <a:pPr marL="0" marR="0" lvl="0" indent="0" defTabSz="914400" rtl="0" eaLnBrk="1" fontAlgn="auto" latinLnBrk="0" hangingPunct="1">
              <a:lnSpc>
                <a:spcPts val="1600"/>
              </a:lnSpc>
              <a:spcAft>
                <a:spcPts val="200"/>
              </a:spcAft>
              <a:buClrTx/>
              <a:buSzTx/>
              <a:buFontTx/>
              <a:buNone/>
              <a:tabLst/>
              <a:defRPr/>
            </a:pPr>
            <a:r>
              <a:rPr kumimoji="0" lang="en-US" sz="1200" u="none" strike="noStrike" kern="1200" cap="none" spc="0" normalizeH="0" baseline="0" noProof="0" dirty="0">
                <a:ln>
                  <a:noFill/>
                </a:ln>
                <a:effectLst/>
                <a:uLnTx/>
                <a:uFillTx/>
                <a:ea typeface="Calibri Light" panose="020F0302020204030204" pitchFamily="34" charset="0"/>
                <a:cs typeface="Calibri Light" panose="020F0302020204030204" pitchFamily="34" charset="0"/>
              </a:rPr>
              <a:t>A holistic security assessment approach helped the client:</a:t>
            </a:r>
          </a:p>
          <a:p>
            <a:pPr marL="171450" indent="-171450">
              <a:spcBef>
                <a:spcPts val="900"/>
              </a:spcBef>
              <a:buFont typeface="Arial" panose="020B0604020202020204" pitchFamily="34" charset="0"/>
              <a:buChar char="•"/>
              <a:defRPr/>
            </a:pPr>
            <a:r>
              <a:rPr lang="en-US" sz="1200" b="1" dirty="0">
                <a:cs typeface="Calibri Light" panose="020F0302020204030204" pitchFamily="34" charset="0"/>
              </a:rPr>
              <a:t>Reduce risk of having security vulnerabilities </a:t>
            </a:r>
            <a:r>
              <a:rPr lang="en-US" sz="1200" dirty="0">
                <a:cs typeface="Calibri Light" panose="020F0302020204030204" pitchFamily="34" charset="0"/>
              </a:rPr>
              <a:t>in the release version by performing a penetration test
Discover multiple high-impact design and implementation </a:t>
            </a:r>
            <a:r>
              <a:rPr lang="en-US" sz="1200" b="1" dirty="0">
                <a:cs typeface="Calibri Light" panose="020F0302020204030204" pitchFamily="34" charset="0"/>
              </a:rPr>
              <a:t>flaws</a:t>
            </a:r>
            <a:r>
              <a:rPr lang="en-US" sz="1200" dirty="0">
                <a:cs typeface="Calibri Light" panose="020F0302020204030204" pitchFamily="34" charset="0"/>
              </a:rPr>
              <a:t> the customer </a:t>
            </a:r>
            <a:r>
              <a:rPr lang="en-US" sz="1200" b="1" dirty="0">
                <a:cs typeface="Calibri Light" panose="020F0302020204030204" pitchFamily="34" charset="0"/>
              </a:rPr>
              <a:t>completely or partially fixed </a:t>
            </a:r>
            <a:r>
              <a:rPr lang="en-US" sz="1200" dirty="0">
                <a:cs typeface="Calibri Light" panose="020F0302020204030204" pitchFamily="34" charset="0"/>
              </a:rPr>
              <a:t>before release
Established a </a:t>
            </a:r>
            <a:r>
              <a:rPr lang="en-US" sz="1200" b="1" dirty="0">
                <a:cs typeface="Calibri Light" panose="020F0302020204030204" pitchFamily="34" charset="0"/>
              </a:rPr>
              <a:t>holistic understanding of a risk </a:t>
            </a:r>
            <a:r>
              <a:rPr lang="en-US" sz="1200" dirty="0">
                <a:cs typeface="Calibri Light" panose="020F0302020204030204" pitchFamily="34" charset="0"/>
              </a:rPr>
              <a:t>and threat landscape for stakeholders</a:t>
            </a:r>
            <a:endParaRPr kumimoji="0" lang="en-US" sz="1200" u="none" strike="noStrike" kern="1200" cap="none" spc="0" normalizeH="0" baseline="0" noProof="0" dirty="0">
              <a:ln>
                <a:noFill/>
              </a:ln>
              <a:effectLst/>
              <a:uLnTx/>
              <a:uFillTx/>
              <a:ea typeface="Calibri Light" panose="020F0302020204030204" pitchFamily="34" charset="0"/>
              <a:cs typeface="Calibri Light" panose="020F0302020204030204" pitchFamily="34" charset="0"/>
            </a:endParaRPr>
          </a:p>
        </p:txBody>
      </p:sp>
      <p:sp>
        <p:nvSpPr>
          <p:cNvPr id="2" name="Title 1">
            <a:extLst>
              <a:ext uri="{FF2B5EF4-FFF2-40B4-BE49-F238E27FC236}">
                <a16:creationId xmlns:a16="http://schemas.microsoft.com/office/drawing/2014/main" id="{23DFB632-9F1A-3478-ACB8-05DF34294FA6}"/>
              </a:ext>
            </a:extLst>
          </p:cNvPr>
          <p:cNvSpPr>
            <a:spLocks noGrp="1"/>
          </p:cNvSpPr>
          <p:nvPr>
            <p:ph type="title"/>
          </p:nvPr>
        </p:nvSpPr>
        <p:spPr>
          <a:xfrm>
            <a:off x="457200" y="723900"/>
            <a:ext cx="11274552" cy="369332"/>
          </a:xfrm>
        </p:spPr>
        <p:txBody>
          <a:bodyPr wrap="square">
            <a:spAutoFit/>
          </a:bodyPr>
          <a:lstStyle/>
          <a:p>
            <a:r>
              <a:rPr lang="en-US" sz="2400" dirty="0">
                <a:gradFill>
                  <a:gsLst>
                    <a:gs pos="93000">
                      <a:schemeClr val="accent4"/>
                    </a:gs>
                    <a:gs pos="64000">
                      <a:schemeClr val="accent2"/>
                    </a:gs>
                    <a:gs pos="20000">
                      <a:schemeClr val="accent5"/>
                    </a:gs>
                  </a:gsLst>
                  <a:lin ang="0" scaled="0"/>
                </a:gradFill>
              </a:rPr>
              <a:t>Examples of our work</a:t>
            </a:r>
            <a:endParaRPr lang="en-US" sz="2400" dirty="0">
              <a:ea typeface="+mn-ea"/>
              <a:cs typeface="Calibri Light" panose="020F0302020204030204" pitchFamily="34" charset="0"/>
            </a:endParaRPr>
          </a:p>
        </p:txBody>
      </p:sp>
      <p:grpSp>
        <p:nvGrpSpPr>
          <p:cNvPr id="61" name="Group 60">
            <a:extLst>
              <a:ext uri="{FF2B5EF4-FFF2-40B4-BE49-F238E27FC236}">
                <a16:creationId xmlns:a16="http://schemas.microsoft.com/office/drawing/2014/main" id="{3520E1AC-73CD-B725-D7D4-1713B3C0C1D2}"/>
              </a:ext>
            </a:extLst>
          </p:cNvPr>
          <p:cNvGrpSpPr/>
          <p:nvPr/>
        </p:nvGrpSpPr>
        <p:grpSpPr>
          <a:xfrm>
            <a:off x="609599" y="11154615"/>
            <a:ext cx="3581399" cy="1830955"/>
            <a:chOff x="609599" y="4341244"/>
            <a:chExt cx="3581399" cy="1830955"/>
          </a:xfrm>
        </p:grpSpPr>
        <p:sp>
          <p:nvSpPr>
            <p:cNvPr id="62" name="Rounded Rectangle 61">
              <a:extLst>
                <a:ext uri="{FF2B5EF4-FFF2-40B4-BE49-F238E27FC236}">
                  <a16:creationId xmlns:a16="http://schemas.microsoft.com/office/drawing/2014/main" id="{2C0DD2DE-A5C6-0F8A-D4B4-68FBDD04C821}"/>
                </a:ext>
              </a:extLst>
            </p:cNvPr>
            <p:cNvSpPr/>
            <p:nvPr/>
          </p:nvSpPr>
          <p:spPr bwMode="auto">
            <a:xfrm>
              <a:off x="609599" y="4341244"/>
              <a:ext cx="3581399" cy="1830955"/>
            </a:xfrm>
            <a:prstGeom prst="roundRect">
              <a:avLst>
                <a:gd name="adj" fmla="val 3958"/>
              </a:avLst>
            </a:prstGeom>
            <a:solidFill>
              <a:schemeClr val="bg2"/>
            </a:solidFill>
            <a:ln w="12700">
              <a:noFill/>
            </a:ln>
            <a:effectLst/>
          </p:spPr>
          <p:txBody>
            <a:bodyPr wrap="square" lIns="91440" tIns="91440" rIns="91440" bIns="91440" rtlCol="0" anchor="b" anchorCtr="0"/>
            <a:lstStyle/>
            <a:p>
              <a:pPr marL="182880" marR="0" lvl="0" indent="0" defTabSz="914400" rtl="0" eaLnBrk="1" fontAlgn="auto" latinLnBrk="0" hangingPunct="1">
                <a:lnSpc>
                  <a:spcPct val="100000"/>
                </a:lnSpc>
                <a:spcBef>
                  <a:spcPts val="0"/>
                </a:spcBef>
                <a:spcAft>
                  <a:spcPts val="0"/>
                </a:spcAft>
                <a:buClrTx/>
                <a:buSzTx/>
                <a:buFontTx/>
                <a:buNone/>
                <a:tabLst/>
                <a:defRPr/>
              </a:pPr>
              <a:r>
                <a:rPr lang="en-US" sz="1400">
                  <a:cs typeface="Calibri Light" panose="020F0302020204030204" pitchFamily="34" charset="0"/>
                </a:rPr>
                <a:t>Do Not Just Tell you  </a:t>
              </a:r>
              <a:br>
                <a:rPr lang="en-US" sz="1400">
                  <a:cs typeface="Calibri Light" panose="020F0302020204030204" pitchFamily="34" charset="0"/>
                </a:rPr>
              </a:br>
              <a:r>
                <a:rPr lang="en-US" sz="1400">
                  <a:cs typeface="Calibri Light" panose="020F0302020204030204" pitchFamily="34" charset="0"/>
                </a:rPr>
                <a:t>what’s wrong, </a:t>
              </a:r>
              <a:endParaRPr lang="ru-RU" sz="1400">
                <a:cs typeface="Calibri Light" panose="020F0302020204030204" pitchFamily="34" charset="0"/>
              </a:endParaRPr>
            </a:p>
            <a:p>
              <a:pPr marL="182880" marR="0" lvl="0" indent="0" defTabSz="914400" rtl="0" eaLnBrk="1" fontAlgn="auto" latinLnBrk="0" hangingPunct="1">
                <a:lnSpc>
                  <a:spcPct val="100000"/>
                </a:lnSpc>
                <a:spcBef>
                  <a:spcPts val="0"/>
                </a:spcBef>
                <a:spcAft>
                  <a:spcPts val="0"/>
                </a:spcAft>
                <a:buClrTx/>
                <a:buSzTx/>
                <a:buFontTx/>
                <a:buNone/>
                <a:tabLst/>
                <a:defRPr/>
              </a:pPr>
              <a:r>
                <a:rPr lang="en-US" sz="1400">
                  <a:cs typeface="Calibri Light" panose="020F0302020204030204" pitchFamily="34" charset="0"/>
                </a:rPr>
                <a:t>but </a:t>
              </a:r>
              <a:r>
                <a:rPr lang="en-US" sz="1400" b="1">
                  <a:cs typeface="Calibri Light" panose="020F0302020204030204" pitchFamily="34" charset="0"/>
                </a:rPr>
                <a:t>Can</a:t>
              </a:r>
              <a:r>
                <a:rPr lang="en-US" sz="1400">
                  <a:cs typeface="Calibri Light" panose="020F0302020204030204" pitchFamily="34" charset="0"/>
                </a:rPr>
                <a:t> </a:t>
              </a:r>
              <a:r>
                <a:rPr lang="en-US" sz="1400" b="1">
                  <a:solidFill>
                    <a:schemeClr val="tx1">
                      <a:lumMod val="75000"/>
                      <a:lumOff val="25000"/>
                    </a:schemeClr>
                  </a:solidFill>
                  <a:cs typeface="Calibri Light" panose="020F0302020204030204" pitchFamily="34" charset="0"/>
                </a:rPr>
                <a:t>Fix it for you</a:t>
              </a:r>
              <a:br>
                <a:rPr lang="en-US" sz="1400" b="1">
                  <a:solidFill>
                    <a:schemeClr val="tx1">
                      <a:lumMod val="75000"/>
                      <a:lumOff val="25000"/>
                    </a:schemeClr>
                  </a:solidFill>
                  <a:cs typeface="Calibri Light" panose="020F0302020204030204" pitchFamily="34" charset="0"/>
                </a:rPr>
              </a:br>
              <a:endParaRPr lang="en-IL" sz="1400" b="1">
                <a:solidFill>
                  <a:schemeClr val="tx1">
                    <a:lumMod val="75000"/>
                    <a:lumOff val="25000"/>
                  </a:schemeClr>
                </a:solidFill>
                <a:cs typeface="Calibri Light" panose="020F0302020204030204" pitchFamily="34" charset="0"/>
              </a:endParaRPr>
            </a:p>
          </p:txBody>
        </p:sp>
        <p:pic>
          <p:nvPicPr>
            <p:cNvPr id="63" name="Graphic 62">
              <a:extLst>
                <a:ext uri="{FF2B5EF4-FFF2-40B4-BE49-F238E27FC236}">
                  <a16:creationId xmlns:a16="http://schemas.microsoft.com/office/drawing/2014/main" id="{9228B242-D0AD-0811-8E35-B5F9A9A3A0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3662" y="4618517"/>
              <a:ext cx="381000" cy="381000"/>
            </a:xfrm>
            <a:prstGeom prst="rect">
              <a:avLst/>
            </a:prstGeom>
          </p:spPr>
        </p:pic>
      </p:grpSp>
      <p:grpSp>
        <p:nvGrpSpPr>
          <p:cNvPr id="67" name="Group 66">
            <a:extLst>
              <a:ext uri="{FF2B5EF4-FFF2-40B4-BE49-F238E27FC236}">
                <a16:creationId xmlns:a16="http://schemas.microsoft.com/office/drawing/2014/main" id="{2B634C2C-5740-F11A-03D6-658EF1E9632F}"/>
              </a:ext>
            </a:extLst>
          </p:cNvPr>
          <p:cNvGrpSpPr/>
          <p:nvPr/>
        </p:nvGrpSpPr>
        <p:grpSpPr>
          <a:xfrm>
            <a:off x="4343400" y="11597959"/>
            <a:ext cx="3505200" cy="1830956"/>
            <a:chOff x="4343400" y="4341244"/>
            <a:chExt cx="3505200" cy="1830956"/>
          </a:xfrm>
        </p:grpSpPr>
        <p:sp>
          <p:nvSpPr>
            <p:cNvPr id="68" name="Rounded Rectangle 67">
              <a:extLst>
                <a:ext uri="{FF2B5EF4-FFF2-40B4-BE49-F238E27FC236}">
                  <a16:creationId xmlns:a16="http://schemas.microsoft.com/office/drawing/2014/main" id="{F1351ED1-FC08-51E4-98B5-D57BC2D33D86}"/>
                </a:ext>
              </a:extLst>
            </p:cNvPr>
            <p:cNvSpPr/>
            <p:nvPr/>
          </p:nvSpPr>
          <p:spPr bwMode="auto">
            <a:xfrm>
              <a:off x="4343400" y="4341244"/>
              <a:ext cx="3505200" cy="1830956"/>
            </a:xfrm>
            <a:prstGeom prst="roundRect">
              <a:avLst>
                <a:gd name="adj" fmla="val 3429"/>
              </a:avLst>
            </a:prstGeom>
            <a:solidFill>
              <a:schemeClr val="bg2"/>
            </a:solidFill>
            <a:ln w="12700">
              <a:noFill/>
            </a:ln>
            <a:effectLst/>
          </p:spPr>
          <p:txBody>
            <a:bodyPr wrap="square" lIns="91440" tIns="91440" rIns="91440" bIns="91440" rtlCol="0" anchor="b" anchorCtr="0"/>
            <a:lstStyle/>
            <a:p>
              <a:pPr marL="182880">
                <a:defRPr/>
              </a:pPr>
              <a:r>
                <a:rPr lang="en-US" sz="1400">
                  <a:cs typeface="Calibri Light" panose="020F0302020204030204" pitchFamily="34" charset="0"/>
                </a:rPr>
                <a:t>Experience </a:t>
              </a:r>
              <a:br>
                <a:rPr lang="en-US" sz="1400">
                  <a:cs typeface="Calibri Light" panose="020F0302020204030204" pitchFamily="34" charset="0"/>
                </a:rPr>
              </a:br>
              <a:r>
                <a:rPr lang="en-US" sz="1400">
                  <a:cs typeface="Calibri Light" panose="020F0302020204030204" pitchFamily="34" charset="0"/>
                </a:rPr>
                <a:t>with Challenges </a:t>
              </a:r>
              <a:br>
                <a:rPr lang="en-US" sz="1400">
                  <a:cs typeface="Calibri Light" panose="020F0302020204030204" pitchFamily="34" charset="0"/>
                </a:rPr>
              </a:br>
              <a:r>
                <a:rPr lang="en-US" sz="1400">
                  <a:cs typeface="Calibri Light" panose="020F0302020204030204" pitchFamily="34" charset="0"/>
                </a:rPr>
                <a:t>on a </a:t>
              </a:r>
              <a:r>
                <a:rPr lang="en-US" sz="1400" b="1">
                  <a:cs typeface="Calibri Light" panose="020F0302020204030204" pitchFamily="34" charset="0"/>
                </a:rPr>
                <a:t>National Scale</a:t>
              </a:r>
              <a:br>
                <a:rPr lang="en-US" sz="1400" b="1">
                  <a:cs typeface="Calibri Light" panose="020F0302020204030204" pitchFamily="34" charset="0"/>
                </a:rPr>
              </a:br>
              <a:r>
                <a:rPr lang="en-US" sz="1400" b="1">
                  <a:cs typeface="Calibri Light" panose="020F0302020204030204" pitchFamily="34" charset="0"/>
                </a:rPr>
                <a:t>​</a:t>
              </a:r>
              <a:endParaRPr lang="en-IL" sz="1400" b="1">
                <a:cs typeface="Calibri Light" panose="020F0302020204030204" pitchFamily="34" charset="0"/>
              </a:endParaRPr>
            </a:p>
          </p:txBody>
        </p:sp>
        <p:pic>
          <p:nvPicPr>
            <p:cNvPr id="69" name="Graphic 68">
              <a:extLst>
                <a:ext uri="{FF2B5EF4-FFF2-40B4-BE49-F238E27FC236}">
                  <a16:creationId xmlns:a16="http://schemas.microsoft.com/office/drawing/2014/main" id="{F20B71BA-0F39-261C-F58A-C910098BE3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55008" y="4618517"/>
              <a:ext cx="381000" cy="381000"/>
            </a:xfrm>
            <a:prstGeom prst="rect">
              <a:avLst/>
            </a:prstGeom>
          </p:spPr>
        </p:pic>
      </p:grpSp>
      <p:sp>
        <p:nvSpPr>
          <p:cNvPr id="17" name="Rectangle: Rounded Corners 3">
            <a:extLst>
              <a:ext uri="{FF2B5EF4-FFF2-40B4-BE49-F238E27FC236}">
                <a16:creationId xmlns:a16="http://schemas.microsoft.com/office/drawing/2014/main" id="{3A3A4CD6-9E5A-45B9-C555-A6FA75474515}"/>
              </a:ext>
            </a:extLst>
          </p:cNvPr>
          <p:cNvSpPr/>
          <p:nvPr/>
        </p:nvSpPr>
        <p:spPr>
          <a:xfrm>
            <a:off x="457200" y="1628845"/>
            <a:ext cx="5541678" cy="4589075"/>
          </a:xfrm>
          <a:prstGeom prst="roundRect">
            <a:avLst>
              <a:gd name="adj" fmla="val 3947"/>
            </a:avLst>
          </a:prstGeom>
          <a:solidFill>
            <a:schemeClr val="bg1"/>
          </a:solidFill>
          <a:ln>
            <a:noFill/>
          </a:ln>
          <a:effectLst>
            <a:outerShdw blurRad="762000" dist="38100" dir="5400000" algn="t" rotWithShape="0">
              <a:schemeClr val="accent4">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0" tIns="0" rIns="182880" bIns="0" rtlCol="0" anchor="ctr" anchorCtr="0"/>
          <a:lstStyle/>
          <a:p>
            <a:pPr marL="0" marR="0" lvl="0" indent="0" algn="l" defTabSz="914377" rtl="0" eaLnBrk="1" fontAlgn="auto" latinLnBrk="0" hangingPunct="1">
              <a:lnSpc>
                <a:spcPct val="100000"/>
              </a:lnSpc>
              <a:spcBef>
                <a:spcPts val="0"/>
              </a:spcBef>
              <a:spcAft>
                <a:spcPts val="0"/>
              </a:spcAft>
              <a:buClrTx/>
              <a:buSzTx/>
              <a:buFontTx/>
              <a:buNone/>
              <a:tabLst/>
              <a:defRPr/>
            </a:pPr>
            <a:br>
              <a:rPr kumimoji="0" lang="en-US" sz="1800" u="none" strike="noStrike" kern="1200" cap="none" spc="0" normalizeH="0" baseline="0" noProof="0" dirty="0">
                <a:ln>
                  <a:noFill/>
                </a:ln>
                <a:solidFill>
                  <a:srgbClr val="464547"/>
                </a:solidFill>
                <a:effectLst/>
                <a:uLnTx/>
                <a:uFillTx/>
              </a:rPr>
            </a:br>
            <a:endParaRPr kumimoji="0" lang="en-US" sz="1400" u="none" strike="noStrike" kern="1200" cap="none" spc="0" normalizeH="0" baseline="0" noProof="0" dirty="0">
              <a:ln>
                <a:noFill/>
              </a:ln>
              <a:solidFill>
                <a:srgbClr val="464547"/>
              </a:solidFill>
              <a:effectLst/>
              <a:uLnTx/>
              <a:uFillTx/>
            </a:endParaRPr>
          </a:p>
        </p:txBody>
      </p:sp>
      <p:sp>
        <p:nvSpPr>
          <p:cNvPr id="20" name="TextBox 19">
            <a:extLst>
              <a:ext uri="{FF2B5EF4-FFF2-40B4-BE49-F238E27FC236}">
                <a16:creationId xmlns:a16="http://schemas.microsoft.com/office/drawing/2014/main" id="{1A744DEA-1F25-B104-674A-E186CA9F45D8}"/>
              </a:ext>
            </a:extLst>
          </p:cNvPr>
          <p:cNvSpPr txBox="1"/>
          <p:nvPr/>
        </p:nvSpPr>
        <p:spPr>
          <a:xfrm>
            <a:off x="733759" y="2456972"/>
            <a:ext cx="4988559" cy="276998"/>
          </a:xfrm>
          <a:prstGeom prst="rect">
            <a:avLst/>
          </a:prstGeom>
          <a:noFill/>
        </p:spPr>
        <p:txBody>
          <a:bodyPr wrap="square" lIns="0" tIns="0" rIns="0" bIns="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b="1" dirty="0">
                <a:gradFill>
                  <a:gsLst>
                    <a:gs pos="100000">
                      <a:schemeClr val="accent5"/>
                    </a:gs>
                    <a:gs pos="53000">
                      <a:schemeClr val="accent2"/>
                    </a:gs>
                    <a:gs pos="0">
                      <a:schemeClr val="accent4"/>
                    </a:gs>
                  </a:gsLst>
                  <a:lin ang="0" scaled="0"/>
                </a:gradFill>
              </a:rPr>
              <a:t>Lightweight Security Assessment</a:t>
            </a:r>
            <a:endParaRPr kumimoji="0" lang="en-US" sz="1800" b="1" u="none" strike="noStrike" kern="1200" cap="none" spc="0" normalizeH="0" baseline="0" noProof="0" dirty="0">
              <a:ln>
                <a:noFill/>
              </a:ln>
              <a:effectLst/>
              <a:uLnTx/>
              <a:uFillTx/>
              <a:cs typeface="Calibri" panose="020F0502020204030204" pitchFamily="34" charset="0"/>
            </a:endParaRPr>
          </a:p>
        </p:txBody>
      </p:sp>
      <p:sp>
        <p:nvSpPr>
          <p:cNvPr id="21" name="TextBox 20">
            <a:extLst>
              <a:ext uri="{FF2B5EF4-FFF2-40B4-BE49-F238E27FC236}">
                <a16:creationId xmlns:a16="http://schemas.microsoft.com/office/drawing/2014/main" id="{36F2FBD1-B63E-48D8-3662-7EB22293BF47}"/>
              </a:ext>
            </a:extLst>
          </p:cNvPr>
          <p:cNvSpPr txBox="1"/>
          <p:nvPr/>
        </p:nvSpPr>
        <p:spPr>
          <a:xfrm>
            <a:off x="733759" y="2985741"/>
            <a:ext cx="4988559" cy="2982868"/>
          </a:xfrm>
          <a:prstGeom prst="rect">
            <a:avLst/>
          </a:prstGeom>
          <a:noFill/>
        </p:spPr>
        <p:txBody>
          <a:bodyPr wrap="square" lIns="0" tIns="0" rIns="0" bIns="0" anchor="t">
            <a:spAutoFit/>
          </a:bodyPr>
          <a:lstStyle/>
          <a:p>
            <a:pPr defTabSz="914354">
              <a:spcAft>
                <a:spcPts val="200"/>
              </a:spcAft>
              <a:buClr>
                <a:srgbClr val="222222">
                  <a:lumMod val="90000"/>
                  <a:lumOff val="10000"/>
                </a:srgbClr>
              </a:buClr>
              <a:defRPr/>
            </a:pPr>
            <a:r>
              <a:rPr kumimoji="0" lang="en-US" sz="1200" u="none" strike="noStrike" kern="1200" cap="none" spc="0" normalizeH="0" baseline="0" noProof="0" dirty="0">
                <a:ln>
                  <a:noFill/>
                </a:ln>
                <a:effectLst/>
                <a:uLnTx/>
                <a:uFillTx/>
                <a:cs typeface="Arial"/>
              </a:rPr>
              <a:t>EPAM’s Hybrid AI/Security team partnered the client on a targeted black-box vulnerability assessment of their LLM/RAG chatbot to evaluate the chatbot’s resilience under realistic threat scenarios.</a:t>
            </a:r>
          </a:p>
          <a:p>
            <a:pPr defTabSz="914354">
              <a:spcAft>
                <a:spcPts val="200"/>
              </a:spcAft>
              <a:buClr>
                <a:srgbClr val="222222">
                  <a:lumMod val="90000"/>
                  <a:lumOff val="10000"/>
                </a:srgbClr>
              </a:buClr>
              <a:defRPr/>
            </a:pPr>
            <a:r>
              <a:rPr lang="en-US" sz="1200" dirty="0">
                <a:cs typeface="Arial"/>
              </a:rPr>
              <a:t>Via leveraging an established </a:t>
            </a:r>
            <a:r>
              <a:rPr lang="en-US" sz="1200" b="1" dirty="0">
                <a:cs typeface="Arial"/>
              </a:rPr>
              <a:t>Dedicated Security Protocol </a:t>
            </a:r>
            <a:r>
              <a:rPr lang="en-US" sz="1200" dirty="0">
                <a:cs typeface="Arial"/>
              </a:rPr>
              <a:t>and</a:t>
            </a:r>
            <a:r>
              <a:rPr lang="en-US" sz="1200" b="1" dirty="0">
                <a:cs typeface="Arial"/>
              </a:rPr>
              <a:t> </a:t>
            </a:r>
            <a:r>
              <a:rPr lang="en-US" sz="1200" dirty="0">
                <a:cs typeface="Arial"/>
              </a:rPr>
              <a:t>tools such as </a:t>
            </a:r>
            <a:r>
              <a:rPr lang="en-US" sz="1200" b="1" dirty="0">
                <a:cs typeface="Arial"/>
              </a:rPr>
              <a:t>Burp Suite Professional </a:t>
            </a:r>
            <a:r>
              <a:rPr kumimoji="0" lang="en-US" sz="1200" b="0" i="0" u="none" strike="noStrike" kern="1200" cap="none" spc="0" normalizeH="0" baseline="0" noProof="0" dirty="0">
                <a:ln>
                  <a:noFill/>
                </a:ln>
                <a:effectLst/>
                <a:uLnTx/>
                <a:uFillTx/>
                <a:cs typeface="Arial"/>
              </a:rPr>
              <a:t>and </a:t>
            </a:r>
            <a:r>
              <a:rPr lang="en-US" sz="1200" b="1" dirty="0">
                <a:cs typeface="Arial"/>
              </a:rPr>
              <a:t>Garak LLM Vulnerability Scanner, </a:t>
            </a:r>
            <a:r>
              <a:rPr lang="en-US" sz="1200" dirty="0">
                <a:cs typeface="Arial"/>
              </a:rPr>
              <a:t>EPAM team achieved significant results:</a:t>
            </a:r>
          </a:p>
          <a:p>
            <a:pPr marL="243834" marR="0" lvl="0" indent="-243834" algn="l" defTabSz="1219170" rtl="0" eaLnBrk="1" fontAlgn="auto" latinLnBrk="0" hangingPunct="1">
              <a:lnSpc>
                <a:spcPct val="100000"/>
              </a:lnSpc>
              <a:spcBef>
                <a:spcPts val="900"/>
              </a:spcBef>
              <a:spcAft>
                <a:spcPts val="0"/>
              </a:spcAft>
              <a:buSzTx/>
              <a:buFont typeface="Arial" panose="020B0604020202020204" pitchFamily="34" charset="0"/>
              <a:buChar char="•"/>
              <a:tabLst/>
              <a:defRPr/>
            </a:pPr>
            <a:r>
              <a:rPr kumimoji="0" lang="en-US" sz="1200" b="1" u="none" strike="noStrike" kern="1200" cap="none" normalizeH="0" baseline="0" noProof="0" dirty="0">
                <a:ln>
                  <a:noFill/>
                </a:ln>
                <a:effectLst/>
                <a:uLnTx/>
                <a:uFillTx/>
                <a:cs typeface="Arial"/>
              </a:rPr>
              <a:t>Key Risks </a:t>
            </a:r>
            <a:r>
              <a:rPr lang="en-US" sz="1200" b="1" dirty="0">
                <a:cs typeface="Arial"/>
              </a:rPr>
              <a:t>Identified </a:t>
            </a:r>
            <a:r>
              <a:rPr lang="en-US" sz="1200" dirty="0">
                <a:cs typeface="Arial"/>
              </a:rPr>
              <a:t>Potential for attackers to bypass safeguards and misuse the LLM through prompt injection. Sensitive data extraction and malicious XSS payload generation were observed, posing risks to application security.</a:t>
            </a:r>
          </a:p>
          <a:p>
            <a:pPr marL="243834" marR="0" lvl="0" indent="-243834" algn="l" defTabSz="1219170" rtl="0" eaLnBrk="1" fontAlgn="auto" latinLnBrk="0" hangingPunct="1">
              <a:lnSpc>
                <a:spcPct val="100000"/>
              </a:lnSpc>
              <a:spcBef>
                <a:spcPts val="900"/>
              </a:spcBef>
              <a:spcAft>
                <a:spcPts val="0"/>
              </a:spcAft>
              <a:buSzTx/>
              <a:buFont typeface="Arial" panose="020B0604020202020204" pitchFamily="34" charset="0"/>
              <a:buChar char="•"/>
              <a:tabLst/>
              <a:defRPr/>
            </a:pPr>
            <a:r>
              <a:rPr lang="en-US" sz="1200" b="1" dirty="0">
                <a:cs typeface="Arial"/>
              </a:rPr>
              <a:t>Recommended Fixes</a:t>
            </a:r>
            <a:r>
              <a:rPr lang="ru-RU" sz="1200" b="1" dirty="0">
                <a:cs typeface="Arial"/>
              </a:rPr>
              <a:t> </a:t>
            </a:r>
            <a:r>
              <a:rPr lang="en-US" sz="1200" dirty="0">
                <a:cs typeface="Arial"/>
              </a:rPr>
              <a:t>Provided actionable solutions to mitigate vulnerabilities and prevent security breaches.</a:t>
            </a:r>
          </a:p>
          <a:p>
            <a:pPr marL="243834" marR="0" lvl="0" indent="-243834" algn="l" defTabSz="1219170" rtl="0" eaLnBrk="1" fontAlgn="auto" latinLnBrk="0" hangingPunct="1">
              <a:lnSpc>
                <a:spcPct val="100000"/>
              </a:lnSpc>
              <a:spcBef>
                <a:spcPts val="900"/>
              </a:spcBef>
              <a:spcAft>
                <a:spcPts val="0"/>
              </a:spcAft>
              <a:buSzTx/>
              <a:buFont typeface="Arial" panose="020B0604020202020204" pitchFamily="34" charset="0"/>
              <a:buChar char="•"/>
              <a:tabLst/>
              <a:defRPr/>
            </a:pPr>
            <a:r>
              <a:rPr lang="en-US" sz="1200" b="1" dirty="0">
                <a:cs typeface="Arial"/>
              </a:rPr>
              <a:t>Guidance on Testing and Design </a:t>
            </a:r>
            <a:r>
              <a:rPr lang="en-US" sz="1200" dirty="0">
                <a:cs typeface="Arial"/>
              </a:rPr>
              <a:t>Suggested extended testing and design improvements to enhance the chatbot’s resilience and ensure Responsible AI compliance.</a:t>
            </a:r>
          </a:p>
        </p:txBody>
      </p:sp>
      <p:sp>
        <p:nvSpPr>
          <p:cNvPr id="18" name="TextBox 17">
            <a:extLst>
              <a:ext uri="{FF2B5EF4-FFF2-40B4-BE49-F238E27FC236}">
                <a16:creationId xmlns:a16="http://schemas.microsoft.com/office/drawing/2014/main" id="{80019CBA-95B8-DD07-D47A-C5794DA7DF82}"/>
              </a:ext>
            </a:extLst>
          </p:cNvPr>
          <p:cNvSpPr txBox="1"/>
          <p:nvPr/>
        </p:nvSpPr>
        <p:spPr>
          <a:xfrm>
            <a:off x="733759" y="1996742"/>
            <a:ext cx="1469954" cy="153888"/>
          </a:xfrm>
          <a:prstGeom prst="rect">
            <a:avLst/>
          </a:prstGeom>
        </p:spPr>
        <p:txBody>
          <a:bodyPr wrap="none" lIns="0" tIns="0" rIns="0" bIns="0" rtlCol="0">
            <a:spAutoFit/>
          </a:bodyPr>
          <a:lstStyle/>
          <a:p>
            <a:pPr algn="l"/>
            <a:r>
              <a:rPr lang="en-US" sz="1000" b="1" spc="100" dirty="0"/>
              <a:t>Global FMCG Company</a:t>
            </a:r>
          </a:p>
        </p:txBody>
      </p:sp>
      <p:sp>
        <p:nvSpPr>
          <p:cNvPr id="19" name="TextBox 18">
            <a:extLst>
              <a:ext uri="{FF2B5EF4-FFF2-40B4-BE49-F238E27FC236}">
                <a16:creationId xmlns:a16="http://schemas.microsoft.com/office/drawing/2014/main" id="{424AF8F7-0C33-0186-8962-B4896C7A08AC}"/>
              </a:ext>
            </a:extLst>
          </p:cNvPr>
          <p:cNvSpPr txBox="1"/>
          <p:nvPr/>
        </p:nvSpPr>
        <p:spPr>
          <a:xfrm>
            <a:off x="6548508" y="1996742"/>
            <a:ext cx="1296830" cy="153888"/>
          </a:xfrm>
          <a:prstGeom prst="rect">
            <a:avLst/>
          </a:prstGeom>
        </p:spPr>
        <p:txBody>
          <a:bodyPr wrap="none" lIns="0" tIns="0" rIns="0" bIns="0" rtlCol="0">
            <a:spAutoFit/>
          </a:bodyPr>
          <a:lstStyle>
            <a:defPPr>
              <a:defRPr lang="en-US"/>
            </a:defPPr>
            <a:lvl1pPr>
              <a:defRPr sz="1000" b="1" spc="100"/>
            </a:lvl1pPr>
          </a:lstStyle>
          <a:p>
            <a:r>
              <a:rPr lang="en-US" dirty="0"/>
              <a:t>Fortune 500 IT company</a:t>
            </a:r>
          </a:p>
        </p:txBody>
      </p:sp>
      <p:grpSp>
        <p:nvGrpSpPr>
          <p:cNvPr id="26" name="Group 25">
            <a:extLst>
              <a:ext uri="{FF2B5EF4-FFF2-40B4-BE49-F238E27FC236}">
                <a16:creationId xmlns:a16="http://schemas.microsoft.com/office/drawing/2014/main" id="{CB58AB79-6659-3CD6-84A7-9A283D02E123}"/>
              </a:ext>
            </a:extLst>
          </p:cNvPr>
          <p:cNvGrpSpPr/>
          <p:nvPr/>
        </p:nvGrpSpPr>
        <p:grpSpPr>
          <a:xfrm>
            <a:off x="457200" y="250371"/>
            <a:ext cx="11274552" cy="228603"/>
            <a:chOff x="605306" y="250371"/>
            <a:chExt cx="10977094" cy="228603"/>
          </a:xfrm>
        </p:grpSpPr>
        <p:sp>
          <p:nvSpPr>
            <p:cNvPr id="27" name="TextBox 26">
              <a:extLst>
                <a:ext uri="{FF2B5EF4-FFF2-40B4-BE49-F238E27FC236}">
                  <a16:creationId xmlns:a16="http://schemas.microsoft.com/office/drawing/2014/main" id="{7EB1ADC7-077D-958F-6896-9071EE6259A3}"/>
                </a:ext>
              </a:extLst>
            </p:cNvPr>
            <p:cNvSpPr txBox="1"/>
            <p:nvPr/>
          </p:nvSpPr>
          <p:spPr>
            <a:xfrm>
              <a:off x="611748" y="250371"/>
              <a:ext cx="1009892" cy="92333"/>
            </a:xfrm>
            <a:prstGeom prst="rect">
              <a:avLst/>
            </a:prstGeom>
          </p:spPr>
          <p:txBody>
            <a:bodyPr wrap="none" lIns="0" tIns="0" rIns="0" bIns="0" rtlCol="0">
              <a:spAutoFit/>
            </a:bodyPr>
            <a:lstStyle/>
            <a:p>
              <a:pPr algn="l"/>
              <a:r>
                <a:rPr lang="en-US" sz="600" spc="300" dirty="0"/>
                <a:t>THE CHALLENGE</a:t>
              </a:r>
            </a:p>
          </p:txBody>
        </p:sp>
        <p:sp>
          <p:nvSpPr>
            <p:cNvPr id="30" name="TextBox 29">
              <a:hlinkClick r:id="rId7" action="ppaction://hlinksldjump"/>
              <a:extLst>
                <a:ext uri="{FF2B5EF4-FFF2-40B4-BE49-F238E27FC236}">
                  <a16:creationId xmlns:a16="http://schemas.microsoft.com/office/drawing/2014/main" id="{A9FB6418-1A6B-CE84-D86F-7592D745D694}"/>
                </a:ext>
              </a:extLst>
            </p:cNvPr>
            <p:cNvSpPr txBox="1"/>
            <p:nvPr/>
          </p:nvSpPr>
          <p:spPr>
            <a:xfrm>
              <a:off x="2807984" y="250371"/>
              <a:ext cx="1314462" cy="92333"/>
            </a:xfrm>
            <a:prstGeom prst="rect">
              <a:avLst/>
            </a:prstGeom>
          </p:spPr>
          <p:txBody>
            <a:bodyPr wrap="none" lIns="0" tIns="0" rIns="0" bIns="0" rtlCol="0">
              <a:spAutoFit/>
            </a:bodyPr>
            <a:lstStyle/>
            <a:p>
              <a:pPr algn="l"/>
              <a:r>
                <a:rPr lang="en-US" sz="600" spc="300" dirty="0"/>
                <a:t>VALUE PROPOSITION</a:t>
              </a:r>
            </a:p>
          </p:txBody>
        </p:sp>
        <p:sp>
          <p:nvSpPr>
            <p:cNvPr id="31" name="TextBox 30">
              <a:extLst>
                <a:ext uri="{FF2B5EF4-FFF2-40B4-BE49-F238E27FC236}">
                  <a16:creationId xmlns:a16="http://schemas.microsoft.com/office/drawing/2014/main" id="{2FA923DB-EFD5-3A7E-8BEE-95047E5CF598}"/>
                </a:ext>
              </a:extLst>
            </p:cNvPr>
            <p:cNvSpPr txBox="1"/>
            <p:nvPr/>
          </p:nvSpPr>
          <p:spPr>
            <a:xfrm>
              <a:off x="5300776" y="250371"/>
              <a:ext cx="974626" cy="92333"/>
            </a:xfrm>
            <a:prstGeom prst="rect">
              <a:avLst/>
            </a:prstGeom>
          </p:spPr>
          <p:txBody>
            <a:bodyPr wrap="none" lIns="0" tIns="0" rIns="0" bIns="0" rtlCol="0">
              <a:spAutoFit/>
            </a:bodyPr>
            <a:lstStyle/>
            <a:p>
              <a:pPr algn="l"/>
              <a:r>
                <a:rPr lang="en-US" sz="600" spc="300"/>
                <a:t>OUR APPROACH</a:t>
              </a:r>
            </a:p>
          </p:txBody>
        </p:sp>
        <p:sp>
          <p:nvSpPr>
            <p:cNvPr id="32" name="TextBox 31">
              <a:extLst>
                <a:ext uri="{FF2B5EF4-FFF2-40B4-BE49-F238E27FC236}">
                  <a16:creationId xmlns:a16="http://schemas.microsoft.com/office/drawing/2014/main" id="{67CA23A5-E5AA-8D22-B8C0-14FF86A9BB29}"/>
                </a:ext>
              </a:extLst>
            </p:cNvPr>
            <p:cNvSpPr txBox="1"/>
            <p:nvPr/>
          </p:nvSpPr>
          <p:spPr>
            <a:xfrm>
              <a:off x="9247613" y="250371"/>
              <a:ext cx="694101" cy="92333"/>
            </a:xfrm>
            <a:prstGeom prst="rect">
              <a:avLst/>
            </a:prstGeom>
          </p:spPr>
          <p:txBody>
            <a:bodyPr wrap="none" lIns="0" tIns="0" rIns="0" bIns="0" rtlCol="0">
              <a:spAutoFit/>
            </a:bodyPr>
            <a:lstStyle/>
            <a:p>
              <a:pPr algn="l"/>
              <a:r>
                <a:rPr lang="en-US" sz="600" spc="300"/>
                <a:t>OUR WORK</a:t>
              </a:r>
            </a:p>
          </p:txBody>
        </p:sp>
        <p:sp>
          <p:nvSpPr>
            <p:cNvPr id="33" name="TextBox 32">
              <a:extLst>
                <a:ext uri="{FF2B5EF4-FFF2-40B4-BE49-F238E27FC236}">
                  <a16:creationId xmlns:a16="http://schemas.microsoft.com/office/drawing/2014/main" id="{5CFBD04C-BFEC-7E56-059D-317D64763FE5}"/>
                </a:ext>
              </a:extLst>
            </p:cNvPr>
            <p:cNvSpPr txBox="1"/>
            <p:nvPr/>
          </p:nvSpPr>
          <p:spPr>
            <a:xfrm>
              <a:off x="11062336" y="250371"/>
              <a:ext cx="496931" cy="92333"/>
            </a:xfrm>
            <a:prstGeom prst="rect">
              <a:avLst/>
            </a:prstGeom>
          </p:spPr>
          <p:txBody>
            <a:bodyPr wrap="none" lIns="0" tIns="0" rIns="0" bIns="0" rtlCol="0">
              <a:spAutoFit/>
            </a:bodyPr>
            <a:lstStyle/>
            <a:p>
              <a:pPr algn="l"/>
              <a:r>
                <a:rPr lang="en-US" sz="600" spc="300"/>
                <a:t>ADD-ON</a:t>
              </a:r>
            </a:p>
          </p:txBody>
        </p:sp>
        <p:cxnSp>
          <p:nvCxnSpPr>
            <p:cNvPr id="34" name="Straight Connector 33">
              <a:extLst>
                <a:ext uri="{FF2B5EF4-FFF2-40B4-BE49-F238E27FC236}">
                  <a16:creationId xmlns:a16="http://schemas.microsoft.com/office/drawing/2014/main" id="{8A474FB1-B584-41C5-2BDD-BC502E5B78E4}"/>
                </a:ext>
              </a:extLst>
            </p:cNvPr>
            <p:cNvCxnSpPr>
              <a:cxnSpLocks/>
            </p:cNvCxnSpPr>
            <p:nvPr/>
          </p:nvCxnSpPr>
          <p:spPr>
            <a:xfrm>
              <a:off x="605306" y="478974"/>
              <a:ext cx="10977094" cy="0"/>
            </a:xfrm>
            <a:prstGeom prst="line">
              <a:avLst/>
            </a:prstGeom>
            <a:ln w="6350">
              <a:solidFill>
                <a:schemeClr val="tx1">
                  <a:lumMod val="10000"/>
                  <a:lumOff val="9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08EE64C-300C-E14A-D3D6-8B65736A379F}"/>
                </a:ext>
              </a:extLst>
            </p:cNvPr>
            <p:cNvCxnSpPr>
              <a:cxnSpLocks/>
            </p:cNvCxnSpPr>
            <p:nvPr/>
          </p:nvCxnSpPr>
          <p:spPr>
            <a:xfrm>
              <a:off x="605306" y="478974"/>
              <a:ext cx="9888817" cy="0"/>
            </a:xfrm>
            <a:prstGeom prst="line">
              <a:avLst/>
            </a:prstGeom>
            <a:ln w="12700">
              <a:solidFill>
                <a:srgbClr val="827BFF"/>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68C7C27-EB07-5245-2CF4-722CB5E4AE72}"/>
                </a:ext>
              </a:extLst>
            </p:cNvPr>
            <p:cNvSpPr txBox="1"/>
            <p:nvPr/>
          </p:nvSpPr>
          <p:spPr>
            <a:xfrm>
              <a:off x="7444113" y="250371"/>
              <a:ext cx="655629" cy="92333"/>
            </a:xfrm>
            <a:prstGeom prst="rect">
              <a:avLst/>
            </a:prstGeom>
          </p:spPr>
          <p:txBody>
            <a:bodyPr wrap="none" lIns="0" tIns="0" rIns="0" bIns="0" rtlCol="0">
              <a:spAutoFit/>
            </a:bodyPr>
            <a:lstStyle/>
            <a:p>
              <a:pPr algn="l"/>
              <a:r>
                <a:rPr lang="en-US" sz="600" spc="300"/>
                <a:t>OUR FLOW</a:t>
              </a:r>
            </a:p>
          </p:txBody>
        </p:sp>
      </p:grpSp>
    </p:spTree>
    <p:extLst>
      <p:ext uri="{BB962C8B-B14F-4D97-AF65-F5344CB8AC3E}">
        <p14:creationId xmlns:p14="http://schemas.microsoft.com/office/powerpoint/2010/main" val="2329888611"/>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B5F02CDF-AFE9-A1E3-1111-E0D43831BABE}"/>
              </a:ext>
            </a:extLst>
          </p:cNvPr>
          <p:cNvGrpSpPr/>
          <p:nvPr/>
        </p:nvGrpSpPr>
        <p:grpSpPr>
          <a:xfrm>
            <a:off x="0" y="0"/>
            <a:ext cx="12192000" cy="6858000"/>
            <a:chOff x="0" y="0"/>
            <a:chExt cx="12192000" cy="6858000"/>
          </a:xfrm>
        </p:grpSpPr>
        <p:sp>
          <p:nvSpPr>
            <p:cNvPr id="27" name="Rectangle 26">
              <a:extLst>
                <a:ext uri="{FF2B5EF4-FFF2-40B4-BE49-F238E27FC236}">
                  <a16:creationId xmlns:a16="http://schemas.microsoft.com/office/drawing/2014/main" id="{C2BCE65D-8A0A-F0D7-48FB-847FAC8DE695}"/>
                </a:ext>
              </a:extLst>
            </p:cNvPr>
            <p:cNvSpPr/>
            <p:nvPr/>
          </p:nvSpPr>
          <p:spPr bwMode="auto">
            <a:xfrm>
              <a:off x="0" y="0"/>
              <a:ext cx="12192000" cy="6858000"/>
            </a:xfrm>
            <a:prstGeom prst="rect">
              <a:avLst/>
            </a:prstGeom>
            <a:solidFill>
              <a:srgbClr val="050718"/>
            </a:solidFill>
            <a:ln>
              <a:noFill/>
            </a:ln>
            <a:effectLst/>
          </p:spPr>
          <p:txBody>
            <a:bodyPr wrap="square" lIns="0" tIns="0" rIns="0" bIns="0" rtlCol="0" anchor="ctr"/>
            <a:lstStyle/>
            <a:p>
              <a:pPr algn="ctr"/>
              <a:endParaRPr lang="en-US" sz="2400">
                <a:solidFill>
                  <a:schemeClr val="bg1"/>
                </a:solidFill>
                <a:latin typeface="Calibri Light" panose="020F0302020204030204" pitchFamily="34" charset="0"/>
                <a:ea typeface="Human Sans ExtraLight" charset="0"/>
                <a:cs typeface="Human Sans ExtraLight" charset="0"/>
              </a:endParaRPr>
            </a:p>
          </p:txBody>
        </p:sp>
        <p:pic>
          <p:nvPicPr>
            <p:cNvPr id="9" name="Picture 8" descr="A computer screen with numbers and a circular object&#10;&#10;AI-generated content may be incorrect.">
              <a:extLst>
                <a:ext uri="{FF2B5EF4-FFF2-40B4-BE49-F238E27FC236}">
                  <a16:creationId xmlns:a16="http://schemas.microsoft.com/office/drawing/2014/main" id="{B0112DDF-9B54-C16E-5039-1749537A1D62}"/>
                </a:ext>
              </a:extLst>
            </p:cNvPr>
            <p:cNvPicPr>
              <a:picLocks noChangeAspect="1"/>
            </p:cNvPicPr>
            <p:nvPr/>
          </p:nvPicPr>
          <p:blipFill>
            <a:blip r:embed="rId2">
              <a:alphaModFix/>
            </a:blip>
            <a:srcRect r="35692"/>
            <a:stretch/>
          </p:blipFill>
          <p:spPr>
            <a:xfrm>
              <a:off x="4350611" y="0"/>
              <a:ext cx="7841389" cy="6858000"/>
            </a:xfrm>
            <a:prstGeom prst="rect">
              <a:avLst/>
            </a:prstGeom>
            <a:effectLst>
              <a:softEdge rad="0"/>
            </a:effectLst>
          </p:spPr>
        </p:pic>
      </p:grpSp>
      <p:sp>
        <p:nvSpPr>
          <p:cNvPr id="3" name="Title 2">
            <a:extLst>
              <a:ext uri="{FF2B5EF4-FFF2-40B4-BE49-F238E27FC236}">
                <a16:creationId xmlns:a16="http://schemas.microsoft.com/office/drawing/2014/main" id="{47971341-9303-0FD4-0234-94F629710640}"/>
              </a:ext>
            </a:extLst>
          </p:cNvPr>
          <p:cNvSpPr>
            <a:spLocks noGrp="1"/>
          </p:cNvSpPr>
          <p:nvPr>
            <p:ph type="title"/>
          </p:nvPr>
        </p:nvSpPr>
        <p:spPr>
          <a:xfrm>
            <a:off x="481265" y="2676614"/>
            <a:ext cx="5640805" cy="1504771"/>
          </a:xfrm>
        </p:spPr>
        <p:txBody>
          <a:bodyPr anchor="ctr"/>
          <a:lstStyle/>
          <a:p>
            <a:pPr>
              <a:lnSpc>
                <a:spcPts val="5800"/>
              </a:lnSpc>
            </a:pPr>
            <a:r>
              <a:rPr lang="en-US" dirty="0">
                <a:latin typeface="+mn-lt"/>
              </a:rPr>
              <a:t>One more thing we have to </a:t>
            </a:r>
            <a:r>
              <a:rPr lang="en-US" dirty="0">
                <a:gradFill>
                  <a:gsLst>
                    <a:gs pos="43000">
                      <a:schemeClr val="accent4"/>
                    </a:gs>
                    <a:gs pos="82000">
                      <a:schemeClr val="accent2"/>
                    </a:gs>
                    <a:gs pos="100000">
                      <a:schemeClr val="accent5"/>
                    </a:gs>
                  </a:gsLst>
                  <a:lin ang="0" scaled="0"/>
                </a:gradFill>
                <a:latin typeface="+mn-lt"/>
              </a:rPr>
              <a:t>offer</a:t>
            </a:r>
          </a:p>
        </p:txBody>
      </p:sp>
    </p:spTree>
    <p:extLst>
      <p:ext uri="{BB962C8B-B14F-4D97-AF65-F5344CB8AC3E}">
        <p14:creationId xmlns:p14="http://schemas.microsoft.com/office/powerpoint/2010/main" val="336760056"/>
      </p:ext>
    </p:extLst>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S_NET" val="6.0.28"/>
  <p:tag name="AS_OS" val="Unix 6.5.0.1016"/>
  <p:tag name="AS_RELEASE_DATE" val="2024.02.14"/>
  <p:tag name="AS_TITLE" val="Aspose.Slides for .NET Standard 2.0"/>
  <p:tag name="AS_VERSION" val="24.2"/>
</p:tagLst>
</file>

<file path=ppt/theme/theme1.xml><?xml version="1.0" encoding="utf-8"?>
<a:theme xmlns:a="http://schemas.openxmlformats.org/drawingml/2006/main" name="EPAM Master 2024.1">
  <a:themeElements>
    <a:clrScheme name="PIRA">
      <a:dk1>
        <a:srgbClr val="101112"/>
      </a:dk1>
      <a:lt1>
        <a:srgbClr val="FBF9F9"/>
      </a:lt1>
      <a:dk2>
        <a:srgbClr val="16191E"/>
      </a:dk2>
      <a:lt2>
        <a:srgbClr val="FEFFFF"/>
      </a:lt2>
      <a:accent1>
        <a:srgbClr val="663FCB"/>
      </a:accent1>
      <a:accent2>
        <a:srgbClr val="418DFF"/>
      </a:accent2>
      <a:accent3>
        <a:srgbClr val="827AFF"/>
      </a:accent3>
      <a:accent4>
        <a:srgbClr val="AE72FF"/>
      </a:accent4>
      <a:accent5>
        <a:srgbClr val="68E5FF"/>
      </a:accent5>
      <a:accent6>
        <a:srgbClr val="F9EC4B"/>
      </a:accent6>
      <a:hlink>
        <a:srgbClr val="827AFF"/>
      </a:hlink>
      <a:folHlink>
        <a:srgbClr val="AE72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wrap="square" lIns="0" tIns="0" rIns="0" bIns="0" rtlCol="0" anchor="ctr"/>
      <a:lstStyle>
        <a:defPPr algn="ctr">
          <a:defRPr sz="2400" dirty="0" smtClean="0">
            <a:solidFill>
              <a:schemeClr val="bg1"/>
            </a:solidFill>
            <a:latin typeface="Calibri Light" panose="020F0302020204030204" pitchFamily="34" charset="0"/>
            <a:ea typeface="Human Sans ExtraLight" charset="0"/>
            <a:cs typeface="Human Sans ExtraLight" charset="0"/>
          </a:defRPr>
        </a:defPPr>
      </a:lstStyle>
    </a:spDef>
    <a:lnDef>
      <a:spPr>
        <a:ln w="63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a:spAutoFit/>
      </a:bodyPr>
      <a:lstStyle>
        <a:defPPr algn="l">
          <a:defRPr dirty="0" smtClean="0"/>
        </a:defPPr>
      </a:lstStyle>
    </a:txDef>
  </a:objectDefaults>
  <a:extraClrSchemeLst/>
  <a:custClrLst>
    <a:custClr name="Purple">
      <a:srgbClr val="612742"/>
    </a:custClr>
    <a:custClr name="Dark Magenta">
      <a:srgbClr val="A84370"/>
    </a:custClr>
    <a:custClr name="Magenta">
      <a:srgbClr val="FF4B9C"/>
    </a:custClr>
    <a:custClr name="Light Violet">
      <a:srgbClr val="CDBAED"/>
    </a:custClr>
    <a:custClr name="Pale Violet">
      <a:srgbClr val="D1AAC2"/>
    </a:custClr>
    <a:custClr name="Royal Blue">
      <a:srgbClr val="0040A0"/>
    </a:custClr>
    <a:custClr name="Blue">
      <a:srgbClr val="418DFF"/>
    </a:custClr>
    <a:custClr name="Light Blue">
      <a:srgbClr val="A7BAFF"/>
    </a:custClr>
    <a:custClr name="Turquoise">
      <a:srgbClr val="03C6DD"/>
    </a:custClr>
    <a:custClr name="Cyan">
      <a:srgbClr val="08F6FF"/>
    </a:custClr>
    <a:custClr name="Light Cyan">
      <a:srgbClr val="B3E1EA"/>
    </a:custClr>
    <a:custClr name="Dark Red">
      <a:srgbClr val="932C00"/>
    </a:custClr>
    <a:custClr name="Indian Red">
      <a:srgbClr val="CB3E01"/>
    </a:custClr>
    <a:custClr name="Orange">
      <a:srgbClr val="EF9E3F"/>
    </a:custClr>
    <a:custClr name="Gold">
      <a:srgbClr val="F7DB11"/>
    </a:custClr>
    <a:custClr name="Dark Olive">
      <a:srgbClr val="023A28"/>
    </a:custClr>
    <a:custClr name="Olive">
      <a:srgbClr val="5B7813"/>
    </a:custClr>
    <a:custClr name="Dark Cyan">
      <a:srgbClr val="03815B"/>
    </a:custClr>
    <a:custClr name="Green Grass">
      <a:srgbClr val="00A725"/>
    </a:custClr>
    <a:custClr name="Yellow Green">
      <a:srgbClr val="99C029"/>
    </a:custClr>
    <a:custClr name="Aquamarine">
      <a:srgbClr val="61E2BB"/>
    </a:custClr>
    <a:custClr name="Light Cyan">
      <a:srgbClr val="ABDBDD"/>
    </a:custClr>
    <a:custClr name="Turquoise">
      <a:srgbClr val="38C2D7"/>
    </a:custClr>
    <a:custClr name="Cyan">
      <a:srgbClr val="00F6FF"/>
    </a:custClr>
    <a:custClr name="Medium Blue">
      <a:srgbClr val="0F8ACF"/>
    </a:custClr>
    <a:custClr name="Yellow C">
      <a:srgbClr val="FBC00E"/>
    </a:custClr>
    <a:custClr name="Lime">
      <a:srgbClr val="D5E662"/>
    </a:custClr>
    <a:custClr name="Fun Green">
      <a:srgbClr val="00F4AB"/>
    </a:custClr>
    <a:custClr name="Spring Green">
      <a:srgbClr val="55E66F"/>
    </a:custClr>
    <a:custClr name="Yellow Green">
      <a:srgbClr val="A3C644"/>
    </a:custClr>
    <a:custClr name="Green Grass">
      <a:srgbClr val="00A705"/>
    </a:custClr>
    <a:custClr name="Sandy">
      <a:srgbClr val="F06516"/>
    </a:custClr>
    <a:custClr name="Light Violet">
      <a:srgbClr val="AE9BD8"/>
    </a:custClr>
    <a:custClr name="Blue Violet">
      <a:srgbClr val="8940FF"/>
    </a:custClr>
    <a:custClr name="Plum">
      <a:srgbClr val="675B88"/>
    </a:custClr>
    <a:custClr name="Dark Magenta">
      <a:srgbClr val="A84370"/>
    </a:custClr>
    <a:custClr name="Magenta">
      <a:srgbClr val="E613EB"/>
    </a:custClr>
  </a:custClrLst>
  <a:extLst>
    <a:ext uri="{05A4C25C-085E-4340-85A3-A5531E510DB2}">
      <thm15:themeFamily xmlns:thm15="http://schemas.microsoft.com/office/thememl/2012/main" name="EPAM_ServiceOffering" id="{189959E2-BDE2-B149-8C1E-0C5585801917}" vid="{3C4AB841-3FDF-4A44-B85F-7DBA5B25026D}"/>
    </a:ext>
  </a:extLst>
</a:theme>
</file>

<file path=ppt/theme/theme2.xml><?xml version="1.0" encoding="utf-8"?>
<a:theme xmlns:a="http://schemas.openxmlformats.org/drawingml/2006/main" name="1_EPAM Master 2024.1">
  <a:themeElements>
    <a:clrScheme name="EPAM 2023">
      <a:dk1>
        <a:srgbClr val="000000"/>
      </a:dk1>
      <a:lt1>
        <a:srgbClr val="FFFFFF"/>
      </a:lt1>
      <a:dk2>
        <a:srgbClr val="A0A0A0"/>
      </a:dk2>
      <a:lt2>
        <a:srgbClr val="FBFAFA"/>
      </a:lt2>
      <a:accent1>
        <a:srgbClr val="060606"/>
      </a:accent1>
      <a:accent2>
        <a:srgbClr val="418DFF"/>
      </a:accent2>
      <a:accent3>
        <a:srgbClr val="107E8D"/>
      </a:accent3>
      <a:accent4>
        <a:srgbClr val="8353D2"/>
      </a:accent4>
      <a:accent5>
        <a:srgbClr val="3055DA"/>
      </a:accent5>
      <a:accent6>
        <a:srgbClr val="009CBE"/>
      </a:accent6>
      <a:hlink>
        <a:srgbClr val="61E2BB"/>
      </a:hlink>
      <a:folHlink>
        <a:srgbClr val="03815B"/>
      </a:folHlink>
    </a:clrScheme>
    <a:fontScheme name="EPAM">
      <a:majorFont>
        <a:latin typeface="Calibri Bold"/>
        <a:ea typeface="Calibri Bold"/>
        <a:cs typeface="Arial"/>
      </a:majorFont>
      <a:minorFont>
        <a:latin typeface="Calibri"/>
        <a:ea typeface="Calibri"/>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a:noFill/>
        </a:ln>
        <a:effectLst/>
      </a:spPr>
      <a:bodyPr wrap="square" lIns="0" tIns="0" rIns="0" bIns="0" rtlCol="0" anchor="ctr"/>
      <a:lstStyle>
        <a:defPPr algn="ctr">
          <a:defRPr sz="2400" dirty="0" smtClean="0">
            <a:solidFill>
              <a:schemeClr val="bg1"/>
            </a:solidFill>
            <a:latin typeface="Calibri Light" panose="020F0302020204030204" pitchFamily="34" charset="0"/>
            <a:ea typeface="Human Sans ExtraLight" charset="0"/>
            <a:cs typeface="Human Sans ExtraLight" charset="0"/>
          </a:defRPr>
        </a:defPPr>
      </a:lstStyle>
    </a:spDef>
    <a:lnDef>
      <a:spPr>
        <a:ln w="63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a:spAutoFit/>
      </a:bodyPr>
      <a:lstStyle>
        <a:defPPr algn="l">
          <a:defRPr dirty="0" smtClean="0"/>
        </a:defPPr>
      </a:lstStyle>
    </a:txDef>
  </a:objectDefaults>
  <a:extraClrSchemeLst/>
  <a:custClrLst>
    <a:custClr name="Purple">
      <a:srgbClr val="612742"/>
    </a:custClr>
    <a:custClr name="Dark Magenta">
      <a:srgbClr val="A84370"/>
    </a:custClr>
    <a:custClr name="Magenta">
      <a:srgbClr val="FF4B9C"/>
    </a:custClr>
    <a:custClr name="Light Violet">
      <a:srgbClr val="CDBAED"/>
    </a:custClr>
    <a:custClr name="Pale Violet">
      <a:srgbClr val="D1AAC2"/>
    </a:custClr>
    <a:custClr name="Royal Blue">
      <a:srgbClr val="0040A0"/>
    </a:custClr>
    <a:custClr name="Blue">
      <a:srgbClr val="418DFF"/>
    </a:custClr>
    <a:custClr name="Light Blue">
      <a:srgbClr val="A7BAFF"/>
    </a:custClr>
    <a:custClr name="Turquoise">
      <a:srgbClr val="03C6DD"/>
    </a:custClr>
    <a:custClr name="Cyan">
      <a:srgbClr val="08F6FF"/>
    </a:custClr>
    <a:custClr name="Light Cyan">
      <a:srgbClr val="B3E1EA"/>
    </a:custClr>
    <a:custClr name="Dark Red">
      <a:srgbClr val="932C00"/>
    </a:custClr>
    <a:custClr name="Indian Red">
      <a:srgbClr val="CB3E01"/>
    </a:custClr>
    <a:custClr name="Orange">
      <a:srgbClr val="EF9E3F"/>
    </a:custClr>
    <a:custClr name="Gold">
      <a:srgbClr val="F7DB11"/>
    </a:custClr>
    <a:custClr name="Dark Olive">
      <a:srgbClr val="023A28"/>
    </a:custClr>
    <a:custClr name="Olive">
      <a:srgbClr val="5B7813"/>
    </a:custClr>
    <a:custClr name="Dark Cyan">
      <a:srgbClr val="03815B"/>
    </a:custClr>
    <a:custClr name="Green Grass">
      <a:srgbClr val="00A725"/>
    </a:custClr>
    <a:custClr name="Yellow Green">
      <a:srgbClr val="99C029"/>
    </a:custClr>
    <a:custClr name="Aquamarine">
      <a:srgbClr val="61E2BB"/>
    </a:custClr>
    <a:custClr name="Light Cyan">
      <a:srgbClr val="ABDBDD"/>
    </a:custClr>
    <a:custClr name="Turquoise">
      <a:srgbClr val="38C2D7"/>
    </a:custClr>
    <a:custClr name="Cyan">
      <a:srgbClr val="00F6FF"/>
    </a:custClr>
    <a:custClr name="Medium Blue">
      <a:srgbClr val="0F8ACF"/>
    </a:custClr>
    <a:custClr name="Yellow C">
      <a:srgbClr val="FBC00E"/>
    </a:custClr>
    <a:custClr name="Lime">
      <a:srgbClr val="D5E662"/>
    </a:custClr>
    <a:custClr name="Fun Green">
      <a:srgbClr val="00F4AB"/>
    </a:custClr>
    <a:custClr name="Spring Green">
      <a:srgbClr val="55E66F"/>
    </a:custClr>
    <a:custClr name="Yellow Green">
      <a:srgbClr val="A3C644"/>
    </a:custClr>
    <a:custClr name="Green Grass">
      <a:srgbClr val="00A705"/>
    </a:custClr>
    <a:custClr name="Sandy">
      <a:srgbClr val="F06516"/>
    </a:custClr>
    <a:custClr name="Light Violet">
      <a:srgbClr val="AE9BD8"/>
    </a:custClr>
    <a:custClr name="Blue Violet">
      <a:srgbClr val="8940FF"/>
    </a:custClr>
    <a:custClr name="Plum">
      <a:srgbClr val="675B88"/>
    </a:custClr>
    <a:custClr name="Dark Magenta">
      <a:srgbClr val="A84370"/>
    </a:custClr>
    <a:custClr name="Magenta">
      <a:srgbClr val="E613EB"/>
    </a:custClr>
  </a:custClrLst>
  <a:extLst>
    <a:ext uri="{05A4C25C-085E-4340-85A3-A5531E510DB2}">
      <thm15:themeFamily xmlns:thm15="http://schemas.microsoft.com/office/thememl/2012/main" name="EPAM_PresalesTemplate" id="{B5A8C664-DF1B-D14B-AC6E-5525FFCFCC6E}" vid="{6D1060FC-A1D3-EA43-8323-3F78A2E59F3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f45da436-b9c0-45a6-9ecc-c0655a249673">
      <UserInfo>
        <DisplayName>_spocrwl_19334</DisplayName>
        <AccountId>11</AccountId>
        <AccountType/>
      </UserInfo>
    </SharedWithUsers>
    <TaxCatchAll xmlns="f45da436-b9c0-45a6-9ecc-c0655a249673">
      <Value>3444</Value>
      <Value>2649</Value>
      <Value>3107</Value>
      <Value>3327</Value>
      <Value>95</Value>
      <Value>2015</Value>
      <Value>3681</Value>
    </TaxCatchAll>
    <Part_x0020_of_x0020_Story xmlns="f45da436-b9c0-45a6-9ecc-c0655a249673">
      <Value>118</Value>
      <Value>10</Value>
      <Value>9</Value>
    </Part_x0020_of_x0020_Story>
    <_dlc_DocIdUrl xmlns="f45da436-b9c0-45a6-9ecc-c0655a249673">
      <Url>https://epam.sharepoint.com/sites/EPAMPresalesStories/_layouts/15/DocIdRedir.aspx?ID=EPAMSTORY-115600119-235</Url>
      <Description>EPAMSTORY-115600119-235</Description>
    </_dlc_DocIdUrl>
    <LikesCount xmlns="http://schemas.microsoft.com/sharepoint/v3" xsi:nil="true"/>
    <ica38aae1f42489fb9720caef7617fcd xmlns="f45da436-b9c0-45a6-9ecc-c0655a249673">
      <Terms xmlns="http://schemas.microsoft.com/office/infopath/2007/PartnerControls">
        <TermInfo xmlns="http://schemas.microsoft.com/office/infopath/2007/PartnerControls">
          <TermName xmlns="http://schemas.microsoft.com/office/infopath/2007/PartnerControls">Generative AI</TermName>
          <TermId xmlns="http://schemas.microsoft.com/office/infopath/2007/PartnerControls">69a14b77-ac6f-457a-be65-2d32d1d95e20</TermId>
        </TermInfo>
      </Terms>
    </ica38aae1f42489fb9720caef7617fcd>
    <Ratings xmlns="http://schemas.microsoft.com/sharepoint/v3" xsi:nil="true"/>
    <TaxCatchAllLabel xmlns="f45da436-b9c0-45a6-9ecc-c0655a249673" xsi:nil="true"/>
    <o10324d9d8f24f3d87174cfdfd74b2e5 xmlns="f45da436-b9c0-45a6-9ecc-c0655a249673">
      <Terms xmlns="http://schemas.microsoft.com/office/infopath/2007/PartnerControls">
        <TermInfo xmlns="http://schemas.microsoft.com/office/infopath/2007/PartnerControls">
          <TermName xmlns="http://schemas.microsoft.com/office/infopath/2007/PartnerControls">Service Offering</TermName>
          <TermId xmlns="http://schemas.microsoft.com/office/infopath/2007/PartnerControls">a4a06672-68b7-4ada-a67c-93842fb8e380</TermId>
        </TermInfo>
      </Terms>
    </o10324d9d8f24f3d87174cfdfd74b2e5>
    <RatingCount xmlns="http://schemas.microsoft.com/sharepoint/v3" xsi:nil="true"/>
    <LikedBy xmlns="http://schemas.microsoft.com/sharepoint/v3">
      <UserInfo>
        <DisplayName/>
        <AccountId xsi:nil="true"/>
        <AccountType/>
      </UserInfo>
    </LikedBy>
    <_ExtendedDescription xmlns="1c31f654-8d37-49ee-9e0c-a98f9471494d" xsi:nil="true"/>
    <StoryOwner xmlns="f45da436-b9c0-45a6-9ecc-c0655a249673">
      <UserInfo>
        <DisplayName>i:0#.f|membership|vladimir_fedotov1@epam.com</DisplayName>
        <AccountId>4576</AccountId>
        <AccountType/>
      </UserInfo>
    </StoryOwner>
    <StoryVideoLink xmlns="f45da436-b9c0-45a6-9ecc-c0655a249673">
      <Url xsi:nil="true"/>
      <Description xsi:nil="true"/>
    </StoryVideoLink>
    <ConfigNotes xmlns="http://schemas.microsoft.com/sharepoint/v3" xsi:nil="true"/>
    <a6a6423fd38e469e9a7567459672989e xmlns="f45da436-b9c0-45a6-9ecc-c0655a249673">
      <Terms xmlns="http://schemas.microsoft.com/office/infopath/2007/PartnerControls">
        <TermInfo xmlns="http://schemas.microsoft.com/office/infopath/2007/PartnerControls">
          <TermName xmlns="http://schemas.microsoft.com/office/infopath/2007/PartnerControls">Artificial Intelligence</TermName>
          <TermId xmlns="http://schemas.microsoft.com/office/infopath/2007/PartnerControls">10be7eec-c0bd-44cf-825c-8aa29eeb1395</TermId>
        </TermInfo>
        <TermInfo xmlns="http://schemas.microsoft.com/office/infopath/2007/PartnerControls">
          <TermName xmlns="http://schemas.microsoft.com/office/infopath/2007/PartnerControls">LLM</TermName>
          <TermId xmlns="http://schemas.microsoft.com/office/infopath/2007/PartnerControls">cfc8830b-0560-4fd2-a97e-637551cb520c</TermId>
        </TermInfo>
        <TermInfo xmlns="http://schemas.microsoft.com/office/infopath/2007/PartnerControls">
          <TermName xmlns="http://schemas.microsoft.com/office/infopath/2007/PartnerControls">Security Assessment</TermName>
          <TermId xmlns="http://schemas.microsoft.com/office/infopath/2007/PartnerControls">cda29258-d030-4731-b3ce-a0e32bb353a5</TermId>
        </TermInfo>
      </Terms>
    </a6a6423fd38e469e9a7567459672989e>
    <AverageRating xmlns="http://schemas.microsoft.com/sharepoint/v3" xsi:nil="true"/>
    <h557d92785684d7cbabbc42229493ceb xmlns="f45da436-b9c0-45a6-9ecc-c0655a249673">
      <Terms xmlns="http://schemas.microsoft.com/office/infopath/2007/PartnerControls">
        <TermInfo xmlns="http://schemas.microsoft.com/office/infopath/2007/PartnerControls">
          <TermName xmlns="http://schemas.microsoft.com/office/infopath/2007/PartnerControls">Confidential: NDA Required</TermName>
          <TermId xmlns="http://schemas.microsoft.com/office/infopath/2007/PartnerControls">1078c1ca-8558-4f4e-bb3a-506201fcb43c</TermId>
        </TermInfo>
      </Terms>
    </h557d92785684d7cbabbc42229493ceb>
    <_dlc_DocIdPersistId xmlns="f45da436-b9c0-45a6-9ecc-c0655a249673" xsi:nil="true"/>
    <RatedBy xmlns="http://schemas.microsoft.com/sharepoint/v3">
      <UserInfo>
        <DisplayName/>
        <AccountId xsi:nil="true"/>
        <AccountType/>
      </UserInfo>
    </RatedBy>
    <_dlc_DocId xmlns="f45da436-b9c0-45a6-9ecc-c0655a249673">EPAMSTORY-115600119-235</_dlc_DocId>
    <d0b4fb09d84842999ca30d5dd3a1ca39 xmlns="f45da436-b9c0-45a6-9ecc-c0655a249673">
      <Terms xmlns="http://schemas.microsoft.com/office/infopath/2007/PartnerControls">
        <TermInfo xmlns="http://schemas.microsoft.com/office/infopath/2007/PartnerControls">
          <TermName xmlns="http://schemas.microsoft.com/office/infopath/2007/PartnerControls">AI Security and Data Privacy</TermName>
          <TermId xmlns="http://schemas.microsoft.com/office/infopath/2007/PartnerControls">96cfd753-b527-4a01-8721-d7f6d5d7f389</TermId>
        </TermInfo>
      </Terms>
    </d0b4fb09d84842999ca30d5dd3a1ca39>
  </documentManagement>
</p:properties>
</file>

<file path=customXml/item3.xml><?xml version="1.0" encoding="utf-8"?>
<ct:contentTypeSchema xmlns:ct="http://schemas.microsoft.com/office/2006/metadata/contentType" xmlns:ma="http://schemas.microsoft.com/office/2006/metadata/properties/metaAttributes" ct:_="" ma:_="" ma:contentTypeName="Presales Offering" ma:contentTypeID="0x010100AC086C33306E6042975B508F42A1A280005C815C7756C70D41A85DCDED87923B15" ma:contentTypeVersion="49" ma:contentTypeDescription="" ma:contentTypeScope="" ma:versionID="6497e315a3548c50b302d16e10ea5868">
  <xsd:schema xmlns:xsd="http://www.w3.org/2001/XMLSchema" xmlns:xs="http://www.w3.org/2001/XMLSchema" xmlns:p="http://schemas.microsoft.com/office/2006/metadata/properties" xmlns:ns1="http://schemas.microsoft.com/sharepoint/v3" xmlns:ns2="1c31f654-8d37-49ee-9e0c-a98f9471494d" xmlns:ns3="f45da436-b9c0-45a6-9ecc-c0655a249673" targetNamespace="http://schemas.microsoft.com/office/2006/metadata/properties" ma:root="true" ma:fieldsID="0f03d6082ca292e4dc519c3750e3abc6" ns1:_="" ns2:_="" ns3:_="">
    <xsd:import namespace="http://schemas.microsoft.com/sharepoint/v3"/>
    <xsd:import namespace="1c31f654-8d37-49ee-9e0c-a98f9471494d"/>
    <xsd:import namespace="f45da436-b9c0-45a6-9ecc-c0655a249673"/>
    <xsd:element name="properties">
      <xsd:complexType>
        <xsd:sequence>
          <xsd:element name="documentManagement">
            <xsd:complexType>
              <xsd:all>
                <xsd:element ref="ns2:_ExtendedDescription" minOccurs="0"/>
                <xsd:element ref="ns3:StoryOwner" minOccurs="0"/>
                <xsd:element ref="ns3:Part_x0020_of_x0020_Story" minOccurs="0"/>
                <xsd:element ref="ns3:StoryVideoLink" minOccurs="0"/>
                <xsd:element ref="ns1:ConfigNotes" minOccurs="0"/>
                <xsd:element ref="ns3:_dlc_DocIdUrl" minOccurs="0"/>
                <xsd:element ref="ns3:TaxCatchAllLabel" minOccurs="0"/>
                <xsd:element ref="ns3:a6a6423fd38e469e9a7567459672989e" minOccurs="0"/>
                <xsd:element ref="ns3:ica38aae1f42489fb9720caef7617fcd" minOccurs="0"/>
                <xsd:element ref="ns3:_dlc_DocId" minOccurs="0"/>
                <xsd:element ref="ns2:MediaServiceMetadata" minOccurs="0"/>
                <xsd:element ref="ns2:MediaServiceFastMetadata" minOccurs="0"/>
                <xsd:element ref="ns3:_dlc_DocIdPersistId" minOccurs="0"/>
                <xsd:element ref="ns3:SharedWithUsers" minOccurs="0"/>
                <xsd:element ref="ns3:SharedWithDetails" minOccurs="0"/>
                <xsd:element ref="ns3:o10324d9d8f24f3d87174cfdfd74b2e5" minOccurs="0"/>
                <xsd:element ref="ns1:AverageRating" minOccurs="0"/>
                <xsd:element ref="ns1:RatingCount" minOccurs="0"/>
                <xsd:element ref="ns1:RatedBy" minOccurs="0"/>
                <xsd:element ref="ns1:Ratings" minOccurs="0"/>
                <xsd:element ref="ns1:LikesCount" minOccurs="0"/>
                <xsd:element ref="ns1:LikedBy" minOccurs="0"/>
                <xsd:element ref="ns2:MediaServiceObjectDetectorVersions" minOccurs="0"/>
                <xsd:element ref="ns3:TaxCatchAll" minOccurs="0"/>
                <xsd:element ref="ns2:MediaServiceSearchProperties" minOccurs="0"/>
                <xsd:element ref="ns3:h557d92785684d7cbabbc42229493ceb" minOccurs="0"/>
                <xsd:element ref="ns3:d0b4fb09d84842999ca30d5dd3a1ca39"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onfigNotes" ma:index="9" nillable="true" ma:displayName="Notes" ma:internalName="ConfigNotes" ma:readOnly="false">
      <xsd:simpleType>
        <xsd:restriction base="dms:Note">
          <xsd:maxLength value="255"/>
        </xsd:restriction>
      </xsd:simpleType>
    </xsd:element>
    <xsd:element name="AverageRating" ma:index="27" nillable="true" ma:displayName="Rating (0-5)" ma:decimals="2" ma:description="Average value of all the ratings that have been submitted" ma:hidden="true" ma:internalName="AverageRating" ma:readOnly="false">
      <xsd:simpleType>
        <xsd:restriction base="dms:Number"/>
      </xsd:simpleType>
    </xsd:element>
    <xsd:element name="RatingCount" ma:index="28" nillable="true" ma:displayName="Number of Ratings" ma:decimals="0" ma:description="Number of ratings submitted" ma:hidden="true" ma:internalName="RatingCount" ma:readOnly="false">
      <xsd:simpleType>
        <xsd:restriction base="dms:Number"/>
      </xsd:simpleType>
    </xsd:element>
    <xsd:element name="RatedBy" ma:index="29" nillable="true" ma:displayName="Rated By" ma:description="Users rated the item." ma:hidden="true" ma:list="UserInfo" ma:internalName="RatedBy"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0" nillable="true" ma:displayName="User ratings" ma:description="User ratings for the item" ma:hidden="true" ma:internalName="Ratings" ma:readOnly="false">
      <xsd:simpleType>
        <xsd:restriction base="dms:Note"/>
      </xsd:simpleType>
    </xsd:element>
    <xsd:element name="LikesCount" ma:index="31" nillable="true" ma:displayName="Number of Likes" ma:hidden="true" ma:internalName="LikesCount" ma:readOnly="false">
      <xsd:simpleType>
        <xsd:restriction base="dms:Unknown"/>
      </xsd:simpleType>
    </xsd:element>
    <xsd:element name="LikedBy" ma:index="32" nillable="true" ma:displayName="Liked By" ma:hidden="true" ma:list="UserInfo" ma:internalName="LikedBy" ma:readOnly="fals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c31f654-8d37-49ee-9e0c-a98f9471494d" elementFormDefault="qualified">
    <xsd:import namespace="http://schemas.microsoft.com/office/2006/documentManagement/types"/>
    <xsd:import namespace="http://schemas.microsoft.com/office/infopath/2007/PartnerControls"/>
    <xsd:element name="_ExtendedDescription" ma:index="2" nillable="true" ma:displayName="Description" ma:internalName="c000__ExtendedDescription" ma:readOnly="false">
      <xsd:simpleType>
        <xsd:restriction base="dms:Note">
          <xsd:maxLength value="255"/>
        </xsd:restriction>
      </xsd:simpleType>
    </xsd:element>
    <xsd:element name="MediaServiceMetadata" ma:index="21" nillable="true" ma:displayName="MediaServiceMetadata" ma:hidden="true" ma:internalName="MediaServiceMetadata" ma:readOnly="true">
      <xsd:simpleType>
        <xsd:restriction base="dms:Note"/>
      </xsd:simpleType>
    </xsd:element>
    <xsd:element name="MediaServiceFastMetadata" ma:index="22" nillable="true" ma:displayName="MediaServiceFastMetadata" ma:hidden="true" ma:internalName="MediaServiceFastMetadata" ma:readOnly="true">
      <xsd:simpleType>
        <xsd:restriction base="dms:Note"/>
      </xsd:simpleType>
    </xsd:element>
    <xsd:element name="MediaServiceObjectDetectorVersions" ma:index="33" nillable="true" ma:displayName="MediaServiceObjectDetectorVersions" ma:hidden="true" ma:indexed="true" ma:internalName="MediaServiceObjectDetectorVersions" ma:readOnly="true">
      <xsd:simpleType>
        <xsd:restriction base="dms:Text"/>
      </xsd:simpleType>
    </xsd:element>
    <xsd:element name="MediaServiceSearchProperties" ma:index="3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45da436-b9c0-45a6-9ecc-c0655a249673" elementFormDefault="qualified">
    <xsd:import namespace="http://schemas.microsoft.com/office/2006/documentManagement/types"/>
    <xsd:import namespace="http://schemas.microsoft.com/office/infopath/2007/PartnerControls"/>
    <xsd:element name="StoryOwner" ma:index="5" nillable="true" ma:displayName="StoryOwner" ma:list="UserInfo" ma:SearchPeopleOnly="false" ma:SharePointGroup="0" ma:internalName="StoryOwn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Part_x0020_of_x0020_Story" ma:index="6" nillable="true" ma:displayName="Part of Collection" ma:list="{caf6492b-c3a1-41e6-9ddd-75f5bc3198ae}" ma:internalName="Part_x0020_of_x0020_Story" ma:readOnly="false" ma:showField="Title" ma:web="f45da436-b9c0-45a6-9ecc-c0655a249673">
      <xsd:complexType>
        <xsd:complexContent>
          <xsd:extension base="dms:MultiChoiceLookup">
            <xsd:sequence>
              <xsd:element name="Value" type="dms:Lookup" maxOccurs="unbounded" minOccurs="0" nillable="true"/>
            </xsd:sequence>
          </xsd:extension>
        </xsd:complexContent>
      </xsd:complexType>
    </xsd:element>
    <xsd:element name="StoryVideoLink" ma:index="8" nillable="true" ma:displayName="StoryVideoLink" ma:description="Link to video on EPAM VideoPortal about this story" ma:format="Hyperlink" ma:internalName="StoryVideo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Url" ma:index="10"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TaxCatchAllLabel" ma:index="11" nillable="true" ma:displayName="Taxonomy Catch All Column1" ma:hidden="true" ma:list="{f4ef9fac-c5ce-424a-9df9-4a92c932d921}" ma:internalName="TaxCatchAllLabel" ma:readOnly="false" ma:showField="CatchAllDataLabel" ma:web="f45da436-b9c0-45a6-9ecc-c0655a249673">
      <xsd:complexType>
        <xsd:complexContent>
          <xsd:extension base="dms:MultiChoiceLookup">
            <xsd:sequence>
              <xsd:element name="Value" type="dms:Lookup" maxOccurs="unbounded" minOccurs="0" nillable="true"/>
            </xsd:sequence>
          </xsd:extension>
        </xsd:complexContent>
      </xsd:complexType>
    </xsd:element>
    <xsd:element name="a6a6423fd38e469e9a7567459672989e" ma:index="15" nillable="true" ma:taxonomy="true" ma:internalName="a6a6423fd38e469e9a7567459672989e" ma:taxonomyFieldName="StoryTags" ma:displayName="StoryTags" ma:readOnly="false" ma:default="" ma:fieldId="{a6a6423f-d38e-469e-9a75-67459672989e}" ma:taxonomyMulti="true" ma:sspId="debda6a7-6b37-4000-ac6c-4fd0a963898e" ma:termSetId="f1da140d-ef9e-4ced-9281-d8ea40222c81" ma:anchorId="00000000-0000-0000-0000-000000000000" ma:open="true" ma:isKeyword="false">
      <xsd:complexType>
        <xsd:sequence>
          <xsd:element ref="pc:Terms" minOccurs="0" maxOccurs="1"/>
        </xsd:sequence>
      </xsd:complexType>
    </xsd:element>
    <xsd:element name="ica38aae1f42489fb9720caef7617fcd" ma:index="17" ma:taxonomy="true" ma:internalName="ica38aae1f42489fb9720caef7617fcd" ma:taxonomyFieldName="Story" ma:displayName="Taxonomy" ma:readOnly="false" ma:default="" ma:fieldId="{2ca38aae-1f42-489f-b972-0caef7617fcd}" ma:taxonomyMulti="true" ma:sspId="debda6a7-6b37-4000-ac6c-4fd0a963898e" ma:termSetId="d72849a2-9b0d-48bf-bf08-492c9dccb842" ma:anchorId="00000000-0000-0000-0000-000000000000" ma:open="false" ma:isKeyword="false">
      <xsd:complexType>
        <xsd:sequence>
          <xsd:element ref="pc:Terms" minOccurs="0" maxOccurs="1"/>
        </xsd:sequence>
      </xsd:complexType>
    </xsd:element>
    <xsd:element name="_dlc_DocId" ma:index="19" nillable="true" ma:displayName="Document ID Value" ma:description="The value of the document ID assigned to this item." ma:hidden="true" ma:indexed="true" ma:internalName="_dlc_DocId" ma:readOnly="true">
      <xsd:simpleType>
        <xsd:restriction base="dms:Text"/>
      </xsd:simpleType>
    </xsd:element>
    <xsd:element name="_dlc_DocIdPersistId" ma:index="23" nillable="true" ma:displayName="Persist ID" ma:description="Keep ID on add." ma:hidden="true" ma:internalName="_dlc_DocIdPersistId" ma:readOnly="false">
      <xsd:simpleType>
        <xsd:restriction base="dms:Boolean"/>
      </xsd:simpleType>
    </xsd:element>
    <xsd:element name="SharedWithUsers" ma:index="2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hidden="true" ma:internalName="SharedWithDetails" ma:readOnly="true">
      <xsd:simpleType>
        <xsd:restriction base="dms:Note"/>
      </xsd:simpleType>
    </xsd:element>
    <xsd:element name="o10324d9d8f24f3d87174cfdfd74b2e5" ma:index="26" ma:taxonomy="true" ma:internalName="o10324d9d8f24f3d87174cfdfd74b2e5" ma:taxonomyFieldName="StoryCategories" ma:displayName="StoryCategories" ma:readOnly="false" ma:default="1628;#Capability|437677bb-e3a5-4872-945b-ba4270c6cbb4" ma:fieldId="{810324d9-d8f2-4f3d-8717-4cfdfd74b2e5}" ma:taxonomyMulti="true" ma:sspId="debda6a7-6b37-4000-ac6c-4fd0a963898e" ma:termSetId="ddcebb0a-3fca-4e23-b6a5-f1f8550db231" ma:anchorId="00000000-0000-0000-0000-000000000000" ma:open="false" ma:isKeyword="false">
      <xsd:complexType>
        <xsd:sequence>
          <xsd:element ref="pc:Terms" minOccurs="0" maxOccurs="1"/>
        </xsd:sequence>
      </xsd:complexType>
    </xsd:element>
    <xsd:element name="TaxCatchAll" ma:index="34" nillable="true" ma:displayName="Taxonomy Catch All Column" ma:hidden="true" ma:list="{f4ef9fac-c5ce-424a-9df9-4a92c932d921}" ma:internalName="TaxCatchAll" ma:readOnly="false" ma:showField="CatchAllData" ma:web="f45da436-b9c0-45a6-9ecc-c0655a249673">
      <xsd:complexType>
        <xsd:complexContent>
          <xsd:extension base="dms:MultiChoiceLookup">
            <xsd:sequence>
              <xsd:element name="Value" type="dms:Lookup" maxOccurs="unbounded" minOccurs="0" nillable="true"/>
            </xsd:sequence>
          </xsd:extension>
        </xsd:complexContent>
      </xsd:complexType>
    </xsd:element>
    <xsd:element name="h557d92785684d7cbabbc42229493ceb" ma:index="36" ma:taxonomy="true" ma:internalName="h557d92785684d7cbabbc42229493ceb" ma:taxonomyFieldName="UsagePermission" ma:displayName="UsagePermission" ma:default="3444;#Confidential: NDA Required|1078c1ca-8558-4f4e-bb3a-506201fcb43c" ma:fieldId="{1557d927-8568-4d7c-babb-c42229493ceb}" ma:sspId="debda6a7-6b37-4000-ac6c-4fd0a963898e" ma:termSetId="8fdd4e80-0ab9-4356-9b99-f53e66d46305" ma:anchorId="00000000-0000-0000-0000-000000000000" ma:open="false" ma:isKeyword="false">
      <xsd:complexType>
        <xsd:sequence>
          <xsd:element ref="pc:Terms" minOccurs="0" maxOccurs="1"/>
        </xsd:sequence>
      </xsd:complexType>
    </xsd:element>
    <xsd:element name="d0b4fb09d84842999ca30d5dd3a1ca39" ma:index="38" nillable="true" ma:taxonomy="true" ma:internalName="d0b4fb09d84842999ca30d5dd3a1ca39" ma:taxonomyFieldName="VCN" ma:displayName="VCN" ma:default="" ma:fieldId="{d0b4fb09-d848-4299-9ca3-0d5dd3a1ca39}" ma:taxonomyMulti="true" ma:sspId="debda6a7-6b37-4000-ac6c-4fd0a963898e" ma:termSetId="983cafd6-05e4-4154-90f9-0772cf21af68"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A6C06C2-7AB1-4EF4-AA86-0566E65F47FA}">
  <ds:schemaRefs>
    <ds:schemaRef ds:uri="http://schemas.microsoft.com/sharepoint/v3/contenttype/forms"/>
  </ds:schemaRefs>
</ds:datastoreItem>
</file>

<file path=customXml/itemProps2.xml><?xml version="1.0" encoding="utf-8"?>
<ds:datastoreItem xmlns:ds="http://schemas.openxmlformats.org/officeDocument/2006/customXml" ds:itemID="{2650C2AA-1AC0-4B8C-9158-A41A4B7A6AAA}">
  <ds:schemaRefs>
    <ds:schemaRef ds:uri="http://schemas.microsoft.com/office/infopath/2007/PartnerControls"/>
    <ds:schemaRef ds:uri="http://schemas.microsoft.com/office/2006/documentManagement/types"/>
    <ds:schemaRef ds:uri="http://schemas.microsoft.com/sharepoint/v3"/>
    <ds:schemaRef ds:uri="http://schemas.microsoft.com/office/2006/metadata/properties"/>
    <ds:schemaRef ds:uri="http://purl.org/dc/dcmitype/"/>
    <ds:schemaRef ds:uri="http://schemas.openxmlformats.org/package/2006/metadata/core-properties"/>
    <ds:schemaRef ds:uri="http://purl.org/dc/terms/"/>
    <ds:schemaRef ds:uri="http://purl.org/dc/elements/1.1/"/>
    <ds:schemaRef ds:uri="http://www.w3.org/XML/1998/namespace"/>
    <ds:schemaRef ds:uri="f45da436-b9c0-45a6-9ecc-c0655a249673"/>
    <ds:schemaRef ds:uri="1c31f654-8d37-49ee-9e0c-a98f9471494d"/>
  </ds:schemaRefs>
</ds:datastoreItem>
</file>

<file path=customXml/itemProps3.xml><?xml version="1.0" encoding="utf-8"?>
<ds:datastoreItem xmlns:ds="http://schemas.openxmlformats.org/officeDocument/2006/customXml" ds:itemID="{BED7BD7A-AC2E-4CD5-99F1-69E7479F5FD7}"/>
</file>

<file path=customXml/itemProps4.xml><?xml version="1.0" encoding="utf-8"?>
<ds:datastoreItem xmlns:ds="http://schemas.openxmlformats.org/officeDocument/2006/customXml" ds:itemID="{C82716C1-CB43-41DE-9C1C-0ABDCE75B0F5}">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EPAM Master 2024</Template>
  <TotalTime>61</TotalTime>
  <Words>1513</Words>
  <Application>Microsoft Macintosh PowerPoint</Application>
  <PresentationFormat>Widescreen</PresentationFormat>
  <Paragraphs>218</Paragraphs>
  <Slides>11</Slides>
  <Notes>8</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11</vt:i4>
      </vt:variant>
    </vt:vector>
  </HeadingPairs>
  <TitlesOfParts>
    <vt:vector size="22" baseType="lpstr">
      <vt:lpstr>Aptos</vt:lpstr>
      <vt:lpstr>Aptos Light</vt:lpstr>
      <vt:lpstr>Aptos SemiBold</vt:lpstr>
      <vt:lpstr>Arial</vt:lpstr>
      <vt:lpstr>Calibri</vt:lpstr>
      <vt:lpstr>Calibri Light</vt:lpstr>
      <vt:lpstr>Courier New</vt:lpstr>
      <vt:lpstr>Human Sans</vt:lpstr>
      <vt:lpstr>Human Sans ExtraLight</vt:lpstr>
      <vt:lpstr>EPAM Master 2024.1</vt:lpstr>
      <vt:lpstr>1_EPAM Master 2024.1</vt:lpstr>
      <vt:lpstr>Product Integrity  Risk Assessment </vt:lpstr>
      <vt:lpstr>The GenAI disruption  impacts multiple layers of depth</vt:lpstr>
      <vt:lpstr>GenAI brings Next Level Challenges for Security &amp; Compliance</vt:lpstr>
      <vt:lpstr>Product Integrity Risk Assessment  Services for LLM Products </vt:lpstr>
      <vt:lpstr>What makes EPAM  PIRA service different?</vt:lpstr>
      <vt:lpstr>Product Integrity Risk Assessment Service Offering Details</vt:lpstr>
      <vt:lpstr>Resourcing, Delivery, Cost</vt:lpstr>
      <vt:lpstr>Examples of our work</vt:lpstr>
      <vt:lpstr>One more thing we have to offer</vt:lpstr>
      <vt:lpstr>AI security hands-on workshop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 Integrity Risk Assessment </dc:title>
  <dc:subject>Template</dc:subject>
  <dc:creator>Vladimir Fedotov1</dc:creator>
  <cp:lastModifiedBy>Milana Bubyakina</cp:lastModifiedBy>
  <cp:revision>4</cp:revision>
  <cp:lastPrinted>2019-12-19T15:40:37Z</cp:lastPrinted>
  <dcterms:created xsi:type="dcterms:W3CDTF">2025-02-25T16:26:36Z</dcterms:created>
  <dcterms:modified xsi:type="dcterms:W3CDTF">2025-03-20T19:43:42Z</dcterms:modified>
  <cp:category>Quality Management System</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ca1f01f6-0da0-4295-a002-6353a0c38b34</vt:lpwstr>
  </property>
  <property fmtid="{D5CDD505-2E9C-101B-9397-08002B2CF9AE}" pid="3" name="_ExtendedDescription">
    <vt:lpwstr/>
  </property>
  <property fmtid="{D5CDD505-2E9C-101B-9397-08002B2CF9AE}" pid="4" name="ComplianceAssetId">
    <vt:lpwstr/>
  </property>
  <property fmtid="{D5CDD505-2E9C-101B-9397-08002B2CF9AE}" pid="5" name="MediaServiceImageTags">
    <vt:lpwstr/>
  </property>
  <property fmtid="{D5CDD505-2E9C-101B-9397-08002B2CF9AE}" pid="6" name="MSIP_Label_2a535040-0af2-483f-adc3-a132c21e3e2b_ActionId">
    <vt:lpwstr>6fe7310e-5729-4dcb-a09b-7b05ecfe09ff</vt:lpwstr>
  </property>
  <property fmtid="{D5CDD505-2E9C-101B-9397-08002B2CF9AE}" pid="7" name="MSIP_Label_2a535040-0af2-483f-adc3-a132c21e3e2b_ContentBits">
    <vt:lpwstr>0</vt:lpwstr>
  </property>
  <property fmtid="{D5CDD505-2E9C-101B-9397-08002B2CF9AE}" pid="8" name="MSIP_Label_2a535040-0af2-483f-adc3-a132c21e3e2b_Enabled">
    <vt:lpwstr>true</vt:lpwstr>
  </property>
  <property fmtid="{D5CDD505-2E9C-101B-9397-08002B2CF9AE}" pid="9" name="MSIP_Label_2a535040-0af2-483f-adc3-a132c21e3e2b_Method">
    <vt:lpwstr>Standard</vt:lpwstr>
  </property>
  <property fmtid="{D5CDD505-2E9C-101B-9397-08002B2CF9AE}" pid="10" name="MSIP_Label_2a535040-0af2-483f-adc3-a132c21e3e2b_Name">
    <vt:lpwstr>EPAM_Confidential</vt:lpwstr>
  </property>
  <property fmtid="{D5CDD505-2E9C-101B-9397-08002B2CF9AE}" pid="11" name="MSIP_Label_2a535040-0af2-483f-adc3-a132c21e3e2b_SetDate">
    <vt:lpwstr>2022-12-14T16:08:06Z</vt:lpwstr>
  </property>
  <property fmtid="{D5CDD505-2E9C-101B-9397-08002B2CF9AE}" pid="12" name="MSIP_Label_2a535040-0af2-483f-adc3-a132c21e3e2b_SiteId">
    <vt:lpwstr>b41b72d0-4e9f-4c26-8a69-f949f367c91d</vt:lpwstr>
  </property>
  <property fmtid="{D5CDD505-2E9C-101B-9397-08002B2CF9AE}" pid="13" name="TemplateUrl">
    <vt:lpwstr/>
  </property>
  <property fmtid="{D5CDD505-2E9C-101B-9397-08002B2CF9AE}" pid="14" name="TriggerFlowInfo">
    <vt:lpwstr/>
  </property>
  <property fmtid="{D5CDD505-2E9C-101B-9397-08002B2CF9AE}" pid="15" name="xd_ProgID">
    <vt:lpwstr/>
  </property>
  <property fmtid="{D5CDD505-2E9C-101B-9397-08002B2CF9AE}" pid="16" name="xd_Signature">
    <vt:bool>false</vt:bool>
  </property>
  <property fmtid="{D5CDD505-2E9C-101B-9397-08002B2CF9AE}" pid="17" name="WinBoxCategory">
    <vt:lpwstr>2715;#Offering|210b2f9e-8b6e-4de9-a672-4f342c6591a2</vt:lpwstr>
  </property>
  <property fmtid="{D5CDD505-2E9C-101B-9397-08002B2CF9AE}" pid="18" name="Company">
    <vt:lpwstr>EPAM</vt:lpwstr>
  </property>
  <property fmtid="{D5CDD505-2E9C-101B-9397-08002B2CF9AE}" pid="19" name="publishedVersion">
    <vt:lpwstr>6.4</vt:lpwstr>
  </property>
  <property fmtid="{D5CDD505-2E9C-101B-9397-08002B2CF9AE}" pid="20" name="EPAMDocumentID">
    <vt:lpwstr>EPAM_Template-1343</vt:lpwstr>
  </property>
  <property fmtid="{D5CDD505-2E9C-101B-9397-08002B2CF9AE}" pid="21" name="Review Period">
    <vt:r8>5</vt:r8>
  </property>
  <property fmtid="{D5CDD505-2E9C-101B-9397-08002B2CF9AE}" pid="22" name="RequiredReviewDate">
    <vt:filetime>2029-05-26T21:00:00Z</vt:filetime>
  </property>
  <property fmtid="{D5CDD505-2E9C-101B-9397-08002B2CF9AE}" pid="23" name="OriginalId">
    <vt:r8>315</vt:r8>
  </property>
  <property fmtid="{D5CDD505-2E9C-101B-9397-08002B2CF9AE}" pid="24" name="ContentTypeId">
    <vt:lpwstr>0x010100AC086C33306E6042975B508F42A1A280005C815C7756C70D41A85DCDED87923B15</vt:lpwstr>
  </property>
  <property fmtid="{D5CDD505-2E9C-101B-9397-08002B2CF9AE}" pid="25" name="StoryCategories">
    <vt:lpwstr>2015;#Service Offering|a4a06672-68b7-4ada-a67c-93842fb8e380</vt:lpwstr>
  </property>
  <property fmtid="{D5CDD505-2E9C-101B-9397-08002B2CF9AE}" pid="26" name="UsagePermission">
    <vt:lpwstr>3444;#Confidential: NDA Required|1078c1ca-8558-4f4e-bb3a-506201fcb43c</vt:lpwstr>
  </property>
  <property fmtid="{D5CDD505-2E9C-101B-9397-08002B2CF9AE}" pid="27" name="StoryTags">
    <vt:lpwstr>95;#Artificial Intelligence|10be7eec-c0bd-44cf-825c-8aa29eeb1395;#3107;#LLM|cfc8830b-0560-4fd2-a97e-637551cb520c;#3327;#Security Assessment|cda29258-d030-4731-b3ce-a0e32bb353a5</vt:lpwstr>
  </property>
  <property fmtid="{D5CDD505-2E9C-101B-9397-08002B2CF9AE}" pid="28" name="Story">
    <vt:lpwstr>2649;#Generative AI|69a14b77-ac6f-457a-be65-2d32d1d95e20</vt:lpwstr>
  </property>
  <property fmtid="{D5CDD505-2E9C-101B-9397-08002B2CF9AE}" pid="29" name="VCN">
    <vt:lpwstr>3681;#AI Security and Data Privacy|96cfd753-b527-4a01-8721-d7f6d5d7f389</vt:lpwstr>
  </property>
</Properties>
</file>